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2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D9E653-74EC-4F7E-BCC2-6D49345FE772}">
          <p14:sldIdLst>
            <p14:sldId id="256"/>
            <p14:sldId id="257"/>
            <p14:sldId id="259"/>
            <p14:sldId id="258"/>
            <p14:sldId id="260"/>
            <p14:sldId id="261"/>
            <p14:sldId id="272"/>
            <p14:sldId id="262"/>
            <p14:sldId id="263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3CFAC-7A56-43E4-A481-D05BD9C3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7168C5-247C-47B1-B959-65EF87BE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18049-F731-4AC2-A3BA-D3D360F5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4FE1-22C7-4B06-9837-322A78C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A24F-85B8-437F-B7D7-6A684A7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9192-F583-4757-A320-C6FBB232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DB716-48EE-4670-804C-1215F102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357B3-2AA8-48E4-926F-718F17C0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A2BAF-C2D8-4162-83E1-886DA626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AB9F5-9CE3-4F7A-B98E-A1219C7F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4C0EC-FF6F-4A1E-85D5-9549CE74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1DD4F-A617-46B1-BE33-C1B6847B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24F6-6E50-4541-8F5E-FB4171D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B4DAE-009E-4201-8175-2F3A2D0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6CA48-6B7B-4222-AE8B-70EB218A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7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91F2-1B97-4455-9B8C-228156F1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29E4E-FD71-4749-9B93-A3A6012E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9FF85-C550-47DA-8D77-26E5D0E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F4B96-EBA8-44E3-A3CC-ECDD3CB4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8DD2-7D2E-40D2-9133-EEF1BC8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E039-656E-42D4-B794-EAE9EFFE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14F91-881A-44CB-9CF2-41A81F7A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7096D-C27A-4488-B3F8-1C6F11C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48354-3EB9-4368-8986-06EE077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76D4E-AD2A-452A-8D41-BB6487D6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F650-848E-4A59-9A19-2E2E175C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D85C8-7B1A-46B9-A70B-A707E8A3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2A58C-C0E8-4115-89B5-8FF1D0F6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66443-12BD-4D61-B312-5D64BD84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0465D-AC6B-4E6E-AF58-33430B4C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5167A-EAE8-4B24-A77B-D2FA616A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9567-DF3F-4B0A-AFD7-406ABD16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35CB0-4721-4AD3-86B2-E7273568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3B9AC-3568-4082-A1B3-500DD61B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60ECC-9510-4F3E-81BB-8C5F0C853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FFCA10-FC63-4372-B9EB-1E2A3F0F6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D04C29-D63C-4EB2-81C9-BADDE66E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F7965-2F03-488E-B6C4-6F87B9EE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39704-A6D5-4EE1-BB66-17EBE58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DE84-1ED1-482B-8DA7-15447E2C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D3C94-D90D-4A7D-9E50-76E1A37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1D7F7-3239-4ECB-9A93-3D0F428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4AD12-BD56-4F08-90D2-5A280F22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1963B-094E-4489-AFF6-8CC68BE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D1FCA-45E8-4E65-86A4-9E42436B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D832A-2748-4B44-9785-EFF1B22A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FC4A-A7B1-4578-BF8D-3B9E3F8C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0C0E9-AD8F-4856-A3EE-52459BC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978EA-3AB2-45B3-B007-AF463C6E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ACD0B-922C-4C71-9719-2950FF2C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A3D8E-1FE7-4374-9EA1-8D7E2F1D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92FA2-6A5B-4149-8517-7F06553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3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7420-F755-4C35-88AB-B8640E8F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2540C4-490B-456E-8259-21CCE64B0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6C211-1238-4AD2-9F46-9361D1DB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71BED-61CE-4820-A581-A5197934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FAF2B-2E76-4FCC-8AE0-14B1469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8FBBE-FFA1-4B05-8CC8-7E3CCC6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B7FEE-E5C6-4F37-A8B9-E72E34A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E87AF-BE24-4CEE-BC56-54FDB93E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3D6FD-257D-4E01-B833-4EBF3B116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95FB-3C4E-4FC6-9745-0AF6601FFA3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C428-3B15-4F91-BC4A-0E5FE9E5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BCB5-068A-4C6A-9486-0882A03B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0E0D-2CE2-4841-B580-87D63B29B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程序设计实验</a:t>
            </a:r>
            <a:br>
              <a:rPr lang="en-US" altLang="zh-CN" dirty="0"/>
            </a:br>
            <a:r>
              <a:rPr lang="zh-CN" altLang="en-US" dirty="0"/>
              <a:t>网店购物管理系统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B3D3C-682E-487C-9EDD-44CE43F16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171860522	</a:t>
            </a:r>
            <a:r>
              <a:rPr lang="zh-CN" altLang="en-US" dirty="0"/>
              <a:t>沈天琪</a:t>
            </a:r>
          </a:p>
        </p:txBody>
      </p:sp>
    </p:spTree>
    <p:extLst>
      <p:ext uri="{BB962C8B-B14F-4D97-AF65-F5344CB8AC3E}">
        <p14:creationId xmlns:p14="http://schemas.microsoft.com/office/powerpoint/2010/main" val="259304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4787-C4D9-4441-8222-E561E798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模块设计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B073A4-1037-4DA0-89D4-6BD9D02B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0" y="1541540"/>
            <a:ext cx="2235174" cy="4828732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A87B24-301E-459C-A59C-58D99AC9C2B9}"/>
              </a:ext>
            </a:extLst>
          </p:cNvPr>
          <p:cNvSpPr/>
          <p:nvPr/>
        </p:nvSpPr>
        <p:spPr>
          <a:xfrm>
            <a:off x="4172506" y="761576"/>
            <a:ext cx="1775534" cy="53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Main.cpp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CFE614-5D25-4A30-AA0A-D007E21075B1}"/>
              </a:ext>
            </a:extLst>
          </p:cNvPr>
          <p:cNvSpPr/>
          <p:nvPr/>
        </p:nvSpPr>
        <p:spPr>
          <a:xfrm>
            <a:off x="6991165" y="705135"/>
            <a:ext cx="2015232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Qtproject1.h/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CEDBFC0-706F-40D0-88C8-08ADD9AF9633}"/>
              </a:ext>
            </a:extLst>
          </p:cNvPr>
          <p:cNvSpPr/>
          <p:nvPr/>
        </p:nvSpPr>
        <p:spPr>
          <a:xfrm>
            <a:off x="5672831" y="2249212"/>
            <a:ext cx="2982899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Qtproject_login_new.h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66A839-1D92-4A98-BAC2-C25F9D15A93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V="1">
            <a:off x="5060273" y="1029170"/>
            <a:ext cx="1930892" cy="26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F941A0-0361-4BF2-BB1A-EC2622211A4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164281" y="1353205"/>
            <a:ext cx="834500" cy="89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CC264C3-5C74-4968-B0B7-56A8AF6D4F04}"/>
              </a:ext>
            </a:extLst>
          </p:cNvPr>
          <p:cNvSpPr/>
          <p:nvPr/>
        </p:nvSpPr>
        <p:spPr>
          <a:xfrm>
            <a:off x="3452306" y="3805235"/>
            <a:ext cx="2396970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Usermenu.h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0FFD23-389E-4E04-B533-1AE66A7BE21F}"/>
              </a:ext>
            </a:extLst>
          </p:cNvPr>
          <p:cNvSpPr/>
          <p:nvPr/>
        </p:nvSpPr>
        <p:spPr>
          <a:xfrm>
            <a:off x="9321553" y="3843108"/>
            <a:ext cx="2636668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Adminmenu.h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4B095E-7032-4CE9-81CA-D8D06D12BD7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flipH="1">
            <a:off x="4650791" y="2897282"/>
            <a:ext cx="2513490" cy="9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126655-FE25-4B3B-8903-BA026CCB9327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7164281" y="2897282"/>
            <a:ext cx="3475606" cy="94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54B5DD-CC6D-4D3F-AFF2-2CBEE1059627}"/>
              </a:ext>
            </a:extLst>
          </p:cNvPr>
          <p:cNvSpPr/>
          <p:nvPr/>
        </p:nvSpPr>
        <p:spPr>
          <a:xfrm>
            <a:off x="6742592" y="5274739"/>
            <a:ext cx="1913138" cy="55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Input_new.h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196333-9511-42BE-979C-8605AC6B5DD2}"/>
              </a:ext>
            </a:extLst>
          </p:cNvPr>
          <p:cNvCxnSpPr>
            <a:stCxn id="18" idx="3"/>
            <a:endCxn id="24" idx="0"/>
          </p:cNvCxnSpPr>
          <p:nvPr/>
        </p:nvCxnSpPr>
        <p:spPr>
          <a:xfrm>
            <a:off x="5849276" y="4129270"/>
            <a:ext cx="1849885" cy="114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973D9AB-6094-4A6A-80F7-65948EAEAFA2}"/>
              </a:ext>
            </a:extLst>
          </p:cNvPr>
          <p:cNvCxnSpPr>
            <a:stCxn id="19" idx="1"/>
            <a:endCxn id="24" idx="0"/>
          </p:cNvCxnSpPr>
          <p:nvPr/>
        </p:nvCxnSpPr>
        <p:spPr>
          <a:xfrm flipH="1">
            <a:off x="7699161" y="4167143"/>
            <a:ext cx="1622392" cy="110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00AA3DF-A511-4060-8DC2-E543C12CBB3A}"/>
              </a:ext>
            </a:extLst>
          </p:cNvPr>
          <p:cNvSpPr/>
          <p:nvPr/>
        </p:nvSpPr>
        <p:spPr>
          <a:xfrm>
            <a:off x="9118108" y="552189"/>
            <a:ext cx="168678" cy="9514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B4E47B3-56AB-40D3-AD6D-78DB90B0FC93}"/>
              </a:ext>
            </a:extLst>
          </p:cNvPr>
          <p:cNvSpPr txBox="1"/>
          <p:nvPr/>
        </p:nvSpPr>
        <p:spPr>
          <a:xfrm>
            <a:off x="9282346" y="506043"/>
            <a:ext cx="178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选择登陆选项</a:t>
            </a:r>
            <a:endParaRPr lang="en-US" altLang="zh-CN" sz="1600" dirty="0"/>
          </a:p>
          <a:p>
            <a:r>
              <a:rPr lang="zh-CN" altLang="en-US" sz="1600" dirty="0"/>
              <a:t>生成登陆界面</a:t>
            </a:r>
            <a:endParaRPr lang="en-US" altLang="zh-CN" sz="1600" dirty="0"/>
          </a:p>
          <a:p>
            <a:r>
              <a:rPr lang="zh-CN" altLang="en-US" sz="1600" dirty="0"/>
              <a:t>生成用户或管理员界面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1CCB5E4C-900E-430E-9FAF-01450BF96CC8}"/>
              </a:ext>
            </a:extLst>
          </p:cNvPr>
          <p:cNvSpPr/>
          <p:nvPr/>
        </p:nvSpPr>
        <p:spPr>
          <a:xfrm>
            <a:off x="8864353" y="2146479"/>
            <a:ext cx="173115" cy="896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DF69F5-1113-462D-83BC-5C62F4BD1C62}"/>
              </a:ext>
            </a:extLst>
          </p:cNvPr>
          <p:cNvSpPr txBox="1"/>
          <p:nvPr/>
        </p:nvSpPr>
        <p:spPr>
          <a:xfrm>
            <a:off x="9015273" y="2178983"/>
            <a:ext cx="1775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显示登陆界面</a:t>
            </a:r>
            <a:endParaRPr lang="en-US" altLang="zh-CN" sz="1600" dirty="0"/>
          </a:p>
          <a:p>
            <a:r>
              <a:rPr lang="zh-CN" altLang="en-US" sz="1600" dirty="0"/>
              <a:t>进行验证工作</a:t>
            </a:r>
            <a:endParaRPr lang="en-US" altLang="zh-CN" sz="1600" dirty="0"/>
          </a:p>
          <a:p>
            <a:r>
              <a:rPr lang="zh-CN" altLang="en-US" sz="1600" dirty="0"/>
              <a:t>返回验证结果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DCEFDEB5-113B-4C7B-A8AD-D08A7EBA07F3}"/>
              </a:ext>
            </a:extLst>
          </p:cNvPr>
          <p:cNvSpPr/>
          <p:nvPr/>
        </p:nvSpPr>
        <p:spPr>
          <a:xfrm rot="5400000">
            <a:off x="7587869" y="5289155"/>
            <a:ext cx="222582" cy="15048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3B4F90-A545-49E3-84EC-AFDA21FD47AE}"/>
              </a:ext>
            </a:extLst>
          </p:cNvPr>
          <p:cNvSpPr txBox="1"/>
          <p:nvPr/>
        </p:nvSpPr>
        <p:spPr>
          <a:xfrm>
            <a:off x="6810283" y="6152865"/>
            <a:ext cx="1845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包含一切输入窗口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6E8E5A-BD9C-4A89-8B00-A7B446A31668}"/>
              </a:ext>
            </a:extLst>
          </p:cNvPr>
          <p:cNvSpPr txBox="1"/>
          <p:nvPr/>
        </p:nvSpPr>
        <p:spPr>
          <a:xfrm>
            <a:off x="5862592" y="4004878"/>
            <a:ext cx="152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用户界面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45E5E7-D5D3-472D-AD04-E194F17DF5C4}"/>
              </a:ext>
            </a:extLst>
          </p:cNvPr>
          <p:cNvSpPr txBox="1"/>
          <p:nvPr/>
        </p:nvSpPr>
        <p:spPr>
          <a:xfrm>
            <a:off x="9903040" y="4676236"/>
            <a:ext cx="152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管理员界面</a:t>
            </a:r>
          </a:p>
        </p:txBody>
      </p:sp>
    </p:spTree>
    <p:extLst>
      <p:ext uri="{BB962C8B-B14F-4D97-AF65-F5344CB8AC3E}">
        <p14:creationId xmlns:p14="http://schemas.microsoft.com/office/powerpoint/2010/main" val="254574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3EA6-3451-4B6C-9797-F20CCB7C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zh-CN" altLang="en-US" dirty="0"/>
              <a:t>：用户类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851D76-20A4-44E1-86B8-3B2776D8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75" y="1550418"/>
            <a:ext cx="7790475" cy="5115796"/>
          </a:xfrm>
        </p:spPr>
      </p:pic>
    </p:spTree>
    <p:extLst>
      <p:ext uri="{BB962C8B-B14F-4D97-AF65-F5344CB8AC3E}">
        <p14:creationId xmlns:p14="http://schemas.microsoft.com/office/powerpoint/2010/main" val="44416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BBBAC-EF5B-4CE3-89C2-AFE5F6DC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Admin.h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：管理员类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34D68E1-EECB-4807-AE82-6F1B42EFE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471"/>
            <a:ext cx="6263936" cy="4175957"/>
          </a:xfrm>
        </p:spPr>
      </p:pic>
    </p:spTree>
    <p:extLst>
      <p:ext uri="{BB962C8B-B14F-4D97-AF65-F5344CB8AC3E}">
        <p14:creationId xmlns:p14="http://schemas.microsoft.com/office/powerpoint/2010/main" val="276094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20684-3351-4813-82ED-76C14A34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</a:t>
            </a:r>
            <a:r>
              <a:rPr lang="en-US" altLang="zh-CN" dirty="0" err="1"/>
              <a:t>Cstock</a:t>
            </a:r>
            <a:r>
              <a:rPr lang="zh-CN" altLang="en-US" dirty="0"/>
              <a:t>：库存类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0DEED2-580C-4E45-BE7A-63B52B07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" y="2230425"/>
            <a:ext cx="11889607" cy="3442405"/>
          </a:xfrm>
        </p:spPr>
      </p:pic>
    </p:spTree>
    <p:extLst>
      <p:ext uri="{BB962C8B-B14F-4D97-AF65-F5344CB8AC3E}">
        <p14:creationId xmlns:p14="http://schemas.microsoft.com/office/powerpoint/2010/main" val="118594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3F1E-89FA-4D15-88C7-A55E314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</a:t>
            </a:r>
            <a:r>
              <a:rPr lang="en-US" altLang="zh-CN" dirty="0" err="1"/>
              <a:t>CShoppingCart</a:t>
            </a:r>
            <a:r>
              <a:rPr lang="en-US" altLang="zh-CN" dirty="0"/>
              <a:t>: public </a:t>
            </a:r>
            <a:r>
              <a:rPr lang="en-US" altLang="zh-CN" dirty="0" err="1"/>
              <a:t>Cstock</a:t>
            </a:r>
            <a:r>
              <a:rPr lang="en-US" altLang="zh-CN" dirty="0"/>
              <a:t> </a:t>
            </a:r>
            <a:r>
              <a:rPr lang="zh-CN" altLang="en-US" dirty="0"/>
              <a:t>：购物车类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5074E10-9920-4ABB-B5E4-A67574325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6" y="2282237"/>
            <a:ext cx="10839968" cy="3869988"/>
          </a:xfrm>
        </p:spPr>
      </p:pic>
    </p:spTree>
    <p:extLst>
      <p:ext uri="{BB962C8B-B14F-4D97-AF65-F5344CB8AC3E}">
        <p14:creationId xmlns:p14="http://schemas.microsoft.com/office/powerpoint/2010/main" val="337602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B7EA-B058-4634-AEE4-5486E6C2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 </a:t>
            </a:r>
            <a:r>
              <a:rPr lang="en-US" altLang="zh-CN" dirty="0" err="1"/>
              <a:t>CSoldlist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AE0D0C-A4D0-45BD-9B8F-8367763AFB25}"/>
              </a:ext>
            </a:extLst>
          </p:cNvPr>
          <p:cNvSpPr txBox="1"/>
          <p:nvPr/>
        </p:nvSpPr>
        <p:spPr>
          <a:xfrm>
            <a:off x="941033" y="5846544"/>
            <a:ext cx="276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当你把栈空间开到</a:t>
            </a:r>
            <a:r>
              <a:rPr lang="en-US" altLang="zh-CN" dirty="0"/>
              <a:t>1mb</a:t>
            </a:r>
            <a:r>
              <a:rPr lang="zh-CN" altLang="en-US" dirty="0"/>
              <a:t>时（原来</a:t>
            </a:r>
            <a:r>
              <a:rPr lang="en-US" altLang="zh-CN" dirty="0"/>
              <a:t>16kb</a:t>
            </a:r>
            <a:r>
              <a:rPr lang="zh-CN" altLang="en-US" dirty="0"/>
              <a:t>会炸）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8ACC47-D7B4-47D0-98B8-4A10A5D4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5" y="2711424"/>
            <a:ext cx="11240889" cy="2289810"/>
          </a:xfrm>
        </p:spPr>
      </p:pic>
    </p:spTree>
    <p:extLst>
      <p:ext uri="{BB962C8B-B14F-4D97-AF65-F5344CB8AC3E}">
        <p14:creationId xmlns:p14="http://schemas.microsoft.com/office/powerpoint/2010/main" val="423133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EFEF-67DE-489F-9734-4657D07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Main.cpp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576F046-8EC6-4B52-B937-93902084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7" y="1690688"/>
            <a:ext cx="4686040" cy="2579471"/>
          </a:xfrm>
        </p:spPr>
      </p:pic>
    </p:spTree>
    <p:extLst>
      <p:ext uri="{BB962C8B-B14F-4D97-AF65-F5344CB8AC3E}">
        <p14:creationId xmlns:p14="http://schemas.microsoft.com/office/powerpoint/2010/main" val="194869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59EAA-A757-47A6-8A84-C34A6332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1C73AD-0835-4C83-96DC-2796EDD04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" y="1715916"/>
            <a:ext cx="4821201" cy="132556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25981A-440B-4C9C-8280-AF187A480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" y="3716874"/>
            <a:ext cx="8202170" cy="895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8D4EE7-1535-426F-880D-9640BC80E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" y="5287744"/>
            <a:ext cx="7090907" cy="8954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8D4D52-BA79-4F23-AE8A-632D6E2B424D}"/>
              </a:ext>
            </a:extLst>
          </p:cNvPr>
          <p:cNvSpPr txBox="1"/>
          <p:nvPr/>
        </p:nvSpPr>
        <p:spPr>
          <a:xfrm>
            <a:off x="6578354" y="2073695"/>
            <a:ext cx="262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功能选择界面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6C0DEB-739C-4516-B539-275260CDD90F}"/>
              </a:ext>
            </a:extLst>
          </p:cNvPr>
          <p:cNvSpPr txBox="1"/>
          <p:nvPr/>
        </p:nvSpPr>
        <p:spPr>
          <a:xfrm>
            <a:off x="9072979" y="3872223"/>
            <a:ext cx="237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用户菜单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EC7CC4-1881-4579-B3E6-4A7EC2B294B7}"/>
              </a:ext>
            </a:extLst>
          </p:cNvPr>
          <p:cNvSpPr txBox="1"/>
          <p:nvPr/>
        </p:nvSpPr>
        <p:spPr>
          <a:xfrm>
            <a:off x="8309499" y="5378363"/>
            <a:ext cx="249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管理员菜单</a:t>
            </a:r>
          </a:p>
        </p:txBody>
      </p:sp>
    </p:spTree>
    <p:extLst>
      <p:ext uri="{BB962C8B-B14F-4D97-AF65-F5344CB8AC3E}">
        <p14:creationId xmlns:p14="http://schemas.microsoft.com/office/powerpoint/2010/main" val="354920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74D2-FE05-4572-979B-DA25472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界面设计：</a:t>
            </a:r>
          </a:p>
        </p:txBody>
      </p:sp>
      <p:pic>
        <p:nvPicPr>
          <p:cNvPr id="5" name="内容占位符 4" descr="网店信息管理系统 - [预览] - Qt Designer">
            <a:extLst>
              <a:ext uri="{FF2B5EF4-FFF2-40B4-BE49-F238E27FC236}">
                <a16:creationId xmlns:a16="http://schemas.microsoft.com/office/drawing/2014/main" id="{5E38E419-5FA2-404F-A394-79EC6B7D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5" y="1506029"/>
            <a:ext cx="6955845" cy="4351338"/>
          </a:xfrm>
        </p:spPr>
      </p:pic>
      <p:pic>
        <p:nvPicPr>
          <p:cNvPr id="7" name="图片 6" descr="qtproject_login_new - [预览] - Qt Designer">
            <a:extLst>
              <a:ext uri="{FF2B5EF4-FFF2-40B4-BE49-F238E27FC236}">
                <a16:creationId xmlns:a16="http://schemas.microsoft.com/office/drawing/2014/main" id="{4DD87569-6BAC-4968-A016-BBCB0A5C0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06" y="855239"/>
            <a:ext cx="4248743" cy="2324424"/>
          </a:xfrm>
          <a:prstGeom prst="rect">
            <a:avLst/>
          </a:prstGeom>
        </p:spPr>
      </p:pic>
      <p:pic>
        <p:nvPicPr>
          <p:cNvPr id="9" name="图片 8" descr="input_new - [预览] - Qt Designer">
            <a:extLst>
              <a:ext uri="{FF2B5EF4-FFF2-40B4-BE49-F238E27FC236}">
                <a16:creationId xmlns:a16="http://schemas.microsoft.com/office/drawing/2014/main" id="{7BEDCC16-7C78-4E4E-97E4-A35A32A0D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8" y="4489838"/>
            <a:ext cx="47441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0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D1982-6388-4652-A294-81BE0C06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界面设计：</a:t>
            </a:r>
          </a:p>
        </p:txBody>
      </p:sp>
      <p:pic>
        <p:nvPicPr>
          <p:cNvPr id="5" name="内容占位符 4" descr="用户菜单 - [预览] - Qt Designer">
            <a:extLst>
              <a:ext uri="{FF2B5EF4-FFF2-40B4-BE49-F238E27FC236}">
                <a16:creationId xmlns:a16="http://schemas.microsoft.com/office/drawing/2014/main" id="{1ECD18E6-DC5E-4605-990F-F37542DFF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28" y="1027906"/>
            <a:ext cx="6303676" cy="4351338"/>
          </a:xfrm>
        </p:spPr>
      </p:pic>
      <p:pic>
        <p:nvPicPr>
          <p:cNvPr id="7" name="图片 6" descr="管理员菜单 - [预览] - Qt Designer">
            <a:extLst>
              <a:ext uri="{FF2B5EF4-FFF2-40B4-BE49-F238E27FC236}">
                <a16:creationId xmlns:a16="http://schemas.microsoft.com/office/drawing/2014/main" id="{4E1569F4-14E2-40F3-9AF1-EFC7A063A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8" y="1969826"/>
            <a:ext cx="6829251" cy="47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E673E077-412E-4435-A6D8-2A5360D9696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目录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30B9A7F9-95F8-4856-938B-229FD25A6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程序流程图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模块设计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简单的设计模式运用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功能拓展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2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E3ECC-9889-4F5D-A18E-7B11CE2D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简单的设计模式运用：单例模式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F8BA59-E8F6-4B68-986C-C1CCB7ED5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6" y="1842353"/>
            <a:ext cx="4582164" cy="16348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D319C0-7514-41D6-AAA0-84D4FA1B7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6" y="3524777"/>
            <a:ext cx="4582164" cy="276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01995F-6FB0-43A1-9CA8-CD8FAE048767}"/>
              </a:ext>
            </a:extLst>
          </p:cNvPr>
          <p:cNvSpPr txBox="1"/>
          <p:nvPr/>
        </p:nvSpPr>
        <p:spPr>
          <a:xfrm>
            <a:off x="1091953" y="3950563"/>
            <a:ext cx="446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运用该设计模式，保证了在程序运行的整个时间中只会有唯一的用户类，管理员类。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B91758-C493-464E-B6E3-BE9C3365185B}"/>
              </a:ext>
            </a:extLst>
          </p:cNvPr>
          <p:cNvSpPr txBox="1"/>
          <p:nvPr/>
        </p:nvSpPr>
        <p:spPr>
          <a:xfrm>
            <a:off x="6356411" y="2324448"/>
            <a:ext cx="2645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核心：</a:t>
            </a:r>
            <a:endParaRPr lang="en-US" altLang="zh-CN" dirty="0"/>
          </a:p>
          <a:p>
            <a:r>
              <a:rPr lang="zh-CN" altLang="en-US" dirty="0"/>
              <a:t>保证一个类仅有一个实例，并提供一个访问它的全局访问点。</a:t>
            </a:r>
          </a:p>
        </p:txBody>
      </p:sp>
    </p:spTree>
    <p:extLst>
      <p:ext uri="{BB962C8B-B14F-4D97-AF65-F5344CB8AC3E}">
        <p14:creationId xmlns:p14="http://schemas.microsoft.com/office/powerpoint/2010/main" val="112841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CE99-638B-459A-9363-465A519E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功能拓展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42DA6-49B5-4325-8D92-C17FAF04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用户图形界面</a:t>
            </a:r>
          </a:p>
        </p:txBody>
      </p:sp>
    </p:spTree>
    <p:extLst>
      <p:ext uri="{BB962C8B-B14F-4D97-AF65-F5344CB8AC3E}">
        <p14:creationId xmlns:p14="http://schemas.microsoft.com/office/powerpoint/2010/main" val="170791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0A36-F956-4992-8042-C51F380D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ABBA-4C3D-43EC-A853-F122016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管理员登录、注销</a:t>
            </a:r>
          </a:p>
          <a:p>
            <a:r>
              <a:rPr lang="zh-CN" altLang="en-US" dirty="0"/>
              <a:t>商品系统信息查询</a:t>
            </a:r>
          </a:p>
          <a:p>
            <a:r>
              <a:rPr lang="zh-CN" altLang="en-US" dirty="0"/>
              <a:t>商品增加、修改、删除</a:t>
            </a:r>
          </a:p>
          <a:p>
            <a:r>
              <a:rPr lang="zh-CN" altLang="en-US" dirty="0"/>
              <a:t>售出清单查看</a:t>
            </a:r>
          </a:p>
          <a:p>
            <a:endParaRPr lang="en-US" altLang="zh-CN" dirty="0"/>
          </a:p>
          <a:p>
            <a:r>
              <a:rPr lang="zh-CN" altLang="en-US" dirty="0"/>
              <a:t>登录、注册、注销</a:t>
            </a:r>
          </a:p>
          <a:p>
            <a:r>
              <a:rPr lang="zh-CN" altLang="en-US" dirty="0"/>
              <a:t>查看商品</a:t>
            </a:r>
          </a:p>
          <a:p>
            <a:r>
              <a:rPr lang="zh-CN" altLang="en-US" dirty="0"/>
              <a:t>商品搜索</a:t>
            </a:r>
          </a:p>
          <a:p>
            <a:r>
              <a:rPr lang="zh-CN" altLang="en-US" dirty="0"/>
              <a:t>查看购物车、添加商品至购物车、删除购物车商品</a:t>
            </a:r>
          </a:p>
          <a:p>
            <a:r>
              <a:rPr lang="zh-CN" altLang="en-US" dirty="0"/>
              <a:t>结账，完成购物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D81FB-A6DD-4C9B-86FD-C32C72F38287}"/>
              </a:ext>
            </a:extLst>
          </p:cNvPr>
          <p:cNvSpPr txBox="1"/>
          <p:nvPr/>
        </p:nvSpPr>
        <p:spPr>
          <a:xfrm>
            <a:off x="5975927" y="1052945"/>
            <a:ext cx="3500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对象（用户）：</a:t>
            </a: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管理员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顾客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47DC-B447-44FE-89A5-12CD1D8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872067-EBDC-4F65-BF8A-0D7874E7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37939" y="0"/>
            <a:ext cx="9089683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FDE4D2-B5C2-40D7-BAD5-C42B3C2736DE}"/>
              </a:ext>
            </a:extLst>
          </p:cNvPr>
          <p:cNvSpPr txBox="1"/>
          <p:nvPr/>
        </p:nvSpPr>
        <p:spPr>
          <a:xfrm>
            <a:off x="9927883" y="58846"/>
            <a:ext cx="13762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2.</a:t>
            </a:r>
            <a:r>
              <a:rPr lang="zh-CN" altLang="en-US" sz="7200" dirty="0"/>
              <a:t>程序流程图</a:t>
            </a:r>
          </a:p>
        </p:txBody>
      </p:sp>
    </p:spTree>
    <p:extLst>
      <p:ext uri="{BB962C8B-B14F-4D97-AF65-F5344CB8AC3E}">
        <p14:creationId xmlns:p14="http://schemas.microsoft.com/office/powerpoint/2010/main" val="28728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07BFE-65A6-4BB5-9AE1-FE5336AB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4980-808B-4873-9EBB-EC0A4A8F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需要处理的信息：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用户账户信息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库存信息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售出清单信息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购物车信息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26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3006-51DC-4377-9F0F-617E043C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通用商品结构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621194-F6DD-484A-A407-811F9936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14" y="1690688"/>
            <a:ext cx="3394921" cy="300086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58E9F6-D42C-4240-B114-72EB54392977}"/>
              </a:ext>
            </a:extLst>
          </p:cNvPr>
          <p:cNvSpPr txBox="1"/>
          <p:nvPr/>
        </p:nvSpPr>
        <p:spPr>
          <a:xfrm>
            <a:off x="4876800" y="1871199"/>
            <a:ext cx="1948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从上至下：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商品</a:t>
            </a:r>
            <a:r>
              <a:rPr lang="en-US" altLang="zh-CN" sz="2800" dirty="0"/>
              <a:t>ID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商品名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品牌名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价格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商品数量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1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C6D7E-332D-49FD-BFA3-1B73705B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基于通用结构的已购清单特化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E16E76-1946-4FD2-9B22-EA213D16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007"/>
            <a:ext cx="4896613" cy="16788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8243B1-7547-453D-B677-6A194EBE5D1E}"/>
              </a:ext>
            </a:extLst>
          </p:cNvPr>
          <p:cNvSpPr txBox="1"/>
          <p:nvPr/>
        </p:nvSpPr>
        <p:spPr>
          <a:xfrm>
            <a:off x="6096000" y="2165272"/>
            <a:ext cx="3909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补充：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已购清单中的用户名</a:t>
            </a:r>
          </a:p>
        </p:txBody>
      </p:sp>
    </p:spTree>
    <p:extLst>
      <p:ext uri="{BB962C8B-B14F-4D97-AF65-F5344CB8AC3E}">
        <p14:creationId xmlns:p14="http://schemas.microsoft.com/office/powerpoint/2010/main" val="4768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3DA4-8DC2-40EC-9802-56148CE1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9D9EA5-A455-4BB4-9A2C-A1FB519C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345"/>
            <a:ext cx="4204934" cy="20881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FB0E58-0EED-4DE9-94DA-1FF8B64558EE}"/>
              </a:ext>
            </a:extLst>
          </p:cNvPr>
          <p:cNvSpPr txBox="1"/>
          <p:nvPr/>
        </p:nvSpPr>
        <p:spPr>
          <a:xfrm>
            <a:off x="5366327" y="1902692"/>
            <a:ext cx="33897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从上至下：</a:t>
            </a:r>
            <a:endParaRPr lang="en-US" altLang="zh-CN" sz="32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用户名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用户密码</a:t>
            </a:r>
            <a:endParaRPr lang="en-US" altLang="zh-CN" sz="3200" dirty="0"/>
          </a:p>
          <a:p>
            <a:r>
              <a:rPr lang="en-US" altLang="zh-CN" dirty="0"/>
              <a:t>//</a:t>
            </a:r>
            <a:r>
              <a:rPr lang="zh-CN" altLang="en-US" dirty="0"/>
              <a:t>明文令人头大</a:t>
            </a:r>
          </a:p>
        </p:txBody>
      </p:sp>
    </p:spTree>
    <p:extLst>
      <p:ext uri="{BB962C8B-B14F-4D97-AF65-F5344CB8AC3E}">
        <p14:creationId xmlns:p14="http://schemas.microsoft.com/office/powerpoint/2010/main" val="36574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D1B5-B5AF-40AD-BD6B-B8911E3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模块设计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DDA017-055A-41F1-AB6B-71641D4B880C}"/>
              </a:ext>
            </a:extLst>
          </p:cNvPr>
          <p:cNvSpPr/>
          <p:nvPr/>
        </p:nvSpPr>
        <p:spPr>
          <a:xfrm>
            <a:off x="4527885" y="5404978"/>
            <a:ext cx="2117557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Main.cpp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573A72-2FD6-4DD3-BB2E-3B1EB9804B93}"/>
              </a:ext>
            </a:extLst>
          </p:cNvPr>
          <p:cNvSpPr/>
          <p:nvPr/>
        </p:nvSpPr>
        <p:spPr>
          <a:xfrm>
            <a:off x="5161550" y="2791137"/>
            <a:ext cx="2117557" cy="59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Struct.h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7B0182-43DC-481C-8F5F-84ECFBCAB615}"/>
              </a:ext>
            </a:extLst>
          </p:cNvPr>
          <p:cNvSpPr/>
          <p:nvPr/>
        </p:nvSpPr>
        <p:spPr>
          <a:xfrm>
            <a:off x="994610" y="4296317"/>
            <a:ext cx="2197768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Admin.h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DF92F2-B77C-465C-8D0F-4F3692EE2418}"/>
              </a:ext>
            </a:extLst>
          </p:cNvPr>
          <p:cNvSpPr/>
          <p:nvPr/>
        </p:nvSpPr>
        <p:spPr>
          <a:xfrm>
            <a:off x="8562474" y="2359589"/>
            <a:ext cx="2117557" cy="795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43B576A-60CD-4279-AAD1-5485BBB9B47A}"/>
              </a:ext>
            </a:extLst>
          </p:cNvPr>
          <p:cNvSpPr/>
          <p:nvPr/>
        </p:nvSpPr>
        <p:spPr>
          <a:xfrm>
            <a:off x="8795086" y="4296317"/>
            <a:ext cx="2117557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23C6F10-F38F-43D3-AF90-477D2321D0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701101" y="1777089"/>
            <a:ext cx="911622" cy="412683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EDC4E21-B34B-4B1D-80C9-D5D26784D09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7581286" y="2023738"/>
            <a:ext cx="911622" cy="363353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44BCE74-77DA-4E4A-ABC1-3F51875C890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7408238" y="1171680"/>
            <a:ext cx="1025106" cy="3400924"/>
          </a:xfrm>
          <a:prstGeom prst="curvedConnector5">
            <a:avLst>
              <a:gd name="adj1" fmla="val -22300"/>
              <a:gd name="adj2" fmla="val 50000"/>
              <a:gd name="adj3" fmla="val 1223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AE62848-72D3-4179-B578-9F736BC5803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3192378" y="4721432"/>
            <a:ext cx="5602708" cy="24063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7946CFB-5404-4CAB-8E85-728B2DAD64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8795086" y="2757509"/>
            <a:ext cx="1884945" cy="1963924"/>
          </a:xfrm>
          <a:prstGeom prst="curvedConnector5">
            <a:avLst>
              <a:gd name="adj1" fmla="val -12128"/>
              <a:gd name="adj2" fmla="val 49308"/>
              <a:gd name="adj3" fmla="val 112128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FC11E138-5AE1-483D-99F1-467B0DD542CC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7591051" y="3142163"/>
            <a:ext cx="258429" cy="4267201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FE68976-9D70-4F49-9E42-74A0A93D6303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3734928" y="3553241"/>
            <a:ext cx="210303" cy="3493170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箭头: 直角上 88">
            <a:extLst>
              <a:ext uri="{FF2B5EF4-FFF2-40B4-BE49-F238E27FC236}">
                <a16:creationId xmlns:a16="http://schemas.microsoft.com/office/drawing/2014/main" id="{E1A7D576-6A37-425C-AC93-61D3B46ACBD3}"/>
              </a:ext>
            </a:extLst>
          </p:cNvPr>
          <p:cNvSpPr/>
          <p:nvPr/>
        </p:nvSpPr>
        <p:spPr>
          <a:xfrm rot="16200000">
            <a:off x="6693474" y="2264642"/>
            <a:ext cx="525378" cy="621443"/>
          </a:xfrm>
          <a:prstGeom prst="bentUpArrow">
            <a:avLst>
              <a:gd name="adj1" fmla="val 28053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2B3392E-BE4B-46AC-B5F5-F25ED40A0BB9}"/>
              </a:ext>
            </a:extLst>
          </p:cNvPr>
          <p:cNvSpPr/>
          <p:nvPr/>
        </p:nvSpPr>
        <p:spPr>
          <a:xfrm>
            <a:off x="5546560" y="1306715"/>
            <a:ext cx="1086659" cy="122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前面数据结构</a:t>
            </a:r>
          </a:p>
        </p:txBody>
      </p:sp>
    </p:spTree>
    <p:extLst>
      <p:ext uri="{BB962C8B-B14F-4D97-AF65-F5344CB8AC3E}">
        <p14:creationId xmlns:p14="http://schemas.microsoft.com/office/powerpoint/2010/main" val="11804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422</Words>
  <Application>Microsoft Office PowerPoint</Application>
  <PresentationFormat>宽屏</PresentationFormat>
  <Paragraphs>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程序设计实验 网店购物管理系统</vt:lpstr>
      <vt:lpstr>目录</vt:lpstr>
      <vt:lpstr>1.需求分析</vt:lpstr>
      <vt:lpstr>PowerPoint 演示文稿</vt:lpstr>
      <vt:lpstr>3.数据结构设计</vt:lpstr>
      <vt:lpstr>通用商品结构</vt:lpstr>
      <vt:lpstr>基于通用结构的已购清单特化</vt:lpstr>
      <vt:lpstr>用户结构</vt:lpstr>
      <vt:lpstr>4.模块设计</vt:lpstr>
      <vt:lpstr>UI模块设计</vt:lpstr>
      <vt:lpstr>User.h/.cpp ：用户类</vt:lpstr>
      <vt:lpstr>Admin.h/.cpp：管理员类</vt:lpstr>
      <vt:lpstr>Shop.h/.cpp :class Cstock：库存类</vt:lpstr>
      <vt:lpstr>Shop.h/.cpp :class CShoppingCart: public Cstock ：购物车类</vt:lpstr>
      <vt:lpstr>Shop.h/.cpp :class  CSoldlist</vt:lpstr>
      <vt:lpstr>Main.cpp</vt:lpstr>
      <vt:lpstr>界面设计</vt:lpstr>
      <vt:lpstr>UI界面设计：</vt:lpstr>
      <vt:lpstr>UI界面设计：</vt:lpstr>
      <vt:lpstr>5.简单的设计模式运用：单例模式</vt:lpstr>
      <vt:lpstr>6.功能拓展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Tianqi Shen</dc:creator>
  <cp:lastModifiedBy>Tianqi Shen</cp:lastModifiedBy>
  <cp:revision>31</cp:revision>
  <dcterms:created xsi:type="dcterms:W3CDTF">2018-04-01T06:28:28Z</dcterms:created>
  <dcterms:modified xsi:type="dcterms:W3CDTF">2018-04-15T13:52:26Z</dcterms:modified>
</cp:coreProperties>
</file>