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3CFAC-7A56-43E4-A481-D05BD9C3E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7168C5-247C-47B1-B959-65EF87BE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18049-F731-4AC2-A3BA-D3D360F5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04FE1-22C7-4B06-9837-322A78C7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5A24F-85B8-437F-B7D7-6A684A7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89192-F583-4757-A320-C6FBB232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DB716-48EE-4670-804C-1215F102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357B3-2AA8-48E4-926F-718F17C0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A2BAF-C2D8-4162-83E1-886DA626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AB9F5-9CE3-4F7A-B98E-A1219C7F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9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34C0EC-FF6F-4A1E-85D5-9549CE746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1DD4F-A617-46B1-BE33-C1B6847B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224F6-6E50-4541-8F5E-FB4171D8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B4DAE-009E-4201-8175-2F3A2D06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6CA48-6B7B-4222-AE8B-70EB218A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7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91F2-1B97-4455-9B8C-228156F1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29E4E-FD71-4749-9B93-A3A6012E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9FF85-C550-47DA-8D77-26E5D0E3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F4B96-EBA8-44E3-A3CC-ECDD3CB4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8DD2-7D2E-40D2-9133-EEF1BC82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6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3E039-656E-42D4-B794-EAE9EFFE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14F91-881A-44CB-9CF2-41A81F7A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7096D-C27A-4488-B3F8-1C6F11CD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48354-3EB9-4368-8986-06EE077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76D4E-AD2A-452A-8D41-BB6487D6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EF650-848E-4A59-9A19-2E2E175C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D85C8-7B1A-46B9-A70B-A707E8A34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42A58C-C0E8-4115-89B5-8FF1D0F6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66443-12BD-4D61-B312-5D64BD84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0465D-AC6B-4E6E-AF58-33430B4C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5167A-EAE8-4B24-A77B-D2FA616A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89567-DF3F-4B0A-AFD7-406ABD16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35CB0-4721-4AD3-86B2-E7273568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3B9AC-3568-4082-A1B3-500DD61B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60ECC-9510-4F3E-81BB-8C5F0C853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FFCA10-FC63-4372-B9EB-1E2A3F0F6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D04C29-D63C-4EB2-81C9-BADDE66E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2F7965-2F03-488E-B6C4-6F87B9EE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B39704-A6D5-4EE1-BB66-17EBE58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2DE84-1ED1-482B-8DA7-15447E2C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CD3C94-D90D-4A7D-9E50-76E1A37F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71D7F7-3239-4ECB-9A93-3D0F4288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C4AD12-BD56-4F08-90D2-5A280F22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51963B-094E-4489-AFF6-8CC68BED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8D1FCA-45E8-4E65-86A4-9E42436B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D832A-2748-4B44-9785-EFF1B22A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DFC4A-A7B1-4578-BF8D-3B9E3F8C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0C0E9-AD8F-4856-A3EE-52459BC8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978EA-3AB2-45B3-B007-AF463C6E7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ACD0B-922C-4C71-9719-2950FF2C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A3D8E-1FE7-4374-9EA1-8D7E2F1D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92FA2-6A5B-4149-8517-7F065536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3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D7420-F755-4C35-88AB-B8640E8F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2540C4-490B-456E-8259-21CCE64B0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6C211-1238-4AD2-9F46-9361D1DB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71BED-61CE-4820-A581-A5197934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FAF2B-2E76-4FCC-8AE0-14B14692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8FBBE-FFA1-4B05-8CC8-7E3CCC62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4B7FEE-E5C6-4F37-A8B9-E72E34A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E87AF-BE24-4CEE-BC56-54FDB93E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3D6FD-257D-4E01-B833-4EBF3B116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95FB-3C4E-4FC6-9745-0AF6601FFA31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DC428-3B15-4F91-BC4A-0E5FE9E53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1BCB5-068A-4C6A-9486-0882A03B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D0E0D-2CE2-4841-B580-87D63B29B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程序设计实验</a:t>
            </a:r>
            <a:br>
              <a:rPr lang="en-US" altLang="zh-CN" dirty="0"/>
            </a:br>
            <a:r>
              <a:rPr lang="zh-CN" altLang="en-US" dirty="0"/>
              <a:t>网店购物管理系统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B3D3C-682E-487C-9EDD-44CE43F16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171860522	</a:t>
            </a:r>
            <a:r>
              <a:rPr lang="zh-CN" altLang="en-US" dirty="0"/>
              <a:t>沈天琪</a:t>
            </a:r>
          </a:p>
        </p:txBody>
      </p:sp>
    </p:spTree>
    <p:extLst>
      <p:ext uri="{BB962C8B-B14F-4D97-AF65-F5344CB8AC3E}">
        <p14:creationId xmlns:p14="http://schemas.microsoft.com/office/powerpoint/2010/main" val="259304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>
            <a:extLst>
              <a:ext uri="{FF2B5EF4-FFF2-40B4-BE49-F238E27FC236}">
                <a16:creationId xmlns:a16="http://schemas.microsoft.com/office/drawing/2014/main" id="{E673E077-412E-4435-A6D8-2A5360D9696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/>
              <a:t>目录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30B9A7F9-95F8-4856-938B-229FD25A6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需求分析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程序流程图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数据结构设计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22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E0A36-F956-4992-8042-C51F380D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DABBA-4C3D-43EC-A853-F122016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管理员登录、注销</a:t>
            </a:r>
          </a:p>
          <a:p>
            <a:r>
              <a:rPr lang="zh-CN" altLang="en-US" dirty="0"/>
              <a:t>商品系统信息查询</a:t>
            </a:r>
          </a:p>
          <a:p>
            <a:r>
              <a:rPr lang="zh-CN" altLang="en-US" dirty="0"/>
              <a:t>商品增加、修改、删除</a:t>
            </a:r>
          </a:p>
          <a:p>
            <a:r>
              <a:rPr lang="zh-CN" altLang="en-US" dirty="0"/>
              <a:t>售出清单查看</a:t>
            </a:r>
          </a:p>
          <a:p>
            <a:endParaRPr lang="en-US" altLang="zh-CN" dirty="0"/>
          </a:p>
          <a:p>
            <a:r>
              <a:rPr lang="zh-CN" altLang="en-US" dirty="0"/>
              <a:t>登录、注册、注销</a:t>
            </a:r>
          </a:p>
          <a:p>
            <a:r>
              <a:rPr lang="zh-CN" altLang="en-US" dirty="0"/>
              <a:t>查看商品</a:t>
            </a:r>
          </a:p>
          <a:p>
            <a:r>
              <a:rPr lang="zh-CN" altLang="en-US" dirty="0"/>
              <a:t>商品搜索</a:t>
            </a:r>
          </a:p>
          <a:p>
            <a:r>
              <a:rPr lang="zh-CN" altLang="en-US" dirty="0"/>
              <a:t>查看购物车、添加商品至购物车、删除购物车商品</a:t>
            </a:r>
          </a:p>
          <a:p>
            <a:r>
              <a:rPr lang="zh-CN" altLang="en-US" dirty="0"/>
              <a:t>结账，完成购物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0D81FB-A6DD-4C9B-86FD-C32C72F38287}"/>
              </a:ext>
            </a:extLst>
          </p:cNvPr>
          <p:cNvSpPr txBox="1"/>
          <p:nvPr/>
        </p:nvSpPr>
        <p:spPr>
          <a:xfrm>
            <a:off x="5975927" y="1052945"/>
            <a:ext cx="3500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对象（用户）：</a:t>
            </a: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管理员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顾客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9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247DC-B447-44FE-89A5-12CD1D8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872067-EBDC-4F65-BF8A-0D7874E79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37939" y="0"/>
            <a:ext cx="9089683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FDE4D2-B5C2-40D7-BAD5-C42B3C2736DE}"/>
              </a:ext>
            </a:extLst>
          </p:cNvPr>
          <p:cNvSpPr txBox="1"/>
          <p:nvPr/>
        </p:nvSpPr>
        <p:spPr>
          <a:xfrm>
            <a:off x="9927883" y="58846"/>
            <a:ext cx="13762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2.</a:t>
            </a:r>
            <a:r>
              <a:rPr lang="zh-CN" altLang="en-US" sz="7200" dirty="0"/>
              <a:t>程序流程图</a:t>
            </a:r>
          </a:p>
        </p:txBody>
      </p:sp>
    </p:spTree>
    <p:extLst>
      <p:ext uri="{BB962C8B-B14F-4D97-AF65-F5344CB8AC3E}">
        <p14:creationId xmlns:p14="http://schemas.microsoft.com/office/powerpoint/2010/main" val="287280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07BFE-65A6-4BB5-9AE1-FE5336AB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4980-808B-4873-9EBB-EC0A4A8F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需要处理的信息：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用户账户信息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库存信息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售出清单信息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购物车信息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26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93006-51DC-4377-9F0F-617E043C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通用商品结构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8621194-F6DD-484A-A407-811F9936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14" y="1690688"/>
            <a:ext cx="3394921" cy="300086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E58E9F6-D42C-4240-B114-72EB54392977}"/>
              </a:ext>
            </a:extLst>
          </p:cNvPr>
          <p:cNvSpPr txBox="1"/>
          <p:nvPr/>
        </p:nvSpPr>
        <p:spPr>
          <a:xfrm>
            <a:off x="4876800" y="1871199"/>
            <a:ext cx="1948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从上至下：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商品</a:t>
            </a:r>
            <a:r>
              <a:rPr lang="en-US" altLang="zh-CN" sz="2800" dirty="0"/>
              <a:t>ID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商品名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品牌名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价格</a:t>
            </a:r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商品数量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1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83DA4-8DC2-40EC-9802-56148CE1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9D9EA5-A455-4BB4-9A2C-A1FB519C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0345"/>
            <a:ext cx="4204934" cy="208816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FB0E58-0EED-4DE9-94DA-1FF8B64558EE}"/>
              </a:ext>
            </a:extLst>
          </p:cNvPr>
          <p:cNvSpPr txBox="1"/>
          <p:nvPr/>
        </p:nvSpPr>
        <p:spPr>
          <a:xfrm>
            <a:off x="5366327" y="1902692"/>
            <a:ext cx="33897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从上至下：</a:t>
            </a:r>
            <a:endParaRPr lang="en-US" altLang="zh-CN" sz="3200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用户名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用户密码</a:t>
            </a:r>
            <a:endParaRPr lang="en-US" altLang="zh-CN" sz="3200" dirty="0"/>
          </a:p>
          <a:p>
            <a:r>
              <a:rPr lang="en-US" altLang="zh-CN" dirty="0"/>
              <a:t>//</a:t>
            </a:r>
            <a:r>
              <a:rPr lang="zh-CN" altLang="en-US" dirty="0"/>
              <a:t>明文令人头大</a:t>
            </a:r>
          </a:p>
        </p:txBody>
      </p:sp>
    </p:spTree>
    <p:extLst>
      <p:ext uri="{BB962C8B-B14F-4D97-AF65-F5344CB8AC3E}">
        <p14:creationId xmlns:p14="http://schemas.microsoft.com/office/powerpoint/2010/main" val="365744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8D1B5-B5AF-40AD-BD6B-B8911E3D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53E98-94AE-43EC-9E10-00A8D91A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8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150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程序设计实验 网店购物管理系统</vt:lpstr>
      <vt:lpstr>目录</vt:lpstr>
      <vt:lpstr>1.需求分析</vt:lpstr>
      <vt:lpstr>PowerPoint 演示文稿</vt:lpstr>
      <vt:lpstr>3.数据结构设计</vt:lpstr>
      <vt:lpstr>通用商品结构</vt:lpstr>
      <vt:lpstr>用户结构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Tianqi Shen</dc:creator>
  <cp:lastModifiedBy>Tianqi Shen</cp:lastModifiedBy>
  <cp:revision>7</cp:revision>
  <dcterms:created xsi:type="dcterms:W3CDTF">2018-04-01T06:28:28Z</dcterms:created>
  <dcterms:modified xsi:type="dcterms:W3CDTF">2018-04-01T11:32:36Z</dcterms:modified>
</cp:coreProperties>
</file>