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2" r:id="rId3"/>
  </p:sldMasterIdLst>
  <p:notesMasterIdLst>
    <p:notesMasterId r:id="rId14"/>
  </p:notesMasterIdLst>
  <p:sldIdLst>
    <p:sldId id="256" r:id="rId4"/>
    <p:sldId id="288" r:id="rId5"/>
    <p:sldId id="295" r:id="rId6"/>
    <p:sldId id="296" r:id="rId7"/>
    <p:sldId id="292" r:id="rId8"/>
    <p:sldId id="293" r:id="rId9"/>
    <p:sldId id="298" r:id="rId10"/>
    <p:sldId id="297" r:id="rId11"/>
    <p:sldId id="29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88"/>
            <p14:sldId id="295"/>
            <p14:sldId id="296"/>
            <p14:sldId id="292"/>
            <p14:sldId id="293"/>
            <p14:sldId id="298"/>
            <p14:sldId id="297"/>
            <p14:sldId id="29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86760" autoAdjust="0"/>
  </p:normalViewPr>
  <p:slideViewPr>
    <p:cSldViewPr snapToGrid="0">
      <p:cViewPr varScale="1">
        <p:scale>
          <a:sx n="67" d="100"/>
          <a:sy n="67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2018/3/23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加个提示，给个详细步骤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7749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9696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9868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685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10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16302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1702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55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4101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52293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13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8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/>
              <a:t>课后练习题三</a:t>
            </a:r>
            <a:br>
              <a:rPr lang="en-US" altLang="zh-CN" dirty="0"/>
            </a:br>
            <a:r>
              <a:rPr lang="zh-CN" altLang="en-US" dirty="0"/>
              <a:t>文件</a:t>
            </a:r>
            <a:r>
              <a:rPr lang="en-US" altLang="zh-CN" dirty="0"/>
              <a:t>IO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580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r>
              <a:rPr lang="zh-CN" altLang="en-US" sz="3200" dirty="0"/>
              <a:t>：缺失值处理与归一化</a:t>
            </a:r>
            <a:endParaRPr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53327" y="1402600"/>
            <a:ext cx="82911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实验数据：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wine.txt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文件格式示例，编码为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码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数据集包含来自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种不同起源的葡萄酒的共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178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条记录。通过对其分析可以帮助推断葡萄酒的起源。每行代表一条记录。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每行第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列表示酒的来源，有三种。后面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个属性是葡萄酒的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种化学成分含量，都是实数。属性值有可能是缺失的，缺失的值用“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”替代。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6590" y="6550223"/>
            <a:ext cx="3585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http://archive.ics.uci.edu/ml/datasets/Wine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4" y="1871662"/>
            <a:ext cx="7856471" cy="14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0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r>
              <a:rPr lang="zh-CN" altLang="en-US" sz="3200" dirty="0"/>
              <a:t>：缺失值处理与归一化</a:t>
            </a:r>
            <a:r>
              <a:rPr lang="en-US" altLang="zh-CN" sz="3200" dirty="0"/>
              <a:t> </a:t>
            </a:r>
            <a:r>
              <a:rPr lang="zh-CN" altLang="en-US" sz="3200" dirty="0"/>
              <a:t>（续）</a:t>
            </a:r>
            <a:endParaRPr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40989" y="1499428"/>
                <a:ext cx="7886700" cy="490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实验要求：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、从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ASCI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文件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wine.txt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中读取记录。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2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、如果某个属性是缺失的，用该属性的平均值来填充，并按原排列顺序写入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二进制文件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wine_cpl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.dat。注意：所有属性值都只保留一位小数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并以文本方式写入文件。</a:t>
                </a: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3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、将所有属性按照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min-max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方法归一化，按原排列写入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文本文件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wine_norm.csv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中，结果保留一位小数。如果属性最大值和最小值相同，则都归一化为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。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说明：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min-max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归一化方法： 将属性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楷体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的每个值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楷体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替换为：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′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  <a:ea typeface="楷体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  <m:t>𝑚𝑎𝑥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  <m:t>𝑚𝑖𝑛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分别代表属性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楷体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的所有数据的最大和最小值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)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文本文件的读写使用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fscanf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fprintf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函数；二进制文件的读写使用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fread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fwrite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函数。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89" y="1499428"/>
                <a:ext cx="7886700" cy="4904163"/>
              </a:xfrm>
              <a:prstGeom prst="rect">
                <a:avLst/>
              </a:prstGeom>
              <a:blipFill>
                <a:blip r:embed="rId2"/>
                <a:stretch>
                  <a:fillRect l="-1237" t="-995" r="-77" b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25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4114799" y="5065599"/>
            <a:ext cx="2676405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114800" y="3475949"/>
            <a:ext cx="2676405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51096" y="3475950"/>
            <a:ext cx="1484141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3200" dirty="0"/>
              <a:t>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3327" y="1792391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以左图的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wine.txt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文件为例，程序运行后，应该得到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wine_cpl.dat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wine_norm.csv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两个文件（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都保留一位小数，注意记得行尾写入换行符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），如右图所示：</a:t>
            </a:r>
          </a:p>
        </p:txBody>
      </p:sp>
      <p:sp>
        <p:nvSpPr>
          <p:cNvPr id="3" name="矩形 2"/>
          <p:cNvSpPr/>
          <p:nvPr/>
        </p:nvSpPr>
        <p:spPr>
          <a:xfrm>
            <a:off x="851096" y="34759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1,3,3,#,4,3,10</a:t>
            </a:r>
          </a:p>
          <a:p>
            <a:r>
              <a:rPr lang="zh-CN" altLang="en-US" dirty="0"/>
              <a:t>1,2,2,2,3,2,10</a:t>
            </a:r>
          </a:p>
          <a:p>
            <a:r>
              <a:rPr lang="zh-CN" altLang="en-US" dirty="0"/>
              <a:t>1,4,#,4,#,4,10</a:t>
            </a:r>
          </a:p>
          <a:p>
            <a:r>
              <a:rPr lang="zh-CN" altLang="en-US" dirty="0"/>
              <a:t>1,1,4,3,5,5,10</a:t>
            </a:r>
          </a:p>
        </p:txBody>
      </p:sp>
      <p:sp>
        <p:nvSpPr>
          <p:cNvPr id="7" name="矩形 6"/>
          <p:cNvSpPr/>
          <p:nvPr/>
        </p:nvSpPr>
        <p:spPr>
          <a:xfrm>
            <a:off x="4114800" y="34759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,10</a:t>
            </a:r>
            <a:r>
              <a:rPr lang="en-US" altLang="zh-CN" dirty="0"/>
              <a:t>.0</a:t>
            </a:r>
            <a:endParaRPr lang="zh-CN" altLang="en-US" dirty="0"/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,2</a:t>
            </a:r>
            <a:r>
              <a:rPr lang="en-US" altLang="zh-CN" dirty="0"/>
              <a:t>.0</a:t>
            </a:r>
            <a:r>
              <a:rPr lang="zh-CN" altLang="en-US" dirty="0"/>
              <a:t>,2</a:t>
            </a:r>
            <a:r>
              <a:rPr lang="en-US" altLang="zh-CN" dirty="0"/>
              <a:t>.0</a:t>
            </a:r>
            <a:r>
              <a:rPr lang="zh-CN" altLang="en-US" dirty="0"/>
              <a:t>,2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,2</a:t>
            </a:r>
            <a:r>
              <a:rPr lang="en-US" altLang="zh-CN" dirty="0"/>
              <a:t>.0</a:t>
            </a:r>
            <a:r>
              <a:rPr lang="zh-CN" altLang="en-US" dirty="0"/>
              <a:t>,10</a:t>
            </a:r>
            <a:r>
              <a:rPr lang="en-US" altLang="zh-CN" dirty="0"/>
              <a:t>.0</a:t>
            </a:r>
            <a:endParaRPr lang="zh-CN" altLang="en-US" dirty="0"/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,10</a:t>
            </a:r>
            <a:r>
              <a:rPr lang="en-US" altLang="zh-CN" dirty="0"/>
              <a:t>.0</a:t>
            </a:r>
            <a:endParaRPr lang="zh-CN" altLang="en-US" dirty="0"/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,1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,5</a:t>
            </a:r>
            <a:r>
              <a:rPr lang="en-US" altLang="zh-CN" dirty="0"/>
              <a:t>.0</a:t>
            </a:r>
            <a:r>
              <a:rPr lang="zh-CN" altLang="en-US" dirty="0"/>
              <a:t>,5</a:t>
            </a:r>
            <a:r>
              <a:rPr lang="en-US" altLang="zh-CN" dirty="0"/>
              <a:t>.0</a:t>
            </a:r>
            <a:r>
              <a:rPr lang="zh-CN" altLang="en-US" dirty="0"/>
              <a:t>,10</a:t>
            </a:r>
            <a:r>
              <a:rPr lang="en-US" altLang="zh-CN" dirty="0"/>
              <a:t>.0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14800" y="50655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,0.7,0.5,0.5,0.5,0.3,1.0</a:t>
            </a:r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,0.3,0.0,0.0,0.0,0.0,1.0</a:t>
            </a:r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,1.0,0.5,1.0,0.5,0.7,1.0</a:t>
            </a:r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,0.0,1.0,0.5,1.0,1.0,1.0</a:t>
            </a:r>
          </a:p>
        </p:txBody>
      </p:sp>
      <p:sp>
        <p:nvSpPr>
          <p:cNvPr id="13" name="矩形 12"/>
          <p:cNvSpPr/>
          <p:nvPr/>
        </p:nvSpPr>
        <p:spPr>
          <a:xfrm>
            <a:off x="6791205" y="3891447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wine_cpl.dat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85153" y="5481097"/>
            <a:ext cx="1801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wine_norm.csv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67092" y="4709812"/>
            <a:ext cx="105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charset="0"/>
                <a:ea typeface="微软雅黑" charset="0"/>
                <a:sym typeface="+mn-ea"/>
              </a:rPr>
              <a:t>wine.txt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14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课后练习二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92500" lnSpcReduction="10000"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给定一个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sample.txt,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里面包含一篇英文文章。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给定一目标单词，判断其是否在文件中出现过，其中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英文字母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不考虑大小写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看成是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的单词。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 目标单词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342900" defTabSz="914400"/>
            <a:r>
              <a:rPr lang="en-US" altLang="zh-CN" sz="22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 </a:t>
            </a:r>
            <a:r>
              <a:rPr lang="zh-CN" altLang="en-US" sz="22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目标单词在文件中出现过</a:t>
            </a:r>
            <a:endParaRPr lang="en-US" altLang="zh-CN" sz="22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342900" defTabSz="914400"/>
            <a:r>
              <a:rPr lang="en-US" altLang="zh-CN" sz="22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 </a:t>
            </a:r>
            <a:r>
              <a:rPr lang="zh-CN" altLang="en-US" sz="22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未出现过</a:t>
            </a:r>
            <a:endParaRPr lang="en-US" altLang="zh-CN" sz="22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51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Sample.txt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950" y="3868639"/>
            <a:ext cx="7218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entropy    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web          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consideration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word   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A81738-27AD-493C-AE5F-D15A361F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59" y="2352810"/>
            <a:ext cx="7574150" cy="12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0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1183B-D392-418F-8542-20C8A895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DE9FE-69B9-43E6-9174-86D66917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5"/>
            <a:ext cx="8167005" cy="441551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，打开文件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*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(char *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bufsize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FILE *stream)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函数对文件进行读取，每次读一行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，对读取的每一行数据进行字符串匹配，匹配到输出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，然后转到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，否则转到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，重复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步骤，若一直到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都未匹配到，则输出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，然后转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，程序结束</a:t>
            </a:r>
          </a:p>
        </p:txBody>
      </p:sp>
    </p:spTree>
    <p:extLst>
      <p:ext uri="{BB962C8B-B14F-4D97-AF65-F5344CB8AC3E}">
        <p14:creationId xmlns:p14="http://schemas.microsoft.com/office/powerpoint/2010/main" val="427799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E9D2A-7175-4011-9499-C70F39E4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课后练习三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CF68A-D9EF-44B2-9AC3-A93FBDA6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825625"/>
            <a:ext cx="8433502" cy="4844116"/>
          </a:xfrm>
        </p:spPr>
        <p:txBody>
          <a:bodyPr>
            <a:normAutofit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给定一个与题目二相同的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sample.txt,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语言中的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fseek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函数（不使用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fseek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该题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分），输入整型数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，然后输入一个字符串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（长度小于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），将该字符串从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sample.txt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个字节位置插入，注意需要将已有的内容给覆盖。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，含义与上述描述相同。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输出：修改后的数据应写入到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sample.txt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28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973E2-11FB-4C2A-B7FF-4303C0F5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课后练习三：实现效果描述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05310-B07D-4A0A-A730-0C665AD0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66" y="1453932"/>
            <a:ext cx="3125815" cy="5175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假设原始的文件如下图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8536C7-EC97-4A84-9B9B-4119953A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2" y="1927905"/>
            <a:ext cx="6657143" cy="9714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85637D-9010-47E5-BE9F-F9A175E43812}"/>
              </a:ext>
            </a:extLst>
          </p:cNvPr>
          <p:cNvSpPr/>
          <p:nvPr/>
        </p:nvSpPr>
        <p:spPr>
          <a:xfrm>
            <a:off x="346709" y="5106597"/>
            <a:ext cx="6657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当输入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a=1,str = knowledge,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则修改后的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sample.txt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中的文件应该为：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480860-E5F3-4765-BB51-07DC4226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7" y="5825054"/>
            <a:ext cx="6771428" cy="103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57D0D9-AE3B-460A-BE20-B973B3249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7" y="3670956"/>
            <a:ext cx="5247619" cy="135238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2083534-10B6-47E8-9C89-C7085BC78561}"/>
              </a:ext>
            </a:extLst>
          </p:cNvPr>
          <p:cNvSpPr/>
          <p:nvPr/>
        </p:nvSpPr>
        <p:spPr>
          <a:xfrm>
            <a:off x="453327" y="3147629"/>
            <a:ext cx="2492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234086333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929</Words>
  <Application>Microsoft Office PowerPoint</Application>
  <PresentationFormat>全屏显示(4:3)</PresentationFormat>
  <Paragraphs>74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Microsoft YaHei UI</vt:lpstr>
      <vt:lpstr>楷体</vt:lpstr>
      <vt:lpstr>宋体</vt:lpstr>
      <vt:lpstr>微软雅黑</vt:lpstr>
      <vt:lpstr>Arial</vt:lpstr>
      <vt:lpstr>Calibri</vt:lpstr>
      <vt:lpstr>Cambria Math</vt:lpstr>
      <vt:lpstr>Segoe UI</vt:lpstr>
      <vt:lpstr>Segoe UI Light</vt:lpstr>
      <vt:lpstr>WelcomeDoc</vt:lpstr>
      <vt:lpstr>1_WelcomeDoc</vt:lpstr>
      <vt:lpstr>课后练习题三 文件IO </vt:lpstr>
      <vt:lpstr>题目1：缺失值处理与归一化</vt:lpstr>
      <vt:lpstr>题目1：缺失值处理与归一化 （续）</vt:lpstr>
      <vt:lpstr>示例</vt:lpstr>
      <vt:lpstr>课后练习二</vt:lpstr>
      <vt:lpstr>举例</vt:lpstr>
      <vt:lpstr>提示</vt:lpstr>
      <vt:lpstr>课后练习三</vt:lpstr>
      <vt:lpstr>课后练习三：实现效果描述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2014-12-21T12:02:03Z</dcterms:created>
  <dcterms:modified xsi:type="dcterms:W3CDTF">2018-03-23T04:31:41Z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