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3D9E653-74EC-4F7E-BCC2-6D49345FE772}">
          <p14:sldIdLst>
            <p14:sldId id="256"/>
            <p14:sldId id="257"/>
            <p14:sldId id="259"/>
            <p14:sldId id="258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03CFAC-7A56-43E4-A481-D05BD9C3E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07168C5-247C-47B1-B959-65EF87BE11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B18049-F731-4AC2-A3BA-D3D360F5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295FB-3C4E-4FC6-9745-0AF6601FFA31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C04FE1-22C7-4B06-9837-322A78C70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F5A24F-85B8-437F-B7D7-6A684A77D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AA8F-0D08-443E-8D7B-B699E57A1E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57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989192-F583-4757-A320-C6FBB232C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EDB716-48EE-4670-804C-1215F102F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B357B3-2AA8-48E4-926F-718F17C0B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295FB-3C4E-4FC6-9745-0AF6601FFA31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8A2BAF-C2D8-4162-83E1-886DA6266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AAB9F5-9CE3-4F7A-B98E-A1219C7F4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AA8F-0D08-443E-8D7B-B699E57A1E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096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34C0EC-FF6F-4A1E-85D5-9549CE746A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71DD4F-A617-46B1-BE33-C1B6847B2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7224F6-6E50-4541-8F5E-FB4171D89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295FB-3C4E-4FC6-9745-0AF6601FFA31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0B4DAE-009E-4201-8175-2F3A2D065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F6CA48-6B7B-4222-AE8B-70EB218A2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AA8F-0D08-443E-8D7B-B699E57A1E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371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FA91F2-1B97-4455-9B8C-228156F13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729E4E-FD71-4749-9B93-A3A6012EB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A9FF85-C550-47DA-8D77-26E5D0E3C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295FB-3C4E-4FC6-9745-0AF6601FFA31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9F4B96-EBA8-44E3-A3CC-ECDD3CB42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1C8DD2-7D2E-40D2-9133-EEF1BC82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AA8F-0D08-443E-8D7B-B699E57A1E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669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3E039-656E-42D4-B794-EAE9EFFE6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D14F91-881A-44CB-9CF2-41A81F7A2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37096D-C27A-4488-B3F8-1C6F11CD5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295FB-3C4E-4FC6-9745-0AF6601FFA31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D48354-3EB9-4368-8986-06EE07741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176D4E-AD2A-452A-8D41-BB6487D6D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AA8F-0D08-443E-8D7B-B699E57A1E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824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7EF650-848E-4A59-9A19-2E2E175C5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ED85C8-7B1A-46B9-A70B-A707E8A341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42A58C-C0E8-4115-89B5-8FF1D0F62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F66443-12BD-4D61-B312-5D64BD84D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295FB-3C4E-4FC6-9745-0AF6601FFA31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A0465D-AC6B-4E6E-AF58-33430B4CE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05167A-EAE8-4B24-A77B-D2FA616A8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AA8F-0D08-443E-8D7B-B699E57A1E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710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D89567-DF3F-4B0A-AFD7-406ABD164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035CB0-4721-4AD3-86B2-E72735689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93B9AC-3568-4082-A1B3-500DD61B6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C60ECC-9510-4F3E-81BB-8C5F0C853A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2FFCA10-FC63-4372-B9EB-1E2A3F0F68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8D04C29-D63C-4EB2-81C9-BADDE66E2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295FB-3C4E-4FC6-9745-0AF6601FFA31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82F7965-2F03-488E-B6C4-6F87B9EE9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DB39704-A6D5-4EE1-BB66-17EBE5873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AA8F-0D08-443E-8D7B-B699E57A1E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81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12DE84-1ED1-482B-8DA7-15447E2CE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CCD3C94-D90D-4A7D-9E50-76E1A37FA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295FB-3C4E-4FC6-9745-0AF6601FFA31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271D7F7-3239-4ECB-9A93-3D0F4288E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C4AD12-BD56-4F08-90D2-5A280F22C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AA8F-0D08-443E-8D7B-B699E57A1E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052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51963B-094E-4489-AFF6-8CC68BED8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295FB-3C4E-4FC6-9745-0AF6601FFA31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58D1FCA-45E8-4E65-86A4-9E42436B2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8D832A-2748-4B44-9785-EFF1B22A3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AA8F-0D08-443E-8D7B-B699E57A1E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418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2DFC4A-A7B1-4578-BF8D-3B9E3F8CE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B0C0E9-AD8F-4856-A3EE-52459BC89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1978EA-3AB2-45B3-B007-AF463C6E7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DACD0B-922C-4C71-9719-2950FF2C8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295FB-3C4E-4FC6-9745-0AF6601FFA31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6A3D8E-1FE7-4374-9EA1-8D7E2F1D4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D92FA2-6A5B-4149-8517-7F0655361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AA8F-0D08-443E-8D7B-B699E57A1E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137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6D7420-F755-4C35-88AB-B8640E8F4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C2540C4-490B-456E-8259-21CCE64B0F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E6C211-1238-4AD2-9F46-9361D1DB2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271BED-61CE-4820-A581-A51979349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295FB-3C4E-4FC6-9745-0AF6601FFA31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6FAF2B-2E76-4FCC-8AE0-14B146921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78FBBE-FFA1-4B05-8CC8-7E3CCC626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AA8F-0D08-443E-8D7B-B699E57A1E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621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64B7FEE-E5C6-4F37-A8B9-E72E34A80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EE87AF-BE24-4CEE-BC56-54FDB93EC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B3D6FD-257D-4E01-B833-4EBF3B116D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295FB-3C4E-4FC6-9745-0AF6601FFA31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9DC428-3B15-4F91-BC4A-0E5FE9E53E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F1BCB5-068A-4C6A-9486-0882A03B96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1AA8F-0D08-443E-8D7B-B699E57A1E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057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1D0E0D-2CE2-4841-B580-87D63B29B5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程序设计实验</a:t>
            </a:r>
            <a:br>
              <a:rPr lang="en-US" altLang="zh-CN" dirty="0"/>
            </a:br>
            <a:r>
              <a:rPr lang="zh-CN" altLang="en-US" dirty="0"/>
              <a:t>网店购物管理系统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CB3D3C-682E-487C-9EDD-44CE43F161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171860522	</a:t>
            </a:r>
            <a:r>
              <a:rPr lang="zh-CN" altLang="en-US" dirty="0"/>
              <a:t>沈天琪</a:t>
            </a:r>
          </a:p>
        </p:txBody>
      </p:sp>
    </p:spTree>
    <p:extLst>
      <p:ext uri="{BB962C8B-B14F-4D97-AF65-F5344CB8AC3E}">
        <p14:creationId xmlns:p14="http://schemas.microsoft.com/office/powerpoint/2010/main" val="2593041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6BBBAC-EF5B-4CE3-89C2-AFE5F6DC5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Admin.h</a:t>
            </a:r>
            <a:r>
              <a:rPr lang="en-US" altLang="zh-CN" dirty="0"/>
              <a:t>/.</a:t>
            </a:r>
            <a:r>
              <a:rPr lang="en-US" altLang="zh-CN" dirty="0" err="1"/>
              <a:t>cpp</a:t>
            </a: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F2E1F651-85D4-4C97-A97E-1D9E05688E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1595"/>
            <a:ext cx="7245653" cy="2881312"/>
          </a:xfrm>
        </p:spPr>
      </p:pic>
    </p:spTree>
    <p:extLst>
      <p:ext uri="{BB962C8B-B14F-4D97-AF65-F5344CB8AC3E}">
        <p14:creationId xmlns:p14="http://schemas.microsoft.com/office/powerpoint/2010/main" val="2760947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D20684-3351-4813-82ED-76C14A342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Shop.h</a:t>
            </a:r>
            <a:r>
              <a:rPr lang="en-US" altLang="zh-CN" dirty="0"/>
              <a:t>/.</a:t>
            </a:r>
            <a:r>
              <a:rPr lang="en-US" altLang="zh-CN" dirty="0" err="1"/>
              <a:t>cpp</a:t>
            </a:r>
            <a:r>
              <a:rPr lang="en-US" altLang="zh-CN" dirty="0"/>
              <a:t> :class </a:t>
            </a:r>
            <a:r>
              <a:rPr lang="en-US" altLang="zh-CN" dirty="0" err="1"/>
              <a:t>CStock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2786989-5272-4DA4-9C6C-B56A284230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01" y="1690688"/>
            <a:ext cx="10515600" cy="3947775"/>
          </a:xfrm>
        </p:spPr>
      </p:pic>
    </p:spTree>
    <p:extLst>
      <p:ext uri="{BB962C8B-B14F-4D97-AF65-F5344CB8AC3E}">
        <p14:creationId xmlns:p14="http://schemas.microsoft.com/office/powerpoint/2010/main" val="1185945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33F1E-89FA-4D15-88C7-A55E3142D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Shop.h</a:t>
            </a:r>
            <a:r>
              <a:rPr lang="en-US" altLang="zh-CN" dirty="0"/>
              <a:t>/.</a:t>
            </a:r>
            <a:r>
              <a:rPr lang="en-US" altLang="zh-CN" dirty="0" err="1"/>
              <a:t>cpp</a:t>
            </a:r>
            <a:r>
              <a:rPr lang="en-US" altLang="zh-CN" dirty="0"/>
              <a:t> :class </a:t>
            </a:r>
            <a:r>
              <a:rPr lang="en-US" altLang="zh-CN" dirty="0" err="1"/>
              <a:t>CShoppingCart</a:t>
            </a:r>
            <a:r>
              <a:rPr lang="en-US" altLang="zh-CN" dirty="0"/>
              <a:t>: public </a:t>
            </a:r>
            <a:r>
              <a:rPr lang="en-US" altLang="zh-CN" dirty="0" err="1"/>
              <a:t>CStock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D35FBF5-EBB3-423B-8C62-23CF463110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17" y="1967830"/>
            <a:ext cx="10317015" cy="3534268"/>
          </a:xfrm>
        </p:spPr>
      </p:pic>
    </p:spTree>
    <p:extLst>
      <p:ext uri="{BB962C8B-B14F-4D97-AF65-F5344CB8AC3E}">
        <p14:creationId xmlns:p14="http://schemas.microsoft.com/office/powerpoint/2010/main" val="3376026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9B7EA-B058-4634-AEE4-5486E6C20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Shop.h</a:t>
            </a:r>
            <a:r>
              <a:rPr lang="en-US" altLang="zh-CN" dirty="0"/>
              <a:t>/.</a:t>
            </a:r>
            <a:r>
              <a:rPr lang="en-US" altLang="zh-CN" dirty="0" err="1"/>
              <a:t>cpp</a:t>
            </a:r>
            <a:r>
              <a:rPr lang="en-US" altLang="zh-CN" dirty="0"/>
              <a:t> :class  </a:t>
            </a:r>
            <a:r>
              <a:rPr lang="en-US" altLang="zh-CN" dirty="0" err="1"/>
              <a:t>CSoldlist</a:t>
            </a: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D5954C63-BCA3-4E2F-8FB5-122CCC83CD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9030960" cy="3277057"/>
          </a:xfr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2AE0D0C-A4D0-45BD-9B8F-8367763AFB25}"/>
              </a:ext>
            </a:extLst>
          </p:cNvPr>
          <p:cNvSpPr txBox="1"/>
          <p:nvPr/>
        </p:nvSpPr>
        <p:spPr>
          <a:xfrm>
            <a:off x="941033" y="5846544"/>
            <a:ext cx="2769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当你把栈空间开到</a:t>
            </a:r>
            <a:r>
              <a:rPr lang="en-US" altLang="zh-CN" dirty="0"/>
              <a:t>1mb</a:t>
            </a:r>
            <a:r>
              <a:rPr lang="zh-CN" altLang="en-US" dirty="0"/>
              <a:t>时（原来</a:t>
            </a:r>
            <a:r>
              <a:rPr lang="en-US" altLang="zh-CN" dirty="0"/>
              <a:t>16kb</a:t>
            </a:r>
            <a:r>
              <a:rPr lang="zh-CN" altLang="en-US" dirty="0"/>
              <a:t>会炸）</a:t>
            </a:r>
          </a:p>
        </p:txBody>
      </p:sp>
    </p:spTree>
    <p:extLst>
      <p:ext uri="{BB962C8B-B14F-4D97-AF65-F5344CB8AC3E}">
        <p14:creationId xmlns:p14="http://schemas.microsoft.com/office/powerpoint/2010/main" val="4231339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85EFEF-67DE-489F-9734-4657D07E7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Main.cpp</a:t>
            </a: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9576F046-8EC6-4B52-B937-939020846A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87" y="1690688"/>
            <a:ext cx="4686040" cy="2579471"/>
          </a:xfrm>
        </p:spPr>
      </p:pic>
    </p:spTree>
    <p:extLst>
      <p:ext uri="{BB962C8B-B14F-4D97-AF65-F5344CB8AC3E}">
        <p14:creationId xmlns:p14="http://schemas.microsoft.com/office/powerpoint/2010/main" val="1948695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C59EAA-A757-47A6-8A84-C34A63323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C6029-94BA-4D7C-B9CD-6C3A71379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201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D74D2-FE05-4572-979B-DA2547261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958C4C-7758-49BB-B1F2-217033609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002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竖排标题 3">
            <a:extLst>
              <a:ext uri="{FF2B5EF4-FFF2-40B4-BE49-F238E27FC236}">
                <a16:creationId xmlns:a16="http://schemas.microsoft.com/office/drawing/2014/main" id="{E673E077-412E-4435-A6D8-2A5360D96965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>
            <a:normAutofit/>
          </a:bodyPr>
          <a:lstStyle/>
          <a:p>
            <a:r>
              <a:rPr lang="zh-CN" altLang="en-US" sz="8800" dirty="0"/>
              <a:t>目录</a:t>
            </a:r>
          </a:p>
        </p:txBody>
      </p:sp>
      <p:sp>
        <p:nvSpPr>
          <p:cNvPr id="5" name="竖排文字占位符 4">
            <a:extLst>
              <a:ext uri="{FF2B5EF4-FFF2-40B4-BE49-F238E27FC236}">
                <a16:creationId xmlns:a16="http://schemas.microsoft.com/office/drawing/2014/main" id="{30B9A7F9-95F8-4856-938B-229FD25A62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需求分析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程序流程图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数据结构设计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模块设计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0227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BE0A36-F956-4992-8042-C51F380DF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需求分析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9DABBA-4C3D-43EC-A853-F12201642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管理员登录、注销</a:t>
            </a:r>
          </a:p>
          <a:p>
            <a:r>
              <a:rPr lang="zh-CN" altLang="en-US" dirty="0"/>
              <a:t>商品系统信息查询</a:t>
            </a:r>
          </a:p>
          <a:p>
            <a:r>
              <a:rPr lang="zh-CN" altLang="en-US" dirty="0"/>
              <a:t>商品增加、修改、删除</a:t>
            </a:r>
          </a:p>
          <a:p>
            <a:r>
              <a:rPr lang="zh-CN" altLang="en-US" dirty="0"/>
              <a:t>售出清单查看</a:t>
            </a:r>
          </a:p>
          <a:p>
            <a:endParaRPr lang="en-US" altLang="zh-CN" dirty="0"/>
          </a:p>
          <a:p>
            <a:r>
              <a:rPr lang="zh-CN" altLang="en-US" dirty="0"/>
              <a:t>登录、注册、注销</a:t>
            </a:r>
          </a:p>
          <a:p>
            <a:r>
              <a:rPr lang="zh-CN" altLang="en-US" dirty="0"/>
              <a:t>查看商品</a:t>
            </a:r>
          </a:p>
          <a:p>
            <a:r>
              <a:rPr lang="zh-CN" altLang="en-US" dirty="0"/>
              <a:t>商品搜索</a:t>
            </a:r>
          </a:p>
          <a:p>
            <a:r>
              <a:rPr lang="zh-CN" altLang="en-US" dirty="0"/>
              <a:t>查看购物车、添加商品至购物车、删除购物车商品</a:t>
            </a:r>
          </a:p>
          <a:p>
            <a:r>
              <a:rPr lang="zh-CN" altLang="en-US" dirty="0"/>
              <a:t>结账，完成购物</a:t>
            </a: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00D81FB-A6DD-4C9B-86FD-C32C72F38287}"/>
              </a:ext>
            </a:extLst>
          </p:cNvPr>
          <p:cNvSpPr txBox="1"/>
          <p:nvPr/>
        </p:nvSpPr>
        <p:spPr>
          <a:xfrm>
            <a:off x="5975927" y="1052945"/>
            <a:ext cx="35005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对象（用户）：</a:t>
            </a:r>
          </a:p>
          <a:p>
            <a:r>
              <a:rPr lang="en-US" altLang="zh-CN" sz="2800" dirty="0"/>
              <a:t>1.</a:t>
            </a:r>
            <a:r>
              <a:rPr lang="zh-CN" altLang="en-US" sz="2800" dirty="0"/>
              <a:t>管理员</a:t>
            </a:r>
          </a:p>
          <a:p>
            <a:r>
              <a:rPr lang="en-US" altLang="zh-CN" sz="2800" dirty="0"/>
              <a:t>2.</a:t>
            </a:r>
            <a:r>
              <a:rPr lang="zh-CN" altLang="en-US" sz="2800" dirty="0"/>
              <a:t>顾客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7994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2247DC-B447-44FE-89A5-12CD1D83F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6872067-EBDC-4F65-BF8A-0D7874E793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737939" y="0"/>
            <a:ext cx="9089683" cy="6858000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0FDE4D2-B5C2-40D7-BAD5-C42B3C2736DE}"/>
              </a:ext>
            </a:extLst>
          </p:cNvPr>
          <p:cNvSpPr txBox="1"/>
          <p:nvPr/>
        </p:nvSpPr>
        <p:spPr>
          <a:xfrm>
            <a:off x="9927883" y="58846"/>
            <a:ext cx="137621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/>
              <a:t>2.</a:t>
            </a:r>
            <a:r>
              <a:rPr lang="zh-CN" altLang="en-US" sz="7200" dirty="0"/>
              <a:t>程序流程图</a:t>
            </a:r>
          </a:p>
        </p:txBody>
      </p:sp>
    </p:spTree>
    <p:extLst>
      <p:ext uri="{BB962C8B-B14F-4D97-AF65-F5344CB8AC3E}">
        <p14:creationId xmlns:p14="http://schemas.microsoft.com/office/powerpoint/2010/main" val="2872803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307BFE-65A6-4BB5-9AE1-FE5336AB7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数据结构设计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BE4980-808B-4873-9EBB-EC0A4A8F9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486275"/>
          </a:xfrm>
        </p:spPr>
        <p:txBody>
          <a:bodyPr/>
          <a:lstStyle/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需要处理的信息：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用户账户信息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库存信息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售出清单信息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购物车信息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95265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893006-51DC-4377-9F0F-617E043CD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通用商品结构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A8621194-F6DD-484A-A407-811F99362F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414" y="1690688"/>
            <a:ext cx="3394921" cy="3000867"/>
          </a:xfr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E58E9F6-D42C-4240-B114-72EB54392977}"/>
              </a:ext>
            </a:extLst>
          </p:cNvPr>
          <p:cNvSpPr txBox="1"/>
          <p:nvPr/>
        </p:nvSpPr>
        <p:spPr>
          <a:xfrm>
            <a:off x="4876800" y="1871199"/>
            <a:ext cx="19488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从上至下：</a:t>
            </a:r>
            <a:endParaRPr lang="en-US" altLang="zh-CN" sz="2800" dirty="0"/>
          </a:p>
          <a:p>
            <a:r>
              <a:rPr lang="en-US" altLang="zh-CN" sz="2800" dirty="0"/>
              <a:t>1.</a:t>
            </a:r>
            <a:r>
              <a:rPr lang="zh-CN" altLang="en-US" sz="2800" dirty="0"/>
              <a:t>商品</a:t>
            </a:r>
            <a:r>
              <a:rPr lang="en-US" altLang="zh-CN" sz="2800" dirty="0"/>
              <a:t>ID</a:t>
            </a:r>
          </a:p>
          <a:p>
            <a:r>
              <a:rPr lang="en-US" altLang="zh-CN" sz="2800" dirty="0"/>
              <a:t>2.</a:t>
            </a:r>
            <a:r>
              <a:rPr lang="zh-CN" altLang="en-US" sz="2800" dirty="0"/>
              <a:t>商品名</a:t>
            </a:r>
            <a:endParaRPr lang="en-US" altLang="zh-CN" sz="2800" dirty="0"/>
          </a:p>
          <a:p>
            <a:r>
              <a:rPr lang="en-US" altLang="zh-CN" sz="2800" dirty="0"/>
              <a:t>3.</a:t>
            </a:r>
            <a:r>
              <a:rPr lang="zh-CN" altLang="en-US" sz="2800" dirty="0"/>
              <a:t>品牌名</a:t>
            </a:r>
            <a:endParaRPr lang="en-US" altLang="zh-CN" sz="2800" dirty="0"/>
          </a:p>
          <a:p>
            <a:r>
              <a:rPr lang="en-US" altLang="zh-CN" sz="2800" dirty="0"/>
              <a:t>4.</a:t>
            </a:r>
            <a:r>
              <a:rPr lang="zh-CN" altLang="en-US" sz="2800" dirty="0"/>
              <a:t>价格</a:t>
            </a:r>
            <a:endParaRPr lang="en-US" altLang="zh-CN" sz="2800" dirty="0"/>
          </a:p>
          <a:p>
            <a:r>
              <a:rPr lang="en-US" altLang="zh-CN" sz="2800" dirty="0"/>
              <a:t>5.</a:t>
            </a:r>
            <a:r>
              <a:rPr lang="zh-CN" altLang="en-US" sz="2800" dirty="0"/>
              <a:t>商品数量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2317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083DA4-8DC2-40EC-9802-56148CE13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用户结构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19D9EA5-A455-4BB4-9A2C-A1FB519CC4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00345"/>
            <a:ext cx="4204934" cy="2088164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6FB0E58-0EED-4DE9-94DA-1FF8B64558EE}"/>
              </a:ext>
            </a:extLst>
          </p:cNvPr>
          <p:cNvSpPr txBox="1"/>
          <p:nvPr/>
        </p:nvSpPr>
        <p:spPr>
          <a:xfrm>
            <a:off x="5366327" y="1902692"/>
            <a:ext cx="338974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从上至下：</a:t>
            </a:r>
            <a:endParaRPr lang="en-US" altLang="zh-CN" sz="3200" dirty="0"/>
          </a:p>
          <a:p>
            <a:r>
              <a:rPr lang="en-US" altLang="zh-CN" sz="3200" dirty="0"/>
              <a:t>1.</a:t>
            </a:r>
            <a:r>
              <a:rPr lang="zh-CN" altLang="en-US" sz="3200" dirty="0"/>
              <a:t>用户名</a:t>
            </a:r>
            <a:endParaRPr lang="en-US" altLang="zh-CN" sz="3200" dirty="0"/>
          </a:p>
          <a:p>
            <a:r>
              <a:rPr lang="en-US" altLang="zh-CN" sz="3200" dirty="0"/>
              <a:t>2.</a:t>
            </a:r>
            <a:r>
              <a:rPr lang="zh-CN" altLang="en-US" sz="3200" dirty="0"/>
              <a:t>用户密码</a:t>
            </a:r>
            <a:endParaRPr lang="en-US" altLang="zh-CN" sz="3200" dirty="0"/>
          </a:p>
          <a:p>
            <a:r>
              <a:rPr lang="en-US" altLang="zh-CN" dirty="0"/>
              <a:t>//</a:t>
            </a:r>
            <a:r>
              <a:rPr lang="zh-CN" altLang="en-US" dirty="0"/>
              <a:t>明文令人头大</a:t>
            </a:r>
          </a:p>
        </p:txBody>
      </p:sp>
    </p:spTree>
    <p:extLst>
      <p:ext uri="{BB962C8B-B14F-4D97-AF65-F5344CB8AC3E}">
        <p14:creationId xmlns:p14="http://schemas.microsoft.com/office/powerpoint/2010/main" val="3657445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F8D1B5-B5AF-40AD-BD6B-B8911E3D5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模块设计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DDDA017-055A-41F1-AB6B-71641D4B880C}"/>
              </a:ext>
            </a:extLst>
          </p:cNvPr>
          <p:cNvSpPr/>
          <p:nvPr/>
        </p:nvSpPr>
        <p:spPr>
          <a:xfrm>
            <a:off x="4527885" y="5404978"/>
            <a:ext cx="2117557" cy="850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Main.cpp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B573A72-2FD6-4DD3-BB2E-3B1EB9804B93}"/>
              </a:ext>
            </a:extLst>
          </p:cNvPr>
          <p:cNvSpPr/>
          <p:nvPr/>
        </p:nvSpPr>
        <p:spPr>
          <a:xfrm>
            <a:off x="5161550" y="2791137"/>
            <a:ext cx="2117557" cy="5935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Struct.h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57B0182-43DC-481C-8F5F-84ECFBCAB615}"/>
              </a:ext>
            </a:extLst>
          </p:cNvPr>
          <p:cNvSpPr/>
          <p:nvPr/>
        </p:nvSpPr>
        <p:spPr>
          <a:xfrm>
            <a:off x="994610" y="4296317"/>
            <a:ext cx="2197768" cy="8983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Admin.h</a:t>
            </a:r>
            <a:r>
              <a:rPr lang="en-US" altLang="zh-CN" dirty="0"/>
              <a:t>/.</a:t>
            </a:r>
            <a:r>
              <a:rPr lang="en-US" altLang="zh-CN" dirty="0" err="1"/>
              <a:t>cpp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CDF92F2-B77C-465C-8D0F-4F3692EE2418}"/>
              </a:ext>
            </a:extLst>
          </p:cNvPr>
          <p:cNvSpPr/>
          <p:nvPr/>
        </p:nvSpPr>
        <p:spPr>
          <a:xfrm>
            <a:off x="8562474" y="2359589"/>
            <a:ext cx="2117557" cy="7958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Shop.h</a:t>
            </a:r>
            <a:r>
              <a:rPr lang="en-US" altLang="zh-CN" dirty="0"/>
              <a:t>/.</a:t>
            </a:r>
            <a:r>
              <a:rPr lang="en-US" altLang="zh-CN" dirty="0" err="1"/>
              <a:t>cpp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43B576A-60CD-4279-AAD1-5485BBB9B47A}"/>
              </a:ext>
            </a:extLst>
          </p:cNvPr>
          <p:cNvSpPr/>
          <p:nvPr/>
        </p:nvSpPr>
        <p:spPr>
          <a:xfrm>
            <a:off x="8795086" y="4296317"/>
            <a:ext cx="2117557" cy="850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User.h</a:t>
            </a:r>
            <a:r>
              <a:rPr lang="en-US" altLang="zh-CN" dirty="0"/>
              <a:t>/.</a:t>
            </a:r>
            <a:r>
              <a:rPr lang="en-US" altLang="zh-CN" dirty="0" err="1"/>
              <a:t>cpp</a:t>
            </a:r>
            <a:endParaRPr lang="zh-CN" altLang="en-US" dirty="0"/>
          </a:p>
        </p:txBody>
      </p: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223C6F10-F38F-43D3-AF90-477D2321D098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5400000">
            <a:off x="3701101" y="1777089"/>
            <a:ext cx="911622" cy="4126835"/>
          </a:xfrm>
          <a:prstGeom prst="curvedConnector3">
            <a:avLst>
              <a:gd name="adj1" fmla="val 50000"/>
            </a:avLst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EEDC4E21-B34B-4B1D-80C9-D5D26784D09E}"/>
              </a:ext>
            </a:extLst>
          </p:cNvPr>
          <p:cNvCxnSpPr>
            <a:stCxn id="5" idx="2"/>
            <a:endCxn id="8" idx="0"/>
          </p:cNvCxnSpPr>
          <p:nvPr/>
        </p:nvCxnSpPr>
        <p:spPr>
          <a:xfrm rot="16200000" flipH="1">
            <a:off x="7581286" y="2023738"/>
            <a:ext cx="911622" cy="3633536"/>
          </a:xfrm>
          <a:prstGeom prst="curvedConnector3">
            <a:avLst>
              <a:gd name="adj1" fmla="val 50000"/>
            </a:avLst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D44BCE74-77DA-4E4A-ABC1-3F51875C8902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 flipH="1" flipV="1">
            <a:off x="7408238" y="1171680"/>
            <a:ext cx="1025106" cy="3400924"/>
          </a:xfrm>
          <a:prstGeom prst="curvedConnector5">
            <a:avLst>
              <a:gd name="adj1" fmla="val -22300"/>
              <a:gd name="adj2" fmla="val 50000"/>
              <a:gd name="adj3" fmla="val 122300"/>
            </a:avLst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7AE62848-72D3-4179-B578-9F736BC5803D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rot="10800000" flipV="1">
            <a:off x="3192378" y="4721432"/>
            <a:ext cx="5602708" cy="24063"/>
          </a:xfrm>
          <a:prstGeom prst="curvedConnector3">
            <a:avLst>
              <a:gd name="adj1" fmla="val 50000"/>
            </a:avLst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37946CFB-5404-4CAB-8E85-728B2DAD6468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H="1">
            <a:off x="8795086" y="2757509"/>
            <a:ext cx="1884945" cy="1963924"/>
          </a:xfrm>
          <a:prstGeom prst="curvedConnector5">
            <a:avLst>
              <a:gd name="adj1" fmla="val -12128"/>
              <a:gd name="adj2" fmla="val 49308"/>
              <a:gd name="adj3" fmla="val 112128"/>
            </a:avLst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连接符: 曲线 61">
            <a:extLst>
              <a:ext uri="{FF2B5EF4-FFF2-40B4-BE49-F238E27FC236}">
                <a16:creationId xmlns:a16="http://schemas.microsoft.com/office/drawing/2014/main" id="{FC11E138-5AE1-483D-99F1-467B0DD542CC}"/>
              </a:ext>
            </a:extLst>
          </p:cNvPr>
          <p:cNvCxnSpPr>
            <a:stCxn id="8" idx="2"/>
            <a:endCxn id="4" idx="0"/>
          </p:cNvCxnSpPr>
          <p:nvPr/>
        </p:nvCxnSpPr>
        <p:spPr>
          <a:xfrm rot="5400000">
            <a:off x="7591051" y="3142163"/>
            <a:ext cx="258429" cy="4267201"/>
          </a:xfrm>
          <a:prstGeom prst="curvedConnector3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连接符: 曲线 63">
            <a:extLst>
              <a:ext uri="{FF2B5EF4-FFF2-40B4-BE49-F238E27FC236}">
                <a16:creationId xmlns:a16="http://schemas.microsoft.com/office/drawing/2014/main" id="{AFE68976-9D70-4F49-9E42-74A0A93D6303}"/>
              </a:ext>
            </a:extLst>
          </p:cNvPr>
          <p:cNvCxnSpPr>
            <a:stCxn id="6" idx="2"/>
            <a:endCxn id="4" idx="0"/>
          </p:cNvCxnSpPr>
          <p:nvPr/>
        </p:nvCxnSpPr>
        <p:spPr>
          <a:xfrm rot="16200000" flipH="1">
            <a:off x="3734928" y="3553241"/>
            <a:ext cx="210303" cy="3493170"/>
          </a:xfrm>
          <a:prstGeom prst="curvedConnector3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箭头: 直角上 88">
            <a:extLst>
              <a:ext uri="{FF2B5EF4-FFF2-40B4-BE49-F238E27FC236}">
                <a16:creationId xmlns:a16="http://schemas.microsoft.com/office/drawing/2014/main" id="{E1A7D576-6A37-425C-AC93-61D3B46ACBD3}"/>
              </a:ext>
            </a:extLst>
          </p:cNvPr>
          <p:cNvSpPr/>
          <p:nvPr/>
        </p:nvSpPr>
        <p:spPr>
          <a:xfrm rot="16200000">
            <a:off x="6693474" y="2264642"/>
            <a:ext cx="525378" cy="621443"/>
          </a:xfrm>
          <a:prstGeom prst="bentUpArrow">
            <a:avLst>
              <a:gd name="adj1" fmla="val 28053"/>
              <a:gd name="adj2" fmla="val 25000"/>
              <a:gd name="adj3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22B3392E-BE4B-46AC-B5F5-F25ED40A0BB9}"/>
              </a:ext>
            </a:extLst>
          </p:cNvPr>
          <p:cNvSpPr/>
          <p:nvPr/>
        </p:nvSpPr>
        <p:spPr>
          <a:xfrm>
            <a:off x="5546560" y="1306715"/>
            <a:ext cx="1086659" cy="1227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前面数据结构</a:t>
            </a:r>
          </a:p>
        </p:txBody>
      </p:sp>
    </p:spTree>
    <p:extLst>
      <p:ext uri="{BB962C8B-B14F-4D97-AF65-F5344CB8AC3E}">
        <p14:creationId xmlns:p14="http://schemas.microsoft.com/office/powerpoint/2010/main" val="1180483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103EA6-3451-4B6C-9797-F20CCB7CF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User.h</a:t>
            </a:r>
            <a:r>
              <a:rPr lang="en-US" altLang="zh-CN" dirty="0"/>
              <a:t>/.</a:t>
            </a:r>
            <a:r>
              <a:rPr lang="en-US" altLang="zh-CN" dirty="0" err="1"/>
              <a:t>cpp</a:t>
            </a: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3F89A3B6-6EBB-4D2F-BDB4-654234F7A7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22" y="1408374"/>
            <a:ext cx="7593352" cy="5154924"/>
          </a:xfrm>
        </p:spPr>
      </p:pic>
    </p:spTree>
    <p:extLst>
      <p:ext uri="{BB962C8B-B14F-4D97-AF65-F5344CB8AC3E}">
        <p14:creationId xmlns:p14="http://schemas.microsoft.com/office/powerpoint/2010/main" val="444168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236</Words>
  <Application>Microsoft Office PowerPoint</Application>
  <PresentationFormat>宽屏</PresentationFormat>
  <Paragraphs>55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等线 Light</vt:lpstr>
      <vt:lpstr>Arial</vt:lpstr>
      <vt:lpstr>Office 主题​​</vt:lpstr>
      <vt:lpstr>程序设计实验 网店购物管理系统</vt:lpstr>
      <vt:lpstr>目录</vt:lpstr>
      <vt:lpstr>1.需求分析</vt:lpstr>
      <vt:lpstr>PowerPoint 演示文稿</vt:lpstr>
      <vt:lpstr>3.数据结构设计</vt:lpstr>
      <vt:lpstr>通用商品结构</vt:lpstr>
      <vt:lpstr>用户结构</vt:lpstr>
      <vt:lpstr>4.模块设计</vt:lpstr>
      <vt:lpstr>User.h/.cpp</vt:lpstr>
      <vt:lpstr>Admin.h/.cpp</vt:lpstr>
      <vt:lpstr>Shop.h/.cpp :class CStock</vt:lpstr>
      <vt:lpstr>Shop.h/.cpp :class CShoppingCart: public CStock</vt:lpstr>
      <vt:lpstr>Shop.h/.cpp :class  CSoldlist</vt:lpstr>
      <vt:lpstr>Main.cpp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Tianqi Shen</dc:creator>
  <cp:lastModifiedBy>Tianqi Shen</cp:lastModifiedBy>
  <cp:revision>14</cp:revision>
  <dcterms:created xsi:type="dcterms:W3CDTF">2018-04-01T06:28:28Z</dcterms:created>
  <dcterms:modified xsi:type="dcterms:W3CDTF">2018-04-02T15:19:45Z</dcterms:modified>
</cp:coreProperties>
</file>