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7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9397C-99BD-9145-B102-714DFDB8E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72097F-6460-4D48-8B10-B9837003B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CBC676-0B3A-684E-9271-5EA9A0BC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DB48-9C6F-8D4D-AE08-098B5B9D117D}" type="datetimeFigureOut">
              <a:rPr kumimoji="1" lang="ko-KR" altLang="en-US" smtClean="0"/>
              <a:t>2019. 2. 11.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57325-C496-494E-9C0D-164DF481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6537E-E869-4844-A82E-FDF92B47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2A9E-7606-FE4B-AE2A-CA97FCE9C3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148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2312A-B6FC-5B4A-9575-64B96CBD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EBCDAF-870E-0D4C-B2BE-1198D6022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2D1F48-411C-3349-BB94-E8C93336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DB48-9C6F-8D4D-AE08-098B5B9D117D}" type="datetimeFigureOut">
              <a:rPr kumimoji="1" lang="ko-KR" altLang="en-US" smtClean="0"/>
              <a:t>2019. 2. 11.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8248E0-8E98-2F49-8F68-03FCED10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1B8051-98AB-7A4A-9A9C-F1BA45EC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2A9E-7606-FE4B-AE2A-CA97FCE9C3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455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2CAD6B-C67F-AD4E-8E05-DA437D47C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F2D391-8F33-344F-8F25-131694690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F3359-796B-A746-9620-198BEFF0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DB48-9C6F-8D4D-AE08-098B5B9D117D}" type="datetimeFigureOut">
              <a:rPr kumimoji="1" lang="ko-KR" altLang="en-US" smtClean="0"/>
              <a:t>2019. 2. 11.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6E46E9-C02D-7F40-8E41-0813E49A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E0181-DCE6-4749-A2CB-D24706FA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2A9E-7606-FE4B-AE2A-CA97FCE9C3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636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8EE64-03B6-0646-BF85-97AF1641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A7E167-C570-6946-8931-DFD262DB4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0A0A7-C044-9549-9DC7-60480774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DB48-9C6F-8D4D-AE08-098B5B9D117D}" type="datetimeFigureOut">
              <a:rPr kumimoji="1" lang="ko-KR" altLang="en-US" smtClean="0"/>
              <a:t>2019. 2. 11.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F6337-3474-6440-99A3-488DE759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FED25-957A-2441-9F6C-0C0D696F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2A9E-7606-FE4B-AE2A-CA97FCE9C3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0225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9B552-ECE2-FC47-BAA6-7413B66F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35CC0B-4209-374B-8598-5C4C30659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0564BE-240B-1647-AF05-EAB5BBEE2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DB48-9C6F-8D4D-AE08-098B5B9D117D}" type="datetimeFigureOut">
              <a:rPr kumimoji="1" lang="ko-KR" altLang="en-US" smtClean="0"/>
              <a:t>2019. 2. 11.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D733-92D4-E94D-9421-2581134D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54BCEE-2B04-B245-AB82-34187BB2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2A9E-7606-FE4B-AE2A-CA97FCE9C3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530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2C404-2DD6-264F-A35E-8E7240E1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83A5E-FD87-144D-AEF4-AC45A1C96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A028AC-E88A-EC41-B9C1-FD0E6FCF8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EFB7D4-C24A-274B-8341-049CE02A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DB48-9C6F-8D4D-AE08-098B5B9D117D}" type="datetimeFigureOut">
              <a:rPr kumimoji="1" lang="ko-KR" altLang="en-US" smtClean="0"/>
              <a:t>2019. 2. 11.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E18FB9-66C2-D64C-A315-188E29FF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A62793-D6F5-C040-BF92-1584A26A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2A9E-7606-FE4B-AE2A-CA97FCE9C3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351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2F8FB-B8C8-A240-BA2C-6A2886770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B46D09-4346-B04E-B900-E3D72A527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449A84-25A1-E04D-B8E5-5BF5379B0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49BF22-2C2A-764E-BCB2-9B68C04D2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7E7325-0AD4-1242-9D59-C080AC913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687737-809D-C24A-832C-0E38D5E9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DB48-9C6F-8D4D-AE08-098B5B9D117D}" type="datetimeFigureOut">
              <a:rPr kumimoji="1" lang="ko-KR" altLang="en-US" smtClean="0"/>
              <a:t>2019. 2. 11.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E22555-C175-3745-AD02-2526C406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C3FF8B-8F6D-7344-BF4F-0EC2F4CF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2A9E-7606-FE4B-AE2A-CA97FCE9C3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65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10BDE-86CC-8C4D-844F-AD9AC7A8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A45BF6-1C39-124D-BB34-8D253131C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DB48-9C6F-8D4D-AE08-098B5B9D117D}" type="datetimeFigureOut">
              <a:rPr kumimoji="1" lang="ko-KR" altLang="en-US" smtClean="0"/>
              <a:t>2019. 2. 11.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F2E959-3684-AA49-BDC0-DB8A67FB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3C0507-C4C4-9040-9183-7E67C039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2A9E-7606-FE4B-AE2A-CA97FCE9C3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57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23E73F-F8B7-0344-9B85-FD8A60FD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DB48-9C6F-8D4D-AE08-098B5B9D117D}" type="datetimeFigureOut">
              <a:rPr kumimoji="1" lang="ko-KR" altLang="en-US" smtClean="0"/>
              <a:t>2019. 2. 11.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905024-470D-D84E-867D-0C9A3AA9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5B3311-C1D5-0642-8883-61DF2154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2A9E-7606-FE4B-AE2A-CA97FCE9C3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1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5F74A-D12B-7D45-BF3A-48D76CD2E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FDA687-D05E-B44D-8F25-6E87CEF20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F18D7F-F8A0-5D40-8F39-4E1879997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6168DF-C557-CE4E-BFAC-CAF2F3BE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DB48-9C6F-8D4D-AE08-098B5B9D117D}" type="datetimeFigureOut">
              <a:rPr kumimoji="1" lang="ko-KR" altLang="en-US" smtClean="0"/>
              <a:t>2019. 2. 11.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28E00B-04FF-7843-9921-08D8BCD75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EE76D8-99F2-F742-8AFB-EF68191C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2A9E-7606-FE4B-AE2A-CA97FCE9C3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035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E8901-C11E-F544-AD1A-F55616BC5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A8C7A2-C5E5-AD4C-9811-8BBEE9329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0E414E-69A0-2B4E-B015-11D51B938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DB017-2A17-6D49-8613-6EF6970B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DB48-9C6F-8D4D-AE08-098B5B9D117D}" type="datetimeFigureOut">
              <a:rPr kumimoji="1" lang="ko-KR" altLang="en-US" smtClean="0"/>
              <a:t>2019. 2. 11.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264AB3-ADF9-EA4C-BCD5-48ACE179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66FA67-D166-6448-AB6E-AC4151B7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2A9E-7606-FE4B-AE2A-CA97FCE9C3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468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A09429-B5CF-9746-8B13-EA42E04E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1F5537-2FB4-5F41-9D83-5BDF9E69E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672C22-681D-C54F-97A5-054A0FC99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BDB48-9C6F-8D4D-AE08-098B5B9D117D}" type="datetimeFigureOut">
              <a:rPr kumimoji="1" lang="ko-KR" altLang="en-US" smtClean="0"/>
              <a:t>2019. 2. 11.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1BC75-3EE0-0F4C-9A90-C7B675209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A240F-D5E1-2B41-BF1F-7186794DE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E2A9E-7606-FE4B-AE2A-CA97FCE9C3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335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C81E0-6BA7-454C-A4A8-5FC03FE0C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독후감 작성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01EB40-0E70-8845-BB51-C34B18646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김원태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3DD34-A10A-EE44-96FD-F45DBBF0E80A}"/>
              </a:ext>
            </a:extLst>
          </p:cNvPr>
          <p:cNvSpPr txBox="1"/>
          <p:nvPr/>
        </p:nvSpPr>
        <p:spPr>
          <a:xfrm>
            <a:off x="3923818" y="5603876"/>
            <a:ext cx="461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github.com</a:t>
            </a:r>
            <a:r>
              <a:rPr kumimoji="1" lang="en-US" altLang="ko-KR" dirty="0"/>
              <a:t>/Price3258/book-report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18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2AD1C-5D0D-F146-B8B3-23B748FE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제작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E768F-FFC2-1546-AC69-25E6471F8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평소 독서를 하고 독후감을 작성할 때가 있습니다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  문득 든 생각이 이러한 독후감을 서로 공유하면 </a:t>
            </a:r>
            <a:r>
              <a:rPr kumimoji="1" lang="ko-KR" altLang="en-US" dirty="0" err="1"/>
              <a:t>재밌을</a:t>
            </a:r>
            <a:r>
              <a:rPr kumimoji="1" lang="ko-KR" altLang="en-US" dirty="0"/>
              <a:t> 것   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같아 개발하였습니다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r>
              <a:rPr kumimoji="1" lang="ko-KR" altLang="en-US" dirty="0"/>
              <a:t>자바스크립트를 공부하던 중 </a:t>
            </a:r>
            <a:r>
              <a:rPr kumimoji="1" lang="en-US" altLang="ko-KR" dirty="0"/>
              <a:t>Node.js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사용하면 자바스크립트로 웹을 개발할 수 있다는 것을 알고 사용해보고자 했습니다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801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C8C7C-BE56-D249-B238-E511A97D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개발 스택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1A35A2-FA2C-8247-9353-D779EC92F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Node.js</a:t>
            </a:r>
          </a:p>
          <a:p>
            <a:r>
              <a:rPr kumimoji="1" lang="en-US" altLang="ko-KR" dirty="0"/>
              <a:t>Maria DB</a:t>
            </a:r>
          </a:p>
          <a:p>
            <a:r>
              <a:rPr kumimoji="1" lang="en-US" altLang="ko-KR" dirty="0" err="1"/>
              <a:t>Jquery</a:t>
            </a:r>
            <a:endParaRPr kumimoji="1" lang="en-US" altLang="ko-KR" dirty="0"/>
          </a:p>
          <a:p>
            <a:r>
              <a:rPr kumimoji="1" lang="en-US" altLang="ko-KR" dirty="0" err="1"/>
              <a:t>Express.JS</a:t>
            </a:r>
            <a:endParaRPr kumimoji="1" lang="en-US" altLang="ko-KR" dirty="0"/>
          </a:p>
          <a:p>
            <a:r>
              <a:rPr kumimoji="1" lang="en-US" altLang="ko-KR" dirty="0"/>
              <a:t>AJAX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760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F50FA-73BF-014B-9358-D2E00351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각 개발 도구의 선택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E2A32-A408-F149-8FA5-5278A0CB4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/>
              <a:t>Javascript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공부하면서 </a:t>
            </a:r>
            <a:r>
              <a:rPr kumimoji="1" lang="en-US" altLang="ko-KR" dirty="0" err="1"/>
              <a:t>node.js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사용하면 </a:t>
            </a:r>
            <a:r>
              <a:rPr kumimoji="1" lang="en-US" altLang="ko-KR" dirty="0"/>
              <a:t>Backend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frontend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같은 언어로 개발할 수 있다하여 선택했습니다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Node.js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사용해봄으로써 비동기에 대한 이해도를 높이고 싶었습니다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Maria DB</a:t>
            </a:r>
            <a:r>
              <a:rPr kumimoji="1" lang="ko-KR" altLang="en-US" dirty="0"/>
              <a:t>는 </a:t>
            </a:r>
            <a:r>
              <a:rPr kumimoji="1" lang="en-US" altLang="ko-KR" dirty="0" err="1"/>
              <a:t>mySQL</a:t>
            </a:r>
            <a:r>
              <a:rPr kumimoji="1" lang="ko-KR" altLang="en-US" dirty="0"/>
              <a:t>의 오픈소스로서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mySQL</a:t>
            </a:r>
            <a:r>
              <a:rPr kumimoji="1" lang="ko-KR" altLang="en-US" dirty="0"/>
              <a:t> 대신 선택하였습니다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964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D414B-49F2-614B-9CBE-DB1B8600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68684B-AFF2-2F49-92AC-D765B1F5D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114" y="1825625"/>
            <a:ext cx="4852686" cy="4351338"/>
          </a:xfrm>
        </p:spPr>
        <p:txBody>
          <a:bodyPr/>
          <a:lstStyle/>
          <a:p>
            <a:r>
              <a:rPr kumimoji="1" lang="ko-KR" altLang="en-US" dirty="0"/>
              <a:t>메인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모든 사용자들의 리스트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로그인 전에는 글을 쓸 수 없습니다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B77439-3BEF-7644-B230-11FB7E923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92" y="1825625"/>
            <a:ext cx="62233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1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D414B-49F2-614B-9CBE-DB1B8600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68684B-AFF2-2F49-92AC-D765B1F5D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114" y="1825625"/>
            <a:ext cx="4852686" cy="4351338"/>
          </a:xfrm>
        </p:spPr>
        <p:txBody>
          <a:bodyPr/>
          <a:lstStyle/>
          <a:p>
            <a:r>
              <a:rPr kumimoji="1" lang="ko-KR" altLang="en-US" dirty="0"/>
              <a:t>검색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네이버 책 </a:t>
            </a:r>
            <a:r>
              <a:rPr kumimoji="1" lang="en-US" altLang="ko-KR" dirty="0" err="1"/>
              <a:t>api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책 이름을 넣고 검색을 누르면 책들이 나옵니다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여기서 하나를 선택하면 다음 화면으로 넘어갑니다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08681B-4113-AE47-BE11-01451DC77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4"/>
            <a:ext cx="6475640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86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D414B-49F2-614B-9CBE-DB1B8600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68684B-AFF2-2F49-92AC-D765B1F5D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114" y="1825625"/>
            <a:ext cx="4852686" cy="4351338"/>
          </a:xfrm>
        </p:spPr>
        <p:txBody>
          <a:bodyPr/>
          <a:lstStyle/>
          <a:p>
            <a:r>
              <a:rPr kumimoji="1" lang="ko-KR" altLang="en-US" dirty="0"/>
              <a:t>검색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제목과 내용을 적고 </a:t>
            </a:r>
            <a:r>
              <a:rPr kumimoji="1" lang="ko-KR" altLang="en-US" dirty="0" err="1"/>
              <a:t>별점을</a:t>
            </a:r>
            <a:r>
              <a:rPr kumimoji="1" lang="ko-KR" altLang="en-US" dirty="0"/>
              <a:t> 넣을 수 있습니다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저장을 누르면 저장이 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C94676-8E15-2C44-9620-A00B7AD19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90688"/>
            <a:ext cx="6096000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8A75B-C694-3548-A5EE-9AAD714F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느낀점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99419-0BB6-7147-9CB6-B7008C91C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Node.js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사용한 첫 프로젝트였으며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자바스크립트로 </a:t>
            </a:r>
            <a:r>
              <a:rPr kumimoji="1" lang="ko-KR" altLang="en-US" dirty="0" err="1"/>
              <a:t>백엔드와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프론트엔드를</a:t>
            </a:r>
            <a:r>
              <a:rPr kumimoji="1" lang="ko-KR" altLang="en-US" dirty="0"/>
              <a:t> 작성하는 재미가 있었습니다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이를 통해 </a:t>
            </a:r>
            <a:r>
              <a:rPr kumimoji="1" lang="en-US" altLang="ko-KR" dirty="0"/>
              <a:t>Promise</a:t>
            </a:r>
            <a:r>
              <a:rPr kumimoji="1" lang="ko-KR" altLang="en-US" dirty="0"/>
              <a:t>나 </a:t>
            </a:r>
            <a:r>
              <a:rPr kumimoji="1" lang="ko-KR" altLang="en-US" dirty="0" err="1"/>
              <a:t>콜백을</a:t>
            </a:r>
            <a:r>
              <a:rPr kumimoji="1" lang="ko-KR" altLang="en-US" dirty="0"/>
              <a:t> 조금이나마 이해할 수 있어 만족스러웠습니다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하지만 </a:t>
            </a:r>
            <a:r>
              <a:rPr kumimoji="1" lang="en-US" altLang="ko-KR" dirty="0"/>
              <a:t>Webpack</a:t>
            </a:r>
            <a:r>
              <a:rPr kumimoji="1" lang="ko-KR" altLang="en-US" dirty="0"/>
              <a:t>이나 </a:t>
            </a:r>
            <a:r>
              <a:rPr kumimoji="1" lang="en-US" altLang="ko-KR" dirty="0"/>
              <a:t>parcel </a:t>
            </a:r>
            <a:r>
              <a:rPr kumimoji="1" lang="ko-KR" altLang="en-US" dirty="0"/>
              <a:t>같은 </a:t>
            </a:r>
            <a:r>
              <a:rPr kumimoji="1" lang="ko-KR" altLang="en-US" dirty="0" err="1"/>
              <a:t>번들러를</a:t>
            </a:r>
            <a:r>
              <a:rPr kumimoji="1" lang="ko-KR" altLang="en-US" dirty="0"/>
              <a:t> 사용하지 않았고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프론트엔드</a:t>
            </a:r>
            <a:r>
              <a:rPr kumimoji="1" lang="ko-KR" altLang="en-US" dirty="0"/>
              <a:t> 프레임워크를 사용해보지 않은 점이 완성하고 나서 아쉬웠습니다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70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F50FA-73BF-014B-9358-D2E00351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참고 도서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E2A32-A408-F149-8FA5-5278A0CB4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r>
              <a:rPr kumimoji="1" lang="ko-KR" altLang="en-US" dirty="0"/>
              <a:t>모던 웹을 위한 </a:t>
            </a:r>
            <a:r>
              <a:rPr kumimoji="1" lang="en-US" altLang="ko-KR" dirty="0" err="1"/>
              <a:t>node.js</a:t>
            </a:r>
            <a:r>
              <a:rPr kumimoji="1" lang="en-US" altLang="ko-KR" dirty="0"/>
              <a:t> </a:t>
            </a:r>
            <a:r>
              <a:rPr kumimoji="1" lang="ko-KR" altLang="en-US" dirty="0"/>
              <a:t>프로그래밍</a:t>
            </a:r>
            <a:endParaRPr kumimoji="1" lang="en-US" altLang="ko-KR" dirty="0"/>
          </a:p>
          <a:p>
            <a:r>
              <a:rPr kumimoji="1" lang="ko-KR" altLang="en-US" dirty="0"/>
              <a:t>자바스크립트</a:t>
            </a:r>
            <a:r>
              <a:rPr kumimoji="1" lang="en-US" altLang="ko-KR" dirty="0"/>
              <a:t>+jQuery </a:t>
            </a:r>
            <a:r>
              <a:rPr kumimoji="1" lang="ko-KR" altLang="en-US" dirty="0"/>
              <a:t>완전정복 스터디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538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237</Words>
  <Application>Microsoft Macintosh PowerPoint</Application>
  <PresentationFormat>와이드스크린</PresentationFormat>
  <Paragraphs>44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독후감 작성 프로젝트</vt:lpstr>
      <vt:lpstr>제작 배경</vt:lpstr>
      <vt:lpstr>개발 스택</vt:lpstr>
      <vt:lpstr>각 개발 도구의 선택 이유</vt:lpstr>
      <vt:lpstr>화면</vt:lpstr>
      <vt:lpstr>화면</vt:lpstr>
      <vt:lpstr>화면</vt:lpstr>
      <vt:lpstr>느낀점</vt:lpstr>
      <vt:lpstr>참고 도서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김원태</dc:creator>
  <cp:lastModifiedBy>김원태</cp:lastModifiedBy>
  <cp:revision>16</cp:revision>
  <dcterms:created xsi:type="dcterms:W3CDTF">2018-11-20T10:46:35Z</dcterms:created>
  <dcterms:modified xsi:type="dcterms:W3CDTF">2019-02-11T07:38:19Z</dcterms:modified>
</cp:coreProperties>
</file>