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+mj-lt"/>
              </a:rPr>
              <a:t>ALGORITMO 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39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Semana 3</a:t>
            </a:r>
          </a:p>
        </p:txBody>
      </p:sp>
      <p:sp>
        <p:nvSpPr>
          <p:cNvPr id="1024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altLang="en-US"/>
              <a:t>Primera sesión</a:t>
            </a:r>
          </a:p>
          <a:p>
            <a:pPr lvl="1"/>
            <a:r>
              <a:rPr lang="es-PE" altLang="en-US"/>
              <a:t>Métodos que retornan valor pero no reciben parámetros. </a:t>
            </a:r>
          </a:p>
          <a:p>
            <a:pPr lvl="1"/>
            <a:r>
              <a:rPr lang="es-PE" altLang="en-US"/>
              <a:t>Ejercicios con diferentes tipos de dato. </a:t>
            </a:r>
          </a:p>
          <a:p>
            <a:r>
              <a:rPr lang="es-PE" altLang="en-US"/>
              <a:t>Segunda sesión</a:t>
            </a:r>
          </a:p>
          <a:p>
            <a:pPr lvl="1"/>
            <a:r>
              <a:rPr lang="es-PE" altLang="en-US"/>
              <a:t>Métodos que retornan valor y reciben parámetros. </a:t>
            </a:r>
          </a:p>
          <a:p>
            <a:pPr lvl="1"/>
            <a:r>
              <a:rPr lang="es-PE" altLang="en-US"/>
              <a:t>Ejercicios con diferentes tipos de dato.</a:t>
            </a:r>
          </a:p>
        </p:txBody>
      </p:sp>
    </p:spTree>
    <p:extLst>
      <p:ext uri="{BB962C8B-B14F-4D97-AF65-F5344CB8AC3E}">
        <p14:creationId xmlns:p14="http://schemas.microsoft.com/office/powerpoint/2010/main" val="2438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en-US"/>
              <a:t>Tipos de métodos</a:t>
            </a:r>
          </a:p>
        </p:txBody>
      </p:sp>
      <p:sp>
        <p:nvSpPr>
          <p:cNvPr id="11267" name="Marcador de conteni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s-PE" altLang="en-US" dirty="0"/>
              <a:t>Métodos que no retornan valor y no reciben parámetros</a:t>
            </a:r>
          </a:p>
          <a:p>
            <a:pPr>
              <a:lnSpc>
                <a:spcPct val="150000"/>
              </a:lnSpc>
            </a:pPr>
            <a:r>
              <a:rPr lang="es-PE" altLang="en-US" dirty="0"/>
              <a:t>Métodos que no retornan valor pero reciben parámetros</a:t>
            </a:r>
          </a:p>
          <a:p>
            <a:pPr>
              <a:lnSpc>
                <a:spcPct val="150000"/>
              </a:lnSpc>
            </a:pPr>
            <a:r>
              <a:rPr lang="es-PE" altLang="en-US" dirty="0"/>
              <a:t>Métodos que retornan valor pero no reciben parámetros</a:t>
            </a:r>
          </a:p>
          <a:p>
            <a:pPr>
              <a:lnSpc>
                <a:spcPct val="150000"/>
              </a:lnSpc>
            </a:pPr>
            <a:r>
              <a:rPr lang="es-PE" altLang="en-US" dirty="0"/>
              <a:t>Métodos que retornan valor y reciben parámetros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939925" y="4611579"/>
            <a:ext cx="8212138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2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&lt;definición de acceso&gt; </a:t>
            </a:r>
            <a:r>
              <a:rPr lang="es-PE" sz="1200" b="1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&lt;definición de retorno&gt;</a:t>
            </a:r>
            <a:r>
              <a:rPr lang="es-PE" sz="1200" b="1" dirty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PE" sz="12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&lt;nombre del método&gt; </a:t>
            </a:r>
            <a:r>
              <a:rPr lang="es-PE" sz="1200" b="1" dirty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(&lt;definición de parámetros&gt;)</a:t>
            </a:r>
            <a:endParaRPr lang="es-PE" sz="1400" b="1" dirty="0">
              <a:solidFill>
                <a:srgbClr val="92D05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	……</a:t>
            </a:r>
          </a:p>
          <a:p>
            <a:pPr>
              <a:defRPr/>
            </a:pPr>
            <a:endParaRPr lang="es-PE" sz="1400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	……</a:t>
            </a:r>
          </a:p>
          <a:p>
            <a:pPr>
              <a:defRPr/>
            </a:pPr>
            <a:r>
              <a:rPr lang="es-PE" sz="1400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6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/>
          <a:p>
            <a:r>
              <a:rPr lang="es-PE" altLang="en-US"/>
              <a:t>Método que retorna resultado y no recibe parámetros</a:t>
            </a:r>
          </a:p>
        </p:txBody>
      </p:sp>
    </p:spTree>
    <p:extLst>
      <p:ext uri="{BB962C8B-B14F-4D97-AF65-F5344CB8AC3E}">
        <p14:creationId xmlns:p14="http://schemas.microsoft.com/office/powerpoint/2010/main" val="9256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Consideraciones</a:t>
            </a:r>
          </a:p>
        </p:txBody>
      </p:sp>
      <p:sp>
        <p:nvSpPr>
          <p:cNvPr id="13315" name="Marcador de conteni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altLang="es-PE" dirty="0"/>
              <a:t>Este tipo de método retorna valor al finalizar sus procesos.</a:t>
            </a:r>
          </a:p>
          <a:p>
            <a:r>
              <a:rPr lang="es-PE" altLang="es-PE" dirty="0"/>
              <a:t>Solo retorna un solo valor y solo uno.</a:t>
            </a:r>
          </a:p>
          <a:p>
            <a:r>
              <a:rPr lang="es-PE" altLang="es-PE" dirty="0"/>
              <a:t>El tipo de dato que retorna debe coincidir con el tipo de dato especificado en su declaración.</a:t>
            </a:r>
          </a:p>
          <a:p>
            <a:r>
              <a:rPr lang="es-PE" dirty="0"/>
              <a:t>Un método que retorna valor cuando termina su ejecución, devuelve un resultado a la línea de llamada, por lo que, en la línea de llamada se debe recibir el valor. </a:t>
            </a:r>
          </a:p>
          <a:p>
            <a:r>
              <a:rPr lang="es-ES" altLang="es-PE" dirty="0"/>
              <a:t>L</a:t>
            </a:r>
            <a:r>
              <a:rPr lang="es-PE" altLang="es-PE" dirty="0"/>
              <a:t>os métodos que retorna valor deben usar la palabra reservada </a:t>
            </a:r>
            <a:r>
              <a:rPr lang="es-PE" altLang="es-PE" dirty="0" err="1"/>
              <a:t>return</a:t>
            </a:r>
            <a:r>
              <a:rPr lang="es-PE" altLang="es-PE" dirty="0"/>
              <a:t>.</a:t>
            </a:r>
          </a:p>
        </p:txBody>
      </p:sp>
      <p:sp>
        <p:nvSpPr>
          <p:cNvPr id="13316" name="Marcador de pie de página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3317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00640-C506-4F47-9367-A415FC72A3C1}" type="slidenum">
              <a:rPr lang="es-ES" altLang="en-US" smtClean="0"/>
              <a:pPr/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54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Estructura</a:t>
            </a:r>
          </a:p>
        </p:txBody>
      </p:sp>
      <p:grpSp>
        <p:nvGrpSpPr>
          <p:cNvPr id="14339" name="Grupo 1"/>
          <p:cNvGrpSpPr>
            <a:grpSpLocks/>
          </p:cNvGrpSpPr>
          <p:nvPr/>
        </p:nvGrpSpPr>
        <p:grpSpPr bwMode="auto">
          <a:xfrm>
            <a:off x="1163638" y="1674814"/>
            <a:ext cx="10653224" cy="3106929"/>
            <a:chOff x="-720726" y="1674813"/>
            <a:chExt cx="8893176" cy="3107227"/>
          </a:xfrm>
        </p:grpSpPr>
        <p:sp>
          <p:nvSpPr>
            <p:cNvPr id="14341" name="4 CuadroTexto"/>
            <p:cNvSpPr txBox="1">
              <a:spLocks noChangeArrowheads="1"/>
            </p:cNvSpPr>
            <p:nvPr/>
          </p:nvSpPr>
          <p:spPr bwMode="auto">
            <a:xfrm>
              <a:off x="682624" y="2781300"/>
              <a:ext cx="6553202" cy="200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b="1" dirty="0" err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public</a:t>
              </a:r>
              <a:r>
                <a:rPr lang="es-PE" altLang="en-US" b="1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 dirty="0" err="1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tipo_dato_devolver</a:t>
              </a:r>
              <a:r>
                <a:rPr lang="es-PE" altLang="en-US" b="1" dirty="0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 dirty="0" err="1">
                  <a:latin typeface="Tahoma" panose="020B0604030504040204" pitchFamily="34" charset="0"/>
                  <a:cs typeface="Tahoma" panose="020B0604030504040204" pitchFamily="34" charset="0"/>
                </a:rPr>
                <a:t>nombreMetodo</a:t>
              </a:r>
              <a:r>
                <a:rPr lang="es-PE" altLang="en-US" b="1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 dirty="0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( )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{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	……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	//cuerpo del método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	</a:t>
              </a:r>
              <a:r>
                <a:rPr lang="es-PE" altLang="en-US" sz="2000" dirty="0" err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return</a:t>
              </a:r>
              <a:r>
                <a:rPr lang="es-PE" altLang="en-US" sz="20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sz="2000" dirty="0" err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cVar</a:t>
              </a:r>
              <a:r>
                <a:rPr lang="es-PE" altLang="en-US" sz="20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}</a:t>
              </a:r>
            </a:p>
          </p:txBody>
        </p:sp>
        <p:sp>
          <p:nvSpPr>
            <p:cNvPr id="14342" name="CuadroTexto 4"/>
            <p:cNvSpPr txBox="1">
              <a:spLocks noChangeArrowheads="1"/>
            </p:cNvSpPr>
            <p:nvPr/>
          </p:nvSpPr>
          <p:spPr bwMode="auto">
            <a:xfrm>
              <a:off x="2700338" y="1674813"/>
              <a:ext cx="1058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Tipo de dato que devuelve</a:t>
              </a:r>
            </a:p>
          </p:txBody>
        </p:sp>
        <p:sp>
          <p:nvSpPr>
            <p:cNvPr id="14343" name="CuadroTexto 5"/>
            <p:cNvSpPr txBox="1">
              <a:spLocks noChangeArrowheads="1"/>
            </p:cNvSpPr>
            <p:nvPr/>
          </p:nvSpPr>
          <p:spPr bwMode="auto">
            <a:xfrm>
              <a:off x="4356100" y="1709738"/>
              <a:ext cx="93662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Nombre del método</a:t>
              </a:r>
            </a:p>
          </p:txBody>
        </p:sp>
        <p:sp>
          <p:nvSpPr>
            <p:cNvPr id="14344" name="CuadroTexto 6"/>
            <p:cNvSpPr txBox="1">
              <a:spLocks noChangeArrowheads="1"/>
            </p:cNvSpPr>
            <p:nvPr/>
          </p:nvSpPr>
          <p:spPr bwMode="auto">
            <a:xfrm>
              <a:off x="6948488" y="2751138"/>
              <a:ext cx="12239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sz="1600">
                  <a:latin typeface="Arial" panose="020B0604020202020204" pitchFamily="34" charset="0"/>
                </a:rPr>
                <a:t>No recibe parámetros</a:t>
              </a:r>
            </a:p>
          </p:txBody>
        </p:sp>
        <p:sp>
          <p:nvSpPr>
            <p:cNvPr id="14345" name="CuadroTexto 7"/>
            <p:cNvSpPr txBox="1">
              <a:spLocks noChangeArrowheads="1"/>
            </p:cNvSpPr>
            <p:nvPr/>
          </p:nvSpPr>
          <p:spPr bwMode="auto">
            <a:xfrm>
              <a:off x="-720726" y="2751138"/>
              <a:ext cx="9350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 dirty="0">
                  <a:latin typeface="Arial" panose="020B0604020202020204" pitchFamily="34" charset="0"/>
                </a:rPr>
                <a:t>Nivel de acceso</a:t>
              </a:r>
            </a:p>
          </p:txBody>
        </p:sp>
        <p:cxnSp>
          <p:nvCxnSpPr>
            <p:cNvPr id="10" name="Conector recto de flecha 9"/>
            <p:cNvCxnSpPr>
              <a:stCxn id="14345" idx="3"/>
            </p:cNvCxnSpPr>
            <p:nvPr/>
          </p:nvCxnSpPr>
          <p:spPr>
            <a:xfrm flipV="1">
              <a:off x="214311" y="3043369"/>
              <a:ext cx="477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221037" y="2541671"/>
              <a:ext cx="0" cy="311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4824412" y="2541671"/>
              <a:ext cx="0" cy="311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6443662" y="3043369"/>
              <a:ext cx="431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0" name="CuadroTexto 1"/>
          <p:cNvSpPr txBox="1">
            <a:spLocks noChangeArrowheads="1"/>
          </p:cNvSpPr>
          <p:nvPr/>
        </p:nvSpPr>
        <p:spPr bwMode="auto">
          <a:xfrm>
            <a:off x="5643564" y="5516564"/>
            <a:ext cx="4556125" cy="5857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s-PE" sz="1600"/>
              <a:t>Al finalizar el método se retorna el valor haciendo uso de la palabra </a:t>
            </a:r>
            <a:r>
              <a:rPr lang="es-PE" altLang="es-PE" sz="1600" b="1" u="sng"/>
              <a:t>return</a:t>
            </a:r>
            <a:r>
              <a:rPr lang="es-PE" altLang="es-PE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79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/>
          <a:p>
            <a:r>
              <a:rPr lang="es-PE" altLang="en-US" dirty="0"/>
              <a:t>Método que retorna resultado y recibe parámetros</a:t>
            </a:r>
          </a:p>
        </p:txBody>
      </p:sp>
    </p:spTree>
    <p:extLst>
      <p:ext uri="{BB962C8B-B14F-4D97-AF65-F5344CB8AC3E}">
        <p14:creationId xmlns:p14="http://schemas.microsoft.com/office/powerpoint/2010/main" val="251319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Consideraciones</a:t>
            </a:r>
          </a:p>
        </p:txBody>
      </p:sp>
      <p:sp>
        <p:nvSpPr>
          <p:cNvPr id="16387" name="Marcador de conteni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altLang="es-PE"/>
              <a:t>Este tipo de método recibe datos que luego procesará para posteriormente retornar un resultado.</a:t>
            </a:r>
          </a:p>
          <a:p>
            <a:r>
              <a:rPr lang="es-PE" altLang="es-PE"/>
              <a:t>Solo retorna un solo valor y solo uno.</a:t>
            </a:r>
          </a:p>
          <a:p>
            <a:r>
              <a:rPr lang="es-PE" altLang="es-PE"/>
              <a:t>El tipo de dato que retorna debe coincidir con el tipo de dato especificado en su declaración.</a:t>
            </a:r>
          </a:p>
          <a:p>
            <a:endParaRPr lang="es-PE" altLang="es-PE"/>
          </a:p>
        </p:txBody>
      </p:sp>
      <p:sp>
        <p:nvSpPr>
          <p:cNvPr id="16388" name="Marcador de pie de página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6389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5F3D4-EDE4-40B4-8AD0-532F08B20A57}" type="slidenum">
              <a:rPr lang="es-ES" altLang="en-US" smtClean="0"/>
              <a:pPr/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224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n-US"/>
              <a:t>Estructura</a:t>
            </a:r>
          </a:p>
        </p:txBody>
      </p:sp>
      <p:grpSp>
        <p:nvGrpSpPr>
          <p:cNvPr id="17411" name="Grupo 1"/>
          <p:cNvGrpSpPr>
            <a:grpSpLocks/>
          </p:cNvGrpSpPr>
          <p:nvPr/>
        </p:nvGrpSpPr>
        <p:grpSpPr bwMode="auto">
          <a:xfrm>
            <a:off x="152400" y="1674814"/>
            <a:ext cx="11957538" cy="3476261"/>
            <a:chOff x="371475" y="1674813"/>
            <a:chExt cx="8424936" cy="3476594"/>
          </a:xfrm>
        </p:grpSpPr>
        <p:sp>
          <p:nvSpPr>
            <p:cNvPr id="17413" name="4 CuadroTexto"/>
            <p:cNvSpPr txBox="1">
              <a:spLocks noChangeArrowheads="1"/>
            </p:cNvSpPr>
            <p:nvPr/>
          </p:nvSpPr>
          <p:spPr bwMode="auto">
            <a:xfrm>
              <a:off x="1784350" y="2781300"/>
              <a:ext cx="5451475" cy="237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b="1" dirty="0" err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public</a:t>
              </a:r>
              <a:r>
                <a:rPr lang="es-PE" altLang="en-US" b="1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 dirty="0" err="1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tipo_dato_devolver</a:t>
              </a:r>
              <a:r>
                <a:rPr lang="es-PE" altLang="en-US" b="1" dirty="0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 dirty="0" err="1">
                  <a:latin typeface="Tahoma" panose="020B0604030504040204" pitchFamily="34" charset="0"/>
                  <a:cs typeface="Tahoma" panose="020B0604030504040204" pitchFamily="34" charset="0"/>
                </a:rPr>
                <a:t>nombreMetodo</a:t>
              </a:r>
              <a:r>
                <a:rPr lang="es-PE" altLang="en-US" b="1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b="1" dirty="0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s-PE" altLang="en-US" b="1" dirty="0" err="1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int</a:t>
              </a:r>
              <a:r>
                <a:rPr lang="es-PE" altLang="en-US" b="1" dirty="0">
                  <a:solidFill>
                    <a:srgbClr val="92D05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b)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{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	……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	//cuerpo del método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	</a:t>
              </a:r>
              <a:r>
                <a:rPr lang="es-PE" altLang="en-US" sz="2000" dirty="0" err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return</a:t>
              </a:r>
              <a:r>
                <a:rPr lang="es-PE" altLang="en-US" sz="20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s-PE" altLang="en-US" sz="2000" dirty="0" err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cVar</a:t>
              </a:r>
              <a:r>
                <a:rPr lang="es-PE" altLang="en-US" sz="20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r>
                <a:rPr lang="es-PE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}</a:t>
              </a:r>
            </a:p>
          </p:txBody>
        </p:sp>
        <p:sp>
          <p:nvSpPr>
            <p:cNvPr id="17414" name="CuadroTexto 4"/>
            <p:cNvSpPr txBox="1">
              <a:spLocks noChangeArrowheads="1"/>
            </p:cNvSpPr>
            <p:nvPr/>
          </p:nvSpPr>
          <p:spPr bwMode="auto">
            <a:xfrm>
              <a:off x="2700338" y="1674813"/>
              <a:ext cx="1058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Tipo de dato que devuelve</a:t>
              </a:r>
            </a:p>
          </p:txBody>
        </p:sp>
        <p:sp>
          <p:nvSpPr>
            <p:cNvPr id="17415" name="CuadroTexto 5"/>
            <p:cNvSpPr txBox="1">
              <a:spLocks noChangeArrowheads="1"/>
            </p:cNvSpPr>
            <p:nvPr/>
          </p:nvSpPr>
          <p:spPr bwMode="auto">
            <a:xfrm>
              <a:off x="5466615" y="1746617"/>
              <a:ext cx="93662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 dirty="0">
                  <a:latin typeface="Arial" panose="020B0604020202020204" pitchFamily="34" charset="0"/>
                </a:rPr>
                <a:t>Nombre del método</a:t>
              </a:r>
            </a:p>
          </p:txBody>
        </p:sp>
        <p:sp>
          <p:nvSpPr>
            <p:cNvPr id="17416" name="CuadroTexto 6"/>
            <p:cNvSpPr txBox="1">
              <a:spLocks noChangeArrowheads="1"/>
            </p:cNvSpPr>
            <p:nvPr/>
          </p:nvSpPr>
          <p:spPr bwMode="auto">
            <a:xfrm>
              <a:off x="7572449" y="2751138"/>
              <a:ext cx="12239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PE" altLang="en-US" sz="1600">
                  <a:latin typeface="Arial" panose="020B0604020202020204" pitchFamily="34" charset="0"/>
                </a:rPr>
                <a:t>Recibe parámetros</a:t>
              </a:r>
            </a:p>
          </p:txBody>
        </p:sp>
        <p:sp>
          <p:nvSpPr>
            <p:cNvPr id="17417" name="CuadroTexto 7"/>
            <p:cNvSpPr txBox="1">
              <a:spLocks noChangeArrowheads="1"/>
            </p:cNvSpPr>
            <p:nvPr/>
          </p:nvSpPr>
          <p:spPr bwMode="auto">
            <a:xfrm>
              <a:off x="371475" y="2751138"/>
              <a:ext cx="9350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s-PE" altLang="en-US" sz="1600">
                  <a:latin typeface="Arial" panose="020B0604020202020204" pitchFamily="34" charset="0"/>
                </a:rPr>
                <a:t>Nivel de acceso</a:t>
              </a:r>
            </a:p>
          </p:txBody>
        </p:sp>
        <p:cxnSp>
          <p:nvCxnSpPr>
            <p:cNvPr id="10" name="Conector recto de flecha 9"/>
            <p:cNvCxnSpPr>
              <a:stCxn id="17417" idx="3"/>
            </p:cNvCxnSpPr>
            <p:nvPr/>
          </p:nvCxnSpPr>
          <p:spPr>
            <a:xfrm flipV="1">
              <a:off x="1306520" y="3043369"/>
              <a:ext cx="4778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221062" y="2541671"/>
              <a:ext cx="0" cy="311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931045" y="2505810"/>
              <a:ext cx="0" cy="311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7091421" y="3043369"/>
              <a:ext cx="43180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2" name="CuadroTexto 12"/>
          <p:cNvSpPr txBox="1">
            <a:spLocks noChangeArrowheads="1"/>
          </p:cNvSpPr>
          <p:nvPr/>
        </p:nvSpPr>
        <p:spPr bwMode="auto">
          <a:xfrm>
            <a:off x="5643564" y="5516564"/>
            <a:ext cx="4556125" cy="5857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s-PE" sz="1600"/>
              <a:t>Al finalizar el método se retorna el valor haciendo uso de la palabra </a:t>
            </a:r>
            <a:r>
              <a:rPr lang="es-PE" altLang="es-PE" sz="1600" b="1" u="sng"/>
              <a:t>return</a:t>
            </a:r>
            <a:r>
              <a:rPr lang="es-PE" altLang="es-PE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205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FD2518-C6C7-4A25-B86D-4A55E9D4BCF0}"/>
</file>

<file path=customXml/itemProps2.xml><?xml version="1.0" encoding="utf-8"?>
<ds:datastoreItem xmlns:ds="http://schemas.openxmlformats.org/officeDocument/2006/customXml" ds:itemID="{4B77C223-1AFD-49BE-BE86-9A9151A5078C}"/>
</file>

<file path=customXml/itemProps3.xml><?xml version="1.0" encoding="utf-8"?>
<ds:datastoreItem xmlns:ds="http://schemas.openxmlformats.org/officeDocument/2006/customXml" ds:itemID="{18F50975-6ACE-4D2B-A024-37C629D46F32}"/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387</Words>
  <Application>Microsoft Office PowerPoint</Application>
  <PresentationFormat>Panorámica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Tema de Office</vt:lpstr>
      <vt:lpstr>Presentación de PowerPoint</vt:lpstr>
      <vt:lpstr>Semana 3</vt:lpstr>
      <vt:lpstr>Tipos de métodos</vt:lpstr>
      <vt:lpstr>Método que retorna resultado y no recibe parámetros</vt:lpstr>
      <vt:lpstr>Consideraciones</vt:lpstr>
      <vt:lpstr>Estructura</vt:lpstr>
      <vt:lpstr>Método que retorna resultado y recibe parámetros</vt:lpstr>
      <vt:lpstr>Consideraciones</vt:lpstr>
      <vt:lpstr>Estructura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27</cp:revision>
  <dcterms:created xsi:type="dcterms:W3CDTF">2020-03-27T21:29:12Z</dcterms:created>
  <dcterms:modified xsi:type="dcterms:W3CDTF">2022-08-22T22:55:28Z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