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labathi, Pricilla" userId="46b96ba5-4077-4b43-a6ad-ddeccbd4bb72" providerId="ADAL" clId="{F102CBC8-7968-4C00-9A8A-5564B6F82684}"/>
    <pc:docChg chg="custSel modSld">
      <pc:chgData name="Nhlabathi, Pricilla" userId="46b96ba5-4077-4b43-a6ad-ddeccbd4bb72" providerId="ADAL" clId="{F102CBC8-7968-4C00-9A8A-5564B6F82684}" dt="2023-12-04T01:02:25.480" v="147" actId="1076"/>
      <pc:docMkLst>
        <pc:docMk/>
      </pc:docMkLst>
      <pc:sldChg chg="modSp mod">
        <pc:chgData name="Nhlabathi, Pricilla" userId="46b96ba5-4077-4b43-a6ad-ddeccbd4bb72" providerId="ADAL" clId="{F102CBC8-7968-4C00-9A8A-5564B6F82684}" dt="2023-12-04T01:02:25.480" v="147" actId="1076"/>
        <pc:sldMkLst>
          <pc:docMk/>
          <pc:sldMk cId="1881255940" sldId="256"/>
        </pc:sldMkLst>
        <pc:spChg chg="mod">
          <ac:chgData name="Nhlabathi, Pricilla" userId="46b96ba5-4077-4b43-a6ad-ddeccbd4bb72" providerId="ADAL" clId="{F102CBC8-7968-4C00-9A8A-5564B6F82684}" dt="2023-12-04T00:34:45.283" v="4" actId="2085"/>
          <ac:spMkLst>
            <pc:docMk/>
            <pc:sldMk cId="1881255940" sldId="256"/>
            <ac:spMk id="4" creationId="{959B0421-4C65-5BC8-E86B-F7F3A59293A6}"/>
          </ac:spMkLst>
        </pc:spChg>
        <pc:spChg chg="mod">
          <ac:chgData name="Nhlabathi, Pricilla" userId="46b96ba5-4077-4b43-a6ad-ddeccbd4bb72" providerId="ADAL" clId="{F102CBC8-7968-4C00-9A8A-5564B6F82684}" dt="2023-12-04T01:02:25.480" v="147" actId="1076"/>
          <ac:spMkLst>
            <pc:docMk/>
            <pc:sldMk cId="1881255940" sldId="256"/>
            <ac:spMk id="5" creationId="{9C772514-25E7-99D1-E5E4-60DE4FCE8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1B79-C94D-294A-5FB5-19EB1103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ADAD2-3122-DCE4-C291-FCEF448C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2C61-0F60-5932-344B-3A0506E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DB7-A0F3-9A52-0894-988577F7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8A6A-5343-2ADE-9285-63F61346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DE60-D284-BB4E-0230-42327E09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746D-B335-079F-17C3-40BEE8EC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0C70-CA58-D68A-2757-1C09EE16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81DB-A3CC-B337-261C-87D68136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74E8-342C-86C5-414F-CFAC52E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42BEE-A706-3D11-AA98-B0F9F85C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69A1-3D6F-90D3-FED0-400189FF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1424-CE39-1A3B-06D5-601F049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77FB-F5F8-D3DD-1341-B2FD7661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2EFB-8CE0-12AF-02AA-57AA043B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B644-61AE-6086-6BE6-F20F678D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E0D2-8295-60FD-1BD5-F939308E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0F5D-7CD3-68F2-CB49-C9162822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94E-55FB-36AC-53B9-1FB57F37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8C1C-7ABC-B2B9-7C0B-0E648975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14B-09F6-7CD8-B5ED-96644C30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11E1-BCEF-FEC3-20A2-18F0AFEC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1FCE-3A5B-5371-D175-CFC22B0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88DD-8E77-42A5-9954-6EC87FD2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0955-C9D3-2F95-DAB6-D0121D07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5939-6956-AD2C-9566-A569FBAF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D230-F279-B23E-A5CC-742A7FD84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889D0-A2C3-4A36-0BA4-DE139F39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5504-8295-4A6D-8CF3-34D1028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AF57-2519-257C-812E-911A5F32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37AB2-029C-DFAC-D963-CD7EC746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97AF-C2AD-9D2E-F07C-8A74E7B5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3A83-B151-4065-21FB-E341D9FF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7BA2-D53D-1B2A-EC69-320CBFF6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3B2F-217F-F29E-B93E-69E4F4871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6F0F1-DBC6-1146-0F83-A32B10FD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2C06-EAFB-05AE-5949-33339FE9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B187B-900C-7401-1135-FF245042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9C1F-96E2-7258-32D6-9E55A06D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A2B-419A-DC41-C3C9-D36A76B7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0C79B-783D-17AE-19BB-0B3BEEC4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8AB02-D535-573F-43C5-28B68BC6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4FB3-3312-0993-E99D-B5D434DE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A9F9-D0FD-6941-B6D5-58D127AD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114E-E6AE-0ACF-B59B-FBA05C79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5A2B-46D9-114D-07D7-BBD2ADE1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3BF4-383E-D205-6566-CFD610DE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4E85-FC2A-E79E-D7E5-FC15242C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9940-F402-B938-F200-4C6D061E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D9F73-B859-338C-2EFF-F25F669E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4F23-C1C9-F27F-EA38-62EB3F54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9B31-EBA9-E6E8-A31A-3F579D6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4720-92D6-B4C7-902D-C0E7B9CC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F6A42-602E-7B65-ED61-3277EB41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03875-ADA5-6F22-332C-33EE8D1A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8F590-E9B7-E398-079A-9395D2A9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36A54-FCB8-4AC4-AE00-4FF64532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0EF98-8114-BEEC-8874-FE85761B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33F50-3F25-E020-0E7E-4ACC6769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278A-8891-58AF-6921-4F1CF90C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3744-DC6C-310D-C118-D3CF8E3A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B723-6821-4A02-BD73-5539DA7FE01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8D7D-8EEE-7A62-CE09-8184A5705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FC7B-98EF-7E5A-60EA-53E96F7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CF40-30B6-4C82-8E10-6E04D3B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B0421-4C65-5BC8-E86B-F7F3A59293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772514-25E7-99D1-E5E4-60DE4FCE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159"/>
            <a:ext cx="10515600" cy="2986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 can the insurance company Increase their profits? 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Hypothesis: The insurance company can increase their profits by;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1.identifying and preventing fraud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2. Reducing claim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Nhlabathi, Pricilla</dc:creator>
  <cp:lastModifiedBy>Nhlabathi, Pricilla</cp:lastModifiedBy>
  <cp:revision>1</cp:revision>
  <dcterms:created xsi:type="dcterms:W3CDTF">2023-12-04T00:32:40Z</dcterms:created>
  <dcterms:modified xsi:type="dcterms:W3CDTF">2023-12-04T01:02:26Z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ae3b93-4b12-4b95-ae3b-eeec4e7d2cf8_Enabled">
    <vt:lpwstr>true</vt:lpwstr>
  </property>
  <property fmtid="{D5CDD505-2E9C-101B-9397-08002B2CF9AE}" pid="3" name="MSIP_Label_74ae3b93-4b12-4b95-ae3b-eeec4e7d2cf8_SetDate">
    <vt:lpwstr>2023-12-04T00:33:30Z</vt:lpwstr>
  </property>
  <property fmtid="{D5CDD505-2E9C-101B-9397-08002B2CF9AE}" pid="4" name="MSIP_Label_74ae3b93-4b12-4b95-ae3b-eeec4e7d2cf8_Method">
    <vt:lpwstr>Standard</vt:lpwstr>
  </property>
  <property fmtid="{D5CDD505-2E9C-101B-9397-08002B2CF9AE}" pid="5" name="MSIP_Label_74ae3b93-4b12-4b95-ae3b-eeec4e7d2cf8_Name">
    <vt:lpwstr>Product Data Confidential</vt:lpwstr>
  </property>
  <property fmtid="{D5CDD505-2E9C-101B-9397-08002B2CF9AE}" pid="6" name="MSIP_Label_74ae3b93-4b12-4b95-ae3b-eeec4e7d2cf8_SiteId">
    <vt:lpwstr>4032514a-830a-4f20-9539-81bbc35b3cd9</vt:lpwstr>
  </property>
  <property fmtid="{D5CDD505-2E9C-101B-9397-08002B2CF9AE}" pid="7" name="MSIP_Label_74ae3b93-4b12-4b95-ae3b-eeec4e7d2cf8_ActionId">
    <vt:lpwstr>b9c7811a-867d-422b-97cf-8ecb8d328ee8</vt:lpwstr>
  </property>
  <property fmtid="{D5CDD505-2E9C-101B-9397-08002B2CF9AE}" pid="8" name="MSIP_Label_74ae3b93-4b12-4b95-ae3b-eeec4e7d2cf8_ContentBits">
    <vt:lpwstr>0</vt:lpwstr>
  </property>
</Properties>
</file>