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6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75108F58-D65C-4A7D-A87C-DD7F45ECD84B}">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619CC6E4-9047-4DFF-B96D-CF40E884CC72}">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316C89C0-3FC5-46B6-97A1-3C1AFDC75748}">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Lst>
        </p14:section>
        <p14:section name="Segment Shelf Price/Vol Comparison" id="{62D340D0-47AF-4A52-BDBE-5DD943AA629E}">
          <p14:sldIdLst>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6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130</a:t>
                    </a:r>
                  </a:p>
                  <a:p>
                    <a:r>
                      <a:t>5.33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Sheet1!$C$2:$C$3</c:f>
              <c:numCache>
                <c:formatCode>General</c:formatCode>
                <c:ptCount val="2"/>
                <c:pt idx="0">
                  <c:v>5.33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327"/>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1.49</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47"/>
          <c:min val="0.42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Sheet1!$C$2:$C$3</c:f>
              <c:numCache>
                <c:formatCode>General</c:formatCode>
                <c:ptCount val="2"/>
                <c:pt idx="0">
                  <c:v>2.86</c:v>
                </c:pt>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Sheet1!$F$2:$F$3</c:f>
              <c:numCache>
                <c:formatCode>General</c:formatCode>
                <c:ptCount val="2"/>
                <c:pt idx="0">
                  <c:v>0.18</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152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79</c:v>
                </c:pt>
              </c:strCache>
            </c:strRef>
          </c:cat>
          <c:val>
            <c:numRef>
              <c:f>Sheet1!$B$2:$B$3</c:f>
              <c:numCache>
                <c:formatCode>General</c:formatCode>
                <c:ptCount val="2"/>
                <c:pt idx="0">
                  <c:v>2.9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2.64</a:t>
                    </a:r>
                  </a:p>
                </c:rich>
              </c:tx>
              <c:dLblPos val="l"/>
              <c:showLegendKey val="0"/>
              <c:showVal val="1"/>
              <c:showCatName val="0"/>
              <c:showSerName val="0"/>
              <c:showPercent val="0"/>
              <c:showBubbleSize val="0"/>
            </c:dLbl>
            <c:dLbl>
              <c:idx val="1"/>
              <c:tx>
                <c:rich>
                  <a:bodyPr/>
                  <a:lstStyle/>
                  <a:p>
                    <a:r>
                      <a:t>IX 79</a:t>
                    </a:r>
                  </a:p>
                  <a:p>
                    <a:r>
                      <a:t>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79</c:v>
                </c:pt>
              </c:strCache>
            </c:strRef>
          </c:cat>
          <c:val>
            <c:numRef>
              <c:f>Sheet1!$C$2:$C$3</c:f>
              <c:numCache>
                <c:formatCode>General</c:formatCode>
                <c:ptCount val="2"/>
                <c:pt idx="0">
                  <c:v>2.64</c:v>
                </c:pt>
                <c:pt idx="1">
                  <c:v>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79</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79</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79</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69"/>
          <c:min val="0.27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4"/>
          <c:min val="0.42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2.38</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4"/>
          <c:min val="0.04900000000000004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104</c:v>
                </c:pt>
                <c:pt idx="1">
                  <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104</a:t>
                    </a:r>
                  </a:p>
                  <a:p>
                    <a:r>
                      <a:t>4.2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104</c:v>
                </c:pt>
                <c:pt idx="1">
                  <c:v/>
                </c:pt>
              </c:strCache>
            </c:strRef>
          </c:cat>
          <c:val>
            <c:numRef>
              <c:f>Sheet1!$C$2:$C$3</c:f>
              <c:numCache>
                <c:formatCode>General</c:formatCode>
                <c:ptCount val="2"/>
                <c:pt idx="0">
                  <c:v>4.2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104</c:v>
                </c:pt>
                <c:pt idx="1">
                  <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104</c:v>
                </c:pt>
                <c:pt idx="1">
                  <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104</c:v>
                </c:pt>
                <c:pt idx="1">
                  <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968"/>
          <c:min val="0.42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Sheet1!$C$2:$C$3</c:f>
              <c:numCache>
                <c:formatCode>General</c:formatCode>
                <c:ptCount val="2"/>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168"/>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Sheet1!$C$2:$C$3</c:f>
              <c:numCache>
                <c:formatCode>General</c:formatCode>
                <c:ptCount val="2"/>
                <c:pt idx="0">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Sheet1!$C$2:$C$3</c:f>
              <c:numCache>
                <c:formatCode>General</c:formatCode>
                <c:ptCount val="2"/>
                <c:pt idx="0">
                  <c:v>1.8</c:v>
                </c:pt>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79</c:v>
                </c:pt>
              </c:strCache>
            </c:strRef>
          </c:cat>
          <c:val>
            <c:numRef>
              <c:f>Sheet1!$B$2:$B$3</c:f>
              <c:numCache>
                <c:formatCode>General</c:formatCode>
                <c:ptCount val="2"/>
                <c:pt idx="0">
                  <c:v>2.9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63</a:t>
                    </a:r>
                  </a:p>
                  <a:p>
                    <a:r>
                      <a:t>2.63</a:t>
                    </a:r>
                  </a:p>
                </c:rich>
              </c:tx>
              <c:dLblPos val="l"/>
              <c:showLegendKey val="0"/>
              <c:showVal val="1"/>
              <c:showCatName val="0"/>
              <c:showSerName val="0"/>
              <c:showPercent val="0"/>
              <c:showBubbleSize val="0"/>
            </c:dLbl>
            <c:dLbl>
              <c:idx val="1"/>
              <c:tx>
                <c:rich>
                  <a:bodyPr/>
                  <a:lstStyle/>
                  <a:p>
                    <a:r>
                      <a:t>IX 79</a:t>
                    </a:r>
                  </a:p>
                  <a:p>
                    <a:r>
                      <a:t>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79</c:v>
                </c:pt>
              </c:strCache>
            </c:strRef>
          </c:cat>
          <c:val>
            <c:numRef>
              <c:f>Sheet1!$C$2:$C$3</c:f>
              <c:numCache>
                <c:formatCode>General</c:formatCode>
                <c:ptCount val="2"/>
                <c:pt idx="0">
                  <c:v>2.63</c:v>
                </c:pt>
                <c:pt idx="1">
                  <c:v>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79</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79</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79</c:v>
                </c:pt>
              </c:strCache>
            </c:strRef>
          </c:cat>
          <c:val>
            <c:numRef>
              <c:f>Sheet1!$F$2:$F$3</c:f>
              <c:numCache>
                <c:formatCode>General</c:formatCode>
                <c:ptCount val="2"/>
                <c:pt idx="0">
                  <c:v>1.63</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69"/>
          <c:min val="0.27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1.63</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69"/>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2.9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5.85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5.85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0">
                  <c:v>1.63</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351"/>
          <c:min val="0.27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2.25</a:t>
                    </a:r>
                  </a:p>
                </c:rich>
              </c:tx>
              <c:dLblPos val="l"/>
              <c:showLegendKey val="0"/>
              <c:showVal val="1"/>
              <c:showCatName val="0"/>
              <c:showSerName val="0"/>
              <c:showPercent val="0"/>
              <c:showBubbleSize val="0"/>
            </c:dLbl>
            <c:dLbl>
              <c:idx val="1"/>
              <c:tx>
                <c:rich>
                  <a:bodyPr/>
                  <a:lstStyle/>
                  <a:p>
                    <a:r>
                      <a:t>IX 56</a:t>
                    </a:r>
                  </a:p>
                  <a:p>
                    <a:r>
                      <a:t>3.22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Sheet1!$C$2:$C$3</c:f>
              <c:numCache>
                <c:formatCode>General</c:formatCode>
                <c:ptCount val="2"/>
                <c:pt idx="0">
                  <c:v>2.25</c:v>
                </c:pt>
                <c:pt idx="1">
                  <c:v>3.22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Sheet1!$D$2:$D$3</c:f>
              <c:numCache>
                <c:formatCode>General</c:formatCode>
                <c:ptCount val="2"/>
                <c:pt idx="0">
                  <c:v>3.4</c:v>
                </c:pt>
                <c:pt idx="1">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1.7541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Sheet1!$B$2:$B$3</c:f>
              <c:numCache>
                <c:formatCode>General</c:formatCode>
                <c:ptCount val="2"/>
                <c:pt idx="0">
                  <c:v>2.3</c:v>
                </c:pt>
                <c:pt idx="1">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Sheet1!$C$2:$C$3</c:f>
              <c:numCache>
                <c:formatCode>General</c:formatCode>
                <c:ptCount val="2"/>
                <c:pt idx="1">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Sheet1!$D$2:$D$3</c:f>
              <c:numCache>
                <c:formatCode>General</c:formatCode>
                <c:ptCount val="2"/>
                <c:pt idx="0">
                  <c:v>2.3</c:v>
                </c:pt>
                <c:pt idx="1">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Sheet1!$F$2:$F$3</c:f>
              <c:numCache>
                <c:formatCode>General</c:formatCode>
                <c:ptCount val="2"/>
                <c:pt idx="1">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1.30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61</a:t>
                    </a:r>
                  </a:p>
                  <a:p>
                    <a:r>
                      <a:t>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Sheet1!$C$2:$C$3</c:f>
              <c:numCache>
                <c:formatCode>General</c:formatCode>
                <c:ptCount val="2"/>
                <c:pt idx="0">
                  <c:v>2.32</c:v>
                </c:pt>
                <c:pt idx="1">
                  <c:v>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Sheet1!$C$2:$C$2</c:f>
              <c:numCache>
                <c:formatCode>General</c:formatCode>
                <c:ptCount val="1"/>
                <c:pt idx="0">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Sheet1!$F$2:$F$2</c:f>
              <c:numCache>
                <c:formatCode>General</c:formatCode>
                <c:ptCount val="1"/>
                <c:pt idx="0">
                  <c:v>0.61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92"/>
          <c:min val="0.1071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Sheet1!$B$2:$B$2</c:f>
              <c:numCache>
                <c:formatCode>General</c:formatCode>
                <c:ptCount val="1"/>
                <c:pt idx="0">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Sheet1!$C$2:$C$2</c:f>
              <c:numCache>
                <c:formatCode>General</c:formatCode>
                <c:ptCount val="1"/>
                <c:pt idx="0">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Sheet1!$D$2:$D$2</c:f>
              <c:numCache>
                <c:formatCode>General</c:formatCode>
                <c:ptCount val="1"/>
                <c:pt idx="0">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Sheet1!$E$2:$E$2</c:f>
              <c:numCache>
                <c:formatCode>General</c:formatCode>
                <c:ptCount val="1"/>
                <c:pt idx="0">
                  <c:v>1.64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44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0.54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Sheet1!$C$2:$C$3</c:f>
              <c:numCache>
                <c:formatCode>General</c:formatCode>
                <c:ptCount val="2"/>
                <c:pt idx="0">
                  <c:v>2.28</c:v>
                </c:pt>
                <c:pt idx="1">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77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2.6</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2.6</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55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Sheet1!$C$2:$C$3</c:f>
              <c:numCache>
                <c:formatCode>General</c:formatCode>
                <c:ptCount val="2"/>
                <c:pt idx="0">
                  <c:v>3.18</c:v>
                </c:pt>
                <c:pt idx="1">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80819999999999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Sheet1!$B$2:$B$3</c:f>
              <c:numCache>
                <c:formatCode>General</c:formatCode>
                <c:ptCount val="2"/>
                <c:pt idx="0">
                  <c:v>2.3</c:v>
                </c:pt>
                <c:pt idx="1">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Sheet1!$C$2:$C$3</c:f>
              <c:numCache>
                <c:formatCode>General</c:formatCode>
                <c:ptCount val="2"/>
                <c:pt idx="1">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Sheet1!$D$2:$D$3</c:f>
              <c:numCache>
                <c:formatCode>General</c:formatCode>
                <c:ptCount val="2"/>
                <c:pt idx="0">
                  <c:v>2.3</c:v>
                </c:pt>
                <c:pt idx="1">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Sheet1!$E$2:$E$3</c:f>
              <c:numCache>
                <c:formatCode>General</c:formatCode>
                <c:ptCount val="2"/>
                <c:pt idx="1">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1.30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Sheet1!$C$2:$C$3</c:f>
              <c:numCache>
                <c:formatCode>General</c:formatCode>
                <c:ptCount val="2"/>
                <c:pt idx="0">
                  <c:v>2.32</c:v>
                </c:pt>
                <c:pt idx="1">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5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Sheet1!$C$2:$C$3</c:f>
              <c:numCache>
                <c:formatCode>General</c:formatCode>
                <c:ptCount val="2"/>
                <c:pt idx="0">
                  <c:v>3.38</c:v>
                </c:pt>
                <c:pt idx="1">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Sheet1!$C$2:$C$2</c:f>
              <c:numCache>
                <c:formatCode>General</c:formatCode>
                <c:ptCount val="1"/>
                <c:pt idx="0">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Sheet1!$F$2:$F$2</c:f>
              <c:numCache>
                <c:formatCode>General</c:formatCode>
                <c:ptCount val="1"/>
                <c:pt idx="0">
                  <c:v>0.69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86"/>
          <c:min val="0.1917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0.69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86"/>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Sheet1!$B$2:$B$2</c:f>
              <c:numCache>
                <c:formatCode>General</c:formatCode>
                <c:ptCount val="1"/>
                <c:pt idx="0">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Sheet1!$C$2:$C$2</c:f>
              <c:numCache>
                <c:formatCode>General</c:formatCode>
                <c:ptCount val="1"/>
                <c:pt idx="0">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Sheet1!$D$2:$D$2</c:f>
              <c:numCache>
                <c:formatCode>General</c:formatCode>
                <c:ptCount val="1"/>
                <c:pt idx="0">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Sheet1!$E$2:$E$2</c:f>
              <c:numCache>
                <c:formatCode>General</c:formatCode>
                <c:ptCount val="1"/>
                <c:pt idx="0">
                  <c:v>1.64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44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Sheet1!$B$2:$B$3</c:f>
              <c:numCache>
                <c:formatCode>General</c:formatCode>
                <c:ptCount val="2"/>
                <c:pt idx="0">
                  <c:v>2.94</c:v>
                </c:pt>
                <c:pt idx="1">
                  <c:v>5.18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2.38</a:t>
                    </a:r>
                  </a:p>
                </c:rich>
              </c:tx>
              <c:dLblPos val="l"/>
              <c:showLegendKey val="0"/>
              <c:showVal val="1"/>
              <c:showCatName val="0"/>
              <c:showSerName val="0"/>
              <c:showPercent val="0"/>
              <c:showBubbleSize val="0"/>
            </c:dLbl>
            <c:dLbl>
              <c:idx val="1"/>
              <c:tx>
                <c:rich>
                  <a:bodyPr/>
                  <a:lstStyle/>
                  <a:p>
                    <a:r>
                      <a:t>IX 57</a:t>
                    </a:r>
                  </a:p>
                  <a:p>
                    <a:r>
                      <a:t>3.43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Sheet1!$C$2:$C$3</c:f>
              <c:numCache>
                <c:formatCode>General</c:formatCode>
                <c:ptCount val="2"/>
                <c:pt idx="0">
                  <c:v>2.38</c:v>
                </c:pt>
                <c:pt idx="1">
                  <c:v>3.43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Sheet1!$D$2:$D$3</c:f>
              <c:numCache>
                <c:formatCode>General</c:formatCode>
                <c:ptCount val="2"/>
                <c:pt idx="0">
                  <c:v>3.54</c:v>
                </c:pt>
                <c:pt idx="1">
                  <c:v>6.06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591"/>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Sheet1!$B$2:$B$3</c:f>
              <c:numCache>
                <c:formatCode>General</c:formatCode>
                <c:ptCount val="2"/>
                <c:pt idx="0">
                  <c:v>2.45</c:v>
                </c:pt>
                <c:pt idx="1">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Sheet1!$C$2:$C$3</c:f>
              <c:numCache>
                <c:formatCode>General</c:formatCode>
                <c:ptCount val="2"/>
                <c:pt idx="1">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Sheet1!$D$2:$D$3</c:f>
              <c:numCache>
                <c:formatCode>General</c:formatCode>
                <c:ptCount val="2"/>
                <c:pt idx="0">
                  <c:v>2.45</c:v>
                </c:pt>
                <c:pt idx="1">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Sheet1!$F$2:$F$3</c:f>
              <c:numCache>
                <c:formatCode>General</c:formatCode>
                <c:ptCount val="2"/>
                <c:pt idx="1">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1.7692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Sheet1!$B$2:$B$3</c:f>
              <c:numCache>
                <c:formatCode>General</c:formatCode>
                <c:ptCount val="2"/>
                <c:pt idx="0">
                  <c:v>2.65</c:v>
                </c:pt>
                <c:pt idx="1">
                  <c:v>4.87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62</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Sheet1!$C$2:$C$3</c:f>
              <c:numCache>
                <c:formatCode>General</c:formatCode>
                <c:ptCount val="2"/>
                <c:pt idx="0">
                  <c:v>2.38</c:v>
                </c:pt>
                <c:pt idx="1">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44"/>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Sheet1!$C$2:$C$2</c:f>
              <c:numCache>
                <c:formatCode>General</c:formatCode>
                <c:ptCount val="1"/>
                <c:pt idx="0">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Sheet1!$F$2:$F$2</c:f>
              <c:numCache>
                <c:formatCode>General</c:formatCode>
                <c:ptCount val="1"/>
                <c:pt idx="0">
                  <c:v>0.62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6"/>
          <c:min val="0.118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Sheet1!$B$2:$B$2</c:f>
              <c:numCache>
                <c:formatCode>General</c:formatCode>
                <c:ptCount val="1"/>
                <c:pt idx="0">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Sheet1!$C$2:$C$2</c:f>
              <c:numCache>
                <c:formatCode>General</c:formatCode>
                <c:ptCount val="1"/>
                <c:pt idx="0">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Sheet1!$D$2:$D$2</c:f>
              <c:numCache>
                <c:formatCode>General</c:formatCode>
                <c:ptCount val="1"/>
                <c:pt idx="0">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Sheet1!$E$2:$E$2</c:f>
              <c:numCache>
                <c:formatCode>General</c:formatCode>
                <c:ptCount val="1"/>
                <c:pt idx="0">
                  <c:v>1.86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7"/>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79</a:t>
                    </a:r>
                  </a:p>
                  <a:p>
                    <a:r>
                      <a:t>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Sheet1!$C$2:$C$2</c:f>
              <c:numCache>
                <c:formatCode>General</c:formatCode>
                <c:ptCount val="1"/>
                <c:pt idx="0">
                  <c:v>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Sheet1!$F$2:$F$2</c:f>
              <c:numCache>
                <c:formatCode>General</c:formatCode>
                <c:ptCount val="1"/>
                <c:pt idx="0">
                  <c:v>0.55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Sheet1!$B$2:$B$3</c:f>
              <c:numCache>
                <c:formatCode>General</c:formatCode>
                <c:ptCount val="2"/>
                <c:pt idx="0">
                  <c:v>2.94</c:v>
                </c:pt>
                <c:pt idx="1">
                  <c:v>5.18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IX 55</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Sheet1!$C$2:$C$3</c:f>
              <c:numCache>
                <c:formatCode>General</c:formatCode>
                <c:ptCount val="2"/>
                <c:pt idx="0">
                  <c:v>2.4</c:v>
                </c:pt>
                <c:pt idx="1">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Sheet1!$D$2:$D$3</c:f>
              <c:numCache>
                <c:formatCode>General</c:formatCode>
                <c:ptCount val="2"/>
                <c:pt idx="0">
                  <c:v>3.56</c:v>
                </c:pt>
                <c:pt idx="1">
                  <c:v>6.03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302"/>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Sheet1!$B$2:$B$3</c:f>
              <c:numCache>
                <c:formatCode>General</c:formatCode>
                <c:ptCount val="2"/>
                <c:pt idx="0">
                  <c:v>2.94</c:v>
                </c:pt>
                <c:pt idx="1">
                  <c:v>5.18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Sheet1!$D$2:$D$3</c:f>
              <c:numCache>
                <c:formatCode>General</c:formatCode>
                <c:ptCount val="2"/>
                <c:pt idx="0">
                  <c:v>3.56</c:v>
                </c:pt>
                <c:pt idx="1">
                  <c:v>6.03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302"/>
          <c:min val="1.5937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103</c:v>
                </c:pt>
              </c:strCache>
            </c:strRef>
          </c:cat>
          <c:val>
            <c:numRef>
              <c:f>Sheet1!$B$2:$B$3</c:f>
              <c:numCache>
                <c:formatCode>General</c:formatCode>
                <c:ptCount val="2"/>
                <c:pt idx="0">
                  <c:v>2.94</c:v>
                </c:pt>
                <c:pt idx="1">
                  <c:v>5.18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IX 103</a:t>
                    </a:r>
                  </a:p>
                  <a:p>
                    <a:r>
                      <a:t>6.19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103</c:v>
                </c:pt>
              </c:strCache>
            </c:strRef>
          </c:cat>
          <c:val>
            <c:numRef>
              <c:f>Sheet1!$C$2:$C$3</c:f>
              <c:numCache>
                <c:formatCode>General</c:formatCode>
                <c:ptCount val="2"/>
                <c:pt idx="0">
                  <c:v>3.45</c:v>
                </c:pt>
                <c:pt idx="1">
                  <c:v>6.19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103</c:v>
                </c:pt>
              </c:strCache>
            </c:strRef>
          </c:cat>
          <c:val>
            <c:numRef>
              <c:f>Sheet1!$D$2:$D$3</c:f>
              <c:numCache>
                <c:formatCode>General</c:formatCode>
                <c:ptCount val="2"/>
                <c:pt idx="0">
                  <c:v>3.56</c:v>
                </c:pt>
                <c:pt idx="1">
                  <c:v>6.03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103</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103</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891"/>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Sheet1!$B$2:$B$3</c:f>
              <c:numCache>
                <c:formatCode>General</c:formatCode>
                <c:ptCount val="2"/>
                <c:pt idx="0">
                  <c:v>2.45</c:v>
                </c:pt>
                <c:pt idx="1">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Sheet1!$C$2:$C$3</c:f>
              <c:numCache>
                <c:formatCode>General</c:formatCode>
                <c:ptCount val="2"/>
                <c:pt idx="1">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Sheet1!$D$2:$D$3</c:f>
              <c:numCache>
                <c:formatCode>General</c:formatCode>
                <c:ptCount val="2"/>
                <c:pt idx="0">
                  <c:v>2.45</c:v>
                </c:pt>
                <c:pt idx="1">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Sheet1!$E$2:$E$3</c:f>
              <c:numCache>
                <c:formatCode>General</c:formatCode>
                <c:ptCount val="2"/>
                <c:pt idx="1">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1.7692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Sheet1!$B$2:$B$3</c:f>
              <c:numCache>
                <c:formatCode>General</c:formatCode>
                <c:ptCount val="2"/>
                <c:pt idx="0">
                  <c:v>2.65</c:v>
                </c:pt>
                <c:pt idx="1">
                  <c:v>4.87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Sheet1!$C$2:$C$3</c:f>
              <c:numCache>
                <c:formatCode>General</c:formatCode>
                <c:ptCount val="2"/>
                <c:pt idx="0">
                  <c:v>2.38</c:v>
                </c:pt>
                <c:pt idx="1">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44"/>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Sheet1!$B$2:$B$3</c:f>
              <c:numCache>
                <c:formatCode>General</c:formatCode>
                <c:ptCount val="2"/>
                <c:pt idx="0">
                  <c:v>2.65</c:v>
                </c:pt>
                <c:pt idx="1">
                  <c:v>4.87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44"/>
          <c:min val="1.59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Sheet1!$B$2:$B$3</c:f>
              <c:numCache>
                <c:formatCode>General</c:formatCode>
                <c:ptCount val="2"/>
                <c:pt idx="0">
                  <c:v>2.65</c:v>
                </c:pt>
                <c:pt idx="1">
                  <c:v>4.87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Sheet1!$C$2:$C$3</c:f>
              <c:numCache>
                <c:formatCode>General</c:formatCode>
                <c:ptCount val="2"/>
                <c:pt idx="0">
                  <c:v>3.46</c:v>
                </c:pt>
                <c:pt idx="1">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01"/>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Sheet1!$C$2:$C$2</c:f>
              <c:numCache>
                <c:formatCode>General</c:formatCode>
                <c:ptCount val="1"/>
                <c:pt idx="0">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Sheet1!$F$2:$F$2</c:f>
              <c:numCache>
                <c:formatCode>General</c:formatCode>
                <c:ptCount val="1"/>
                <c:pt idx="0">
                  <c:v>0.71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89"/>
          <c:min val="0.212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Sheet1!$F$2:$F$2</c:f>
              <c:numCache>
                <c:formatCode>General</c:formatCode>
                <c:ptCount val="1"/>
                <c:pt idx="0">
                  <c:v>0.71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89"/>
          <c:min val="0.04900000000000004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Sheet1!$B$2:$B$2</c:f>
              <c:numCache>
                <c:formatCode>General</c:formatCode>
                <c:ptCount val="1"/>
                <c:pt idx="0">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Sheet1!$C$2:$C$2</c:f>
              <c:numCache>
                <c:formatCode>General</c:formatCode>
                <c:ptCount val="1"/>
                <c:pt idx="0">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Sheet1!$D$2:$D$2</c:f>
              <c:numCache>
                <c:formatCode>General</c:formatCode>
                <c:ptCount val="1"/>
                <c:pt idx="0">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Sheet1!$E$2:$E$2</c:f>
              <c:numCache>
                <c:formatCode>General</c:formatCode>
                <c:ptCount val="1"/>
                <c:pt idx="0">
                  <c:v>1.86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7"/>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79</a:t>
                    </a:r>
                  </a:p>
                  <a:p>
                    <a:r>
                      <a:t>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Sheet1!$C$2:$C$2</c:f>
              <c:numCache>
                <c:formatCode>General</c:formatCode>
                <c:ptCount val="1"/>
                <c:pt idx="0">
                  <c:v>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79</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27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3.81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Sheet1!$C$2:$C$3</c:f>
              <c:numCache>
                <c:formatCode>General</c:formatCode>
                <c:ptCount val="2"/>
                <c:pt idx="0">
                  <c:v>3.81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Sheet1!$C$2:$C$3</c:f>
              <c:numCache>
                <c:formatCode>General</c:formatCode>
                <c:ptCount val="2"/>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Sheet1!$C$2:$C$3</c:f>
              <c:numCache>
                <c:formatCode>General</c:formatCode>
                <c:ptCount val="2"/>
                <c:pt idx="0">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2.59</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2.59</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4855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6396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503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505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1558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0300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6536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2959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3020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1792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2416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6020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0657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2443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98580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0797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86112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28623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2991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2931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14247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4803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69893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7561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5663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23169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8106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80170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2818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53848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291475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41357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341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78157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106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61239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81008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8942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77967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50562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10141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69895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26237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System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7064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69243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System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377743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9307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11624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System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28133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66871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Disposables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34953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Disposables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559422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09932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Disposables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132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Manual Shave Men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445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60415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Manual Shave Men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3319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Manual Shave Men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909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5742</Words>
  <Application>Microsoft Office PowerPoint</Application>
  <PresentationFormat>On-screen Show (16:9)</PresentationFormat>
  <Paragraphs>1218</Paragraphs>
  <Slides>58</Slides>
  <Notes>58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2025-08-14T11:12:54Z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