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6D"/>
    <a:srgbClr val="7ECAC4"/>
    <a:srgbClr val="FF8080"/>
    <a:srgbClr val="FFBFBF"/>
    <a:srgbClr val="00A097"/>
    <a:srgbClr val="7DC9C4"/>
    <a:srgbClr val="A6DAD6"/>
    <a:srgbClr val="FFFFFF"/>
    <a:srgbClr val="C00000"/>
    <a:srgbClr val="8DCF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39D854C-3076-4249-9062-C026E3BBA0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3123B75-E74F-4020-866F-A60DDC620D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F516000-ACCD-47FE-9AAC-E7934C8BAB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0415A3D2-7F02-4056-8BB0-DE234BA685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D1B23FB-4282-4A73-8F7F-9716F3B104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4B9DF7B-AA26-4758-ACFA-2F0880D51E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A877CE7-F132-4307-825D-2A1AEA77C7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2A4BEC3F-8CB7-4B84-A276-9883942F28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1"/>
        <c:ser>
          <c:idx val="2"/>
          <c:order val="0"/>
          <c:tx>
            <c:strRef>
              <c:f>Sheet1!$B$1</c:f>
              <c:strCache>
                <c:ptCount val="1"/>
                <c:pt idx="0">
                  <c:v>vs 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6BB3-4B8C-B509-8907AD7C9642}"/>
              </c:ext>
            </c:extLst>
          </c:dPt>
          <c:dPt>
            <c:idx val="2"/>
            <c:invertIfNegative val="1"/>
            <c:bubble3D val="0"/>
            <c:extLst>
              <c:ext xmlns:c16="http://schemas.microsoft.com/office/drawing/2014/chart" uri="{C3380CC4-5D6E-409C-BE32-E72D297353CC}">
                <c16:uniqueId val="{00000002-6BB3-4B8C-B509-8907AD7C9642}"/>
              </c:ext>
            </c:extLst>
          </c:dPt>
          <c:dPt>
            <c:idx val="3"/>
            <c:invertIfNegative val="1"/>
            <c:bubble3D val="0"/>
            <c:extLst>
              <c:ext xmlns:c16="http://schemas.microsoft.com/office/drawing/2014/chart" uri="{C3380CC4-5D6E-409C-BE32-E72D297353CC}">
                <c16:uniqueId val="{00000003-6BB3-4B8C-B509-8907AD7C9642}"/>
              </c:ext>
            </c:extLst>
          </c:dPt>
          <c:dPt>
            <c:idx val="5"/>
            <c:invertIfNegative val="1"/>
            <c:bubble3D val="0"/>
            <c:extLst>
              <c:ext xmlns:c16="http://schemas.microsoft.com/office/drawing/2014/chart" uri="{C3380CC4-5D6E-409C-BE32-E72D297353CC}">
                <c16:uniqueId val="{00000000-2DC1-4D51-906E-A38BC748F303}"/>
              </c:ext>
            </c:extLst>
          </c:dPt>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AEABAB"/>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rgbClr val="AEABAB">
                <a:alpha val="84706"/>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6B6D7911-EF8E-42D0-B439-3202A61952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B993AE7E-DBEF-491B-ACA7-A70389F8A9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BD91A22D-BF7B-435A-9032-EA65D16F59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8280EC7B-69B0-47C2-88D2-FA18F9BC74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0881E0E6-015D-4826-8885-14C108C893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C19A8EB1-606B-4676-8389-D44A12A22F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6A4226DE-D45D-4BD5-8210-D110BB8E98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2C43C1F3-ADF1-4596-8DAB-0B0B04F7C0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6EE76A56-B7C9-44C8-9294-FC2939986E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8120F94A-558D-4BBD-86DB-DCEE7CC59A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3D9B04F6-1859-42E3-8815-AD4FA66089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80777199-14BA-49A3-B042-C407B04C29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E5D1CD63-2C53-4511-A263-94E900C691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CE95F139-8C83-4BBE-A73E-C7E8907E90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CB09F74F-CE05-4A11-BB3A-326DAA188D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B97D7BCC-E5CA-4478-AD5B-0F639AAD73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3248AFE0-4C21-4276-82AB-07E21A6B6D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2F7F5CF9-50FD-4C6B-994A-09115D1620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75D796C0-0F69-4A5A-AE89-1FB5DB6480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30D730AE-5428-4908-9FCA-ED123A9905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3448030E-9398-4B9C-AFA2-6B076620EC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369646B9-8203-498B-9BDE-2594322737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A235A21D-C422-459F-BB8F-DF1F255E33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2714C42A-4E72-4B98-8196-2AF71402DF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22F28206-6B8B-4EC3-B7B5-8BF19BFD9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F0662D1E-F070-47E1-BD08-4C4C0EEAD5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BB734530-12B0-417C-A42E-5FCDA1574C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08399403-4536-459F-AA09-7F910AF96F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017CB157-0758-4859-8465-1BF7C5D4F8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E5C7EED7-6809-4245-B113-5A7662995D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507D9F47-DC25-455B-B9B8-E9A30F2C13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AFD30ABA-A204-474A-BBCB-C18D057F48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3323820B-DB16-403E-86E8-7BADFA1389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42A1FA53-C74C-4200-ABE0-5727045A35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156F8816-1F5A-4780-8ED4-B3E79AFFC9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BE67631F-4F5E-455D-98F8-F0C5B8A15A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16FEBB06-91B3-4863-94D0-B5CA5E1815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4B15D23B-47DC-4F0F-8FF6-DE2358EBDB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A72C31E8-BDB7-4CC0-9416-2178F9BD6C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BACF21A0-7490-47C8-AA22-09CE9DFD8B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18C49BCA-0B5F-4B6D-AE74-10A271BBEF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56504F39-2870-4360-BA29-AF806EB7C5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D0632A5C-F2E7-4028-921D-9B687C5BCE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B9A6C73C-32AC-4B46-B5E6-8BF7A5BA29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C6D49130-DC79-4A88-AA5B-462AAE817E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EF99A16F-53F8-4889-A081-6810FDAF41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50F404C5-3F79-4968-9C68-CE89A46943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E5257FB5-804D-4DB8-9B1E-C2608FBB89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A3A6DAC0-3675-4280-85C4-3467E10E83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C655916F-E306-49C2-93DE-50324F977A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1B4BEC3F-370B-46E1-948F-E5E1CB1D97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C3723B8D-15B2-4D16-BE07-BDF88D0BCB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109D13C4-F478-43C0-B953-94328CBEDB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0255F920-A35C-49CD-9CD4-3560C57E5B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4EDD6F98-E179-48B3-B341-DC64C94329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E533568D-7AF9-4351-A23F-0C86A3EF5E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7ABF76C6-C0BD-48D8-AC09-3954525F6C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21/08/2025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670340" y="1387069"/>
            <a:ext cx="1657300" cy="1274324"/>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90" y="2661394"/>
            <a:ext cx="3084220" cy="1700316"/>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670340" y="2661393"/>
            <a:ext cx="1657299" cy="1700316"/>
          </a:xfrm>
          <a:prstGeom prst="rect">
            <a:avLst/>
          </a:prstGeom>
          <a:solidFill>
            <a:srgbClr val="7DC9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8837"/>
            <a:ext cx="3084221" cy="1272556"/>
          </a:xfrm>
          <a:prstGeom prst="rect">
            <a:avLst/>
          </a:prstGeom>
          <a:solidFill>
            <a:srgbClr val="7DC9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122994"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2196433404"/>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17490007"/>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2016251149"/>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extLst>
              <p:ext uri="{D42A27DB-BD31-4B8C-83A1-F6EECF244321}">
                <p14:modId xmlns:p14="http://schemas.microsoft.com/office/powerpoint/2010/main" val="872062300"/>
              </p:ext>
            </p:extLst>
          </p:nvPr>
        </p:nvGraphicFramePr>
        <p:xfrm>
          <a:off x="546970" y="1134112"/>
          <a:ext cx="8093029" cy="1766024"/>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297663">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7360637"/>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280226519"/>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846919138"/>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0373044"/>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580</a:t>
                      </a:r>
                      <a:r>
                        <a:rPr lang="en-US" sz="800" dirty="0">
                          <a:solidFill>
                            <a:srgbClr val="575555"/>
                          </a:solidFill>
                          <a:latin typeface="Nexa Book"/>
                        </a:rPr>
                        <a:t>.</a:t>
                      </a:r>
                      <a:r>
                        <a:rPr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59%</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957830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dirty="0">
                          <a:solidFill>
                            <a:srgbClr val="575555"/>
                          </a:solidFill>
                          <a:latin typeface="Nexa Book"/>
                        </a:rPr>
                        <a:t>26</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599167105"/>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National</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276091182"/>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1634973454"/>
              </p:ext>
            </p:extLst>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2.xml><?xml version="1.0" encoding="utf-8"?>
<ds:datastoreItem xmlns:ds="http://schemas.openxmlformats.org/officeDocument/2006/customXml" ds:itemID="{AC113E98-7689-4749-B74E-87793737B60D}">
  <ds:schemaRefs>
    <ds:schemaRef ds:uri="http://schemas.microsoft.com/sharepoint/v3/contenttype/forms"/>
  </ds:schemaRefs>
</ds:datastoreItem>
</file>

<file path=customXml/itemProps3.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TotalTime>
  <Words>4487</Words>
  <Application>Microsoft Office PowerPoint</Application>
  <PresentationFormat>On-screen Show (16:9)</PresentationFormat>
  <Paragraphs>1751</Paragraphs>
  <Slides>10</Slides>
  <Notes>4</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53</cp:revision>
  <dcterms:created xsi:type="dcterms:W3CDTF">2024-07-05T15:31:56Z</dcterms:created>
  <dcterms:modified xsi:type="dcterms:W3CDTF">2025-08-21T08:43:01Z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