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9509EB48-F72A-4ECB-8803-23A8A0A7F0C9}">
          <p14:sldIdLst>
            <p14:sldId id="2147475173"/>
            <p14:sldId id="2147475174"/>
            <p14:sldId id="2147475175"/>
            <p14:sldId id="2147475176"/>
            <p14:sldId id="2147475177"/>
            <p14:sldId id="2147475178"/>
            <p14:sldId id="2147475179"/>
            <p14:sldId id="2147475180"/>
            <p14:sldId id="2147475181"/>
          </p14:sldIdLst>
        </p14:section>
        <p14:section name="Brackets By Sector" id="{FB58B2D1-5D79-4EE3-BEB4-1167D3A399E1}">
          <p14:sldIdLst>
            <p14:sldId id="2147475182"/>
            <p14:sldId id="2147475183"/>
            <p14:sldId id="2147475184"/>
            <p14:sldId id="2147475185"/>
            <p14:sldId id="2147475186"/>
            <p14:sldId id="2147475187"/>
            <p14:sldId id="2147475188"/>
            <p14:sldId id="2147475189"/>
            <p14:sldId id="2147475190"/>
          </p14:sldIdLst>
        </p14:section>
        <p14:section name="Brackets By Segment" id="{6CB43AC0-F864-4FD1-B464-F02973DB012C}">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0.018797801642155176</c:v>
                </c:pt>
                <c:pt idx="1">
                  <c:v>0.015499323616429531</c:v>
                </c:pt>
                <c:pt idx="2">
                  <c:v>0.020328229017232035</c:v>
                </c:pt>
                <c:pt idx="3">
                  <c:v>0.04426378969025742</c:v>
                </c:pt>
                <c:pt idx="4">
                  <c:v>0.06509450789254997</c:v>
                </c:pt>
                <c:pt idx="5">
                  <c:v>0.10204826864942469</c:v>
                </c:pt>
                <c:pt idx="6">
                  <c:v>0.12638325694294628</c:v>
                </c:pt>
                <c:pt idx="7">
                  <c:v>0.1760557863873334</c:v>
                </c:pt>
                <c:pt idx="8">
                  <c:v>0.25472703021903487</c:v>
                </c:pt>
                <c:pt idx="9">
                  <c:v>0.09896421392959569</c:v>
                </c:pt>
                <c:pt idx="10">
                  <c:v>0.077837792013041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0.003678135798348714</c:v>
                </c:pt>
                <c:pt idx="3">
                  <c:v>0.004264468492051437</c:v>
                </c:pt>
                <c:pt idx="4">
                  <c:v>0.0007576376563286687</c:v>
                </c:pt>
                <c:pt idx="5">
                  <c:v>0.0030338525510822125</c:v>
                </c:pt>
                <c:pt idx="6">
                  <c:v>0.0026946235870550614</c:v>
                </c:pt>
                <c:pt idx="7">
                  <c:v>0.007365777178589765</c:v>
                </c:pt>
                <c:pt idx="8">
                  <c:v>0.006827600914413142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0.02398673961529265</c:v>
                </c:pt>
                <c:pt idx="1">
                  <c:v>0.022440013185811045</c:v>
                </c:pt>
                <c:pt idx="2">
                  <c:v>0.025308299426034544</c:v>
                </c:pt>
                <c:pt idx="3">
                  <c:v>0.05376235000431037</c:v>
                </c:pt>
                <c:pt idx="4">
                  <c:v>0.06047976889902426</c:v>
                </c:pt>
                <c:pt idx="5">
                  <c:v>0.11906086687087766</c:v>
                </c:pt>
                <c:pt idx="6">
                  <c:v>0.13389055283916435</c:v>
                </c:pt>
                <c:pt idx="7">
                  <c:v>0.1893638304637976</c:v>
                </c:pt>
                <c:pt idx="8">
                  <c:v>0.20795372780999538</c:v>
                </c:pt>
                <c:pt idx="9">
                  <c:v>0.13703616353638812</c:v>
                </c:pt>
                <c:pt idx="10">
                  <c:v>0.02671768734930402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0.01687721138806102</c:v>
                </c:pt>
                <c:pt idx="4">
                  <c:v>0.00413778096601834</c:v>
                </c:pt>
                <c:pt idx="5">
                  <c:v>0.005769305124771625</c:v>
                </c:pt>
                <c:pt idx="6">
                  <c:v>0.0028979991016709087</c:v>
                </c:pt>
                <c:pt idx="7">
                  <c:v>0.006704058442431768</c:v>
                </c:pt>
                <c:pt idx="8">
                  <c:v>0.0020856655822744283</c:v>
                </c:pt>
                <c:pt idx="9">
                  <c:v>0.0018707747056201961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0.025229844271682886</c:v>
                </c:pt>
                <c:pt idx="1">
                  <c:v>0.001259059205196047</c:v>
                </c:pt>
                <c:pt idx="2">
                  <c:v>0.032731555461713205</c:v>
                </c:pt>
                <c:pt idx="3">
                  <c:v>0.1415219798443428</c:v>
                </c:pt>
                <c:pt idx="4">
                  <c:v>0.3243050139348906</c:v>
                </c:pt>
                <c:pt idx="5">
                  <c:v>0.07999615168178828</c:v>
                </c:pt>
                <c:pt idx="6">
                  <c:v>0.09644564249232465</c:v>
                </c:pt>
                <c:pt idx="7">
                  <c:v>0.11128880451125545</c:v>
                </c:pt>
                <c:pt idx="8">
                  <c:v>0.17753774739433337</c:v>
                </c:pt>
                <c:pt idx="9">
                  <c:v>0.009291375765223823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0.016527667394670337</c:v>
                </c:pt>
                <c:pt idx="1">
                  <c:v>0.01059839761131851</c:v>
                </c:pt>
                <c:pt idx="2">
                  <c:v>0.017161497889988782</c:v>
                </c:pt>
                <c:pt idx="3">
                  <c:v>0.06657601141707845</c:v>
                </c:pt>
                <c:pt idx="4">
                  <c:v>0.04907978861913433</c:v>
                </c:pt>
                <c:pt idx="5">
                  <c:v>0.11852206218782732</c:v>
                </c:pt>
                <c:pt idx="6">
                  <c:v>0.13215882489295883</c:v>
                </c:pt>
                <c:pt idx="7">
                  <c:v>0.1798355664041859</c:v>
                </c:pt>
                <c:pt idx="8">
                  <c:v>0.23095884548151405</c:v>
                </c:pt>
                <c:pt idx="9">
                  <c:v>0.10991926140650649</c:v>
                </c:pt>
                <c:pt idx="10">
                  <c:v>0.06866207669481703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0.0005225233796730798</c:v>
                </c:pt>
                <c:pt idx="2">
                  <c:v>0.00209474269316095</c:v>
                </c:pt>
                <c:pt idx="3">
                  <c:v>0.010539715045887483</c:v>
                </c:pt>
                <c:pt idx="4">
                  <c:v>0.006116471671888587</c:v>
                </c:pt>
                <c:pt idx="5">
                  <c:v>0.004638634252664015</c:v>
                </c:pt>
                <c:pt idx="6">
                  <c:v>0.0013922616492914946</c:v>
                </c:pt>
                <c:pt idx="7">
                  <c:v>0.012061574390215329</c:v>
                </c:pt>
                <c:pt idx="8">
                  <c:v>0.0018675453811650908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0.0030096130298614627</c:v>
                </c:pt>
                <c:pt idx="3">
                  <c:v>0.2686462022630614</c:v>
                </c:pt>
                <c:pt idx="4">
                  <c:v>0.24445258049451576</c:v>
                </c:pt>
                <c:pt idx="5">
                  <c:v>0.09709962314476883</c:v>
                </c:pt>
                <c:pt idx="6">
                  <c:v>0.029819821017562358</c:v>
                </c:pt>
                <c:pt idx="7">
                  <c:v>0.16448722706132768</c:v>
                </c:pt>
                <c:pt idx="8">
                  <c:v>0.19228241457022868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0.0187891005521236</c:v>
                </c:pt>
                <c:pt idx="1">
                  <c:v>0.016251035103638078</c:v>
                </c:pt>
                <c:pt idx="2">
                  <c:v>0.021266939372631518</c:v>
                </c:pt>
                <c:pt idx="3">
                  <c:v>0.03945072467447183</c:v>
                </c:pt>
                <c:pt idx="4">
                  <c:v>0.051534564696052484</c:v>
                </c:pt>
                <c:pt idx="5">
                  <c:v>0.10248226676541282</c:v>
                </c:pt>
                <c:pt idx="6">
                  <c:v>0.13074905745117735</c:v>
                </c:pt>
                <c:pt idx="7">
                  <c:v>0.17785855434784298</c:v>
                </c:pt>
                <c:pt idx="8">
                  <c:v>0.2563887372525113</c:v>
                </c:pt>
                <c:pt idx="9">
                  <c:v>0.10346326897165924</c:v>
                </c:pt>
                <c:pt idx="10">
                  <c:v>0.08176575081247878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0.0012986296548917224</c:v>
                </c:pt>
                <c:pt idx="6">
                  <c:v>0.0017245883591360195</c:v>
                </c:pt>
                <c:pt idx="7">
                  <c:v>0.003579290228227471</c:v>
                </c:pt>
                <c:pt idx="8">
                  <c:v>0.010563633147490141</c:v>
                </c:pt>
                <c:pt idx="9">
                  <c:v>0.00109182404007378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0.020195170591014295</c:v>
                </c:pt>
                <c:pt idx="1">
                  <c:v>0.0006555930918114397</c:v>
                </c:pt>
                <c:pt idx="2">
                  <c:v>0.0018509581616242188</c:v>
                </c:pt>
                <c:pt idx="3">
                  <c:v>0.14860049297530936</c:v>
                </c:pt>
                <c:pt idx="4">
                  <c:v>0.3549097890286358</c:v>
                </c:pt>
                <c:pt idx="5">
                  <c:v>0.09234732243761361</c:v>
                </c:pt>
                <c:pt idx="6">
                  <c:v>0.024790528801785793</c:v>
                </c:pt>
                <c:pt idx="7">
                  <c:v>0.128120390097668</c:v>
                </c:pt>
                <c:pt idx="8">
                  <c:v>0.22102038676692062</c:v>
                </c:pt>
                <c:pt idx="9">
                  <c:v>0.0074387689291660385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0.08437910048412846</c:v>
                </c:pt>
                <c:pt idx="6">
                  <c:v>0.002791801703843978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0.02398673961529265</c:v>
                </c:pt>
                <c:pt idx="1">
                  <c:v>0.022440013185811045</c:v>
                </c:pt>
                <c:pt idx="2">
                  <c:v>0.025308299426034544</c:v>
                </c:pt>
                <c:pt idx="3">
                  <c:v>0.05376235000431037</c:v>
                </c:pt>
                <c:pt idx="4">
                  <c:v>0.06047976889902426</c:v>
                </c:pt>
                <c:pt idx="5">
                  <c:v>0.11906086687087766</c:v>
                </c:pt>
                <c:pt idx="6">
                  <c:v>0.13389055283916435</c:v>
                </c:pt>
                <c:pt idx="7">
                  <c:v>0.1893638304637976</c:v>
                </c:pt>
                <c:pt idx="8">
                  <c:v>0.20795372780999538</c:v>
                </c:pt>
                <c:pt idx="9">
                  <c:v>0.13703616353638812</c:v>
                </c:pt>
                <c:pt idx="10">
                  <c:v>0.02671768734930402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0.0006502139779190402</c:v>
                </c:pt>
                <c:pt idx="6">
                  <c:v>0.0024618690465788855</c:v>
                </c:pt>
                <c:pt idx="7">
                  <c:v>0.007174550950070865</c:v>
                </c:pt>
                <c:pt idx="8">
                  <c:v>0.008591496943341055</c:v>
                </c:pt>
                <c:pt idx="9">
                  <c:v>0.001333507762564556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0.025229844271682886</c:v>
                </c:pt>
                <c:pt idx="1">
                  <c:v>0.001259059205196047</c:v>
                </c:pt>
                <c:pt idx="2">
                  <c:v>0.032731555461713205</c:v>
                </c:pt>
                <c:pt idx="3">
                  <c:v>0.1415219798443428</c:v>
                </c:pt>
                <c:pt idx="4">
                  <c:v>0.3243050139348906</c:v>
                </c:pt>
                <c:pt idx="5">
                  <c:v>0.07999615168178828</c:v>
                </c:pt>
                <c:pt idx="6">
                  <c:v>0.09644564249232465</c:v>
                </c:pt>
                <c:pt idx="7">
                  <c:v>0.11128880451125545</c:v>
                </c:pt>
                <c:pt idx="8">
                  <c:v>0.17753774739433337</c:v>
                </c:pt>
                <c:pt idx="9">
                  <c:v>0.009291375765223823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4">
                  <c:v>0.0026462490913729043</c:v>
                </c:pt>
                <c:pt idx="5">
                  <c:v>0.06387838300374067</c:v>
                </c:pt>
                <c:pt idx="6">
                  <c:v>0.028663580958399385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0.016527667394670337</c:v>
                </c:pt>
                <c:pt idx="1">
                  <c:v>0.01059839761131851</c:v>
                </c:pt>
                <c:pt idx="2">
                  <c:v>0.017161497889988782</c:v>
                </c:pt>
                <c:pt idx="3">
                  <c:v>0.06657601141707845</c:v>
                </c:pt>
                <c:pt idx="4">
                  <c:v>0.04907978861913433</c:v>
                </c:pt>
                <c:pt idx="5">
                  <c:v>0.11852206218782732</c:v>
                </c:pt>
                <c:pt idx="6">
                  <c:v>0.13215882489295883</c:v>
                </c:pt>
                <c:pt idx="7">
                  <c:v>0.1798355664041859</c:v>
                </c:pt>
                <c:pt idx="8">
                  <c:v>0.23095884548151405</c:v>
                </c:pt>
                <c:pt idx="9">
                  <c:v>0.10991926140650649</c:v>
                </c:pt>
                <c:pt idx="10">
                  <c:v>0.06866207669481703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0.0031341210426330847</c:v>
                </c:pt>
                <c:pt idx="6">
                  <c:v>0.0029971364998719755</c:v>
                </c:pt>
                <c:pt idx="7">
                  <c:v>0.002931891519450244</c:v>
                </c:pt>
                <c:pt idx="8">
                  <c:v>0.016367929204173116</c:v>
                </c:pt>
                <c:pt idx="9">
                  <c:v>0.0018839609848444547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0.0030096130298614627</c:v>
                </c:pt>
                <c:pt idx="3">
                  <c:v>0.2686462022630614</c:v>
                </c:pt>
                <c:pt idx="4">
                  <c:v>0.24445258049451576</c:v>
                </c:pt>
                <c:pt idx="5">
                  <c:v>0.09709962314476883</c:v>
                </c:pt>
                <c:pt idx="6">
                  <c:v>0.029819821017562358</c:v>
                </c:pt>
                <c:pt idx="7">
                  <c:v>0.16448722706132768</c:v>
                </c:pt>
                <c:pt idx="8">
                  <c:v>0.19228241457022868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0.09709188742891893</c:v>
                </c:pt>
                <c:pt idx="6">
                  <c:v>0.015033118172919368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0.028452095700271858</c:v>
                </c:pt>
                <c:pt idx="1">
                  <c:v>0.006903841536690244</c:v>
                </c:pt>
                <c:pt idx="2">
                  <c:v>0.0389931381088845</c:v>
                </c:pt>
                <c:pt idx="3">
                  <c:v>0.09288575427537832</c:v>
                </c:pt>
                <c:pt idx="4">
                  <c:v>0.12661389106941554</c:v>
                </c:pt>
                <c:pt idx="5">
                  <c:v>0.1413982861723846</c:v>
                </c:pt>
                <c:pt idx="6">
                  <c:v>0.08327672553420401</c:v>
                </c:pt>
                <c:pt idx="7">
                  <c:v>0.25943750265456544</c:v>
                </c:pt>
                <c:pt idx="8">
                  <c:v>0.16769832304927204</c:v>
                </c:pt>
                <c:pt idx="9">
                  <c:v>0.050813195599909045</c:v>
                </c:pt>
                <c:pt idx="10">
                  <c:v>0.0035272462990244605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0.03725619934971639</c:v>
                </c:pt>
                <c:pt idx="3">
                  <c:v>0.008949046454423844</c:v>
                </c:pt>
                <c:pt idx="4">
                  <c:v>0.006129297074432178</c:v>
                </c:pt>
                <c:pt idx="5">
                  <c:v>0.024515893736835173</c:v>
                </c:pt>
                <c:pt idx="6">
                  <c:v>0.015661540441294683</c:v>
                </c:pt>
                <c:pt idx="7">
                  <c:v>0.05133844013659845</c:v>
                </c:pt>
                <c:pt idx="8">
                  <c:v>0.057788673815089106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0.014769469987927959</c:v>
                </c:pt>
                <c:pt idx="2">
                  <c:v>0.0023174585769354574</c:v>
                </c:pt>
                <c:pt idx="3">
                  <c:v>0.05488916484049448</c:v>
                </c:pt>
                <c:pt idx="4">
                  <c:v>0.021417116059667604</c:v>
                </c:pt>
                <c:pt idx="5">
                  <c:v>0.054954785824171536</c:v>
                </c:pt>
                <c:pt idx="6">
                  <c:v>0.1492795526346402</c:v>
                </c:pt>
                <c:pt idx="7">
                  <c:v>0.1322910637739103</c:v>
                </c:pt>
                <c:pt idx="8">
                  <c:v>0.3129947207790714</c:v>
                </c:pt>
                <c:pt idx="9">
                  <c:v>0.14351243301228028</c:v>
                </c:pt>
                <c:pt idx="10">
                  <c:v>0.11324901858545863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0.0024908400446714014</c:v>
                </c:pt>
                <c:pt idx="7">
                  <c:v>0.0018803708507033347</c:v>
                </c:pt>
                <c:pt idx="8">
                  <c:v>0.004369274925996972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0.006418415107764803</c:v>
                </c:pt>
                <c:pt idx="1">
                  <c:v>0.012433173216472356</c:v>
                </c:pt>
                <c:pt idx="2">
                  <c:v>0.016653419563341498</c:v>
                </c:pt>
                <c:pt idx="3">
                  <c:v>0.04528856379315839</c:v>
                </c:pt>
                <c:pt idx="4">
                  <c:v>0.06046988050298088</c:v>
                </c:pt>
                <c:pt idx="5">
                  <c:v>0.06804669231506329</c:v>
                </c:pt>
                <c:pt idx="6">
                  <c:v>0.10564996279910281</c:v>
                </c:pt>
                <c:pt idx="7">
                  <c:v>0.2091400357628276</c:v>
                </c:pt>
                <c:pt idx="8">
                  <c:v>0.18189208301942128</c:v>
                </c:pt>
                <c:pt idx="9">
                  <c:v>0.05089155113736633</c:v>
                </c:pt>
                <c:pt idx="10">
                  <c:v>0.24311622278250078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0.02233413980241707</c:v>
                </c:pt>
                <c:pt idx="1">
                  <c:v>0.018516038253045788</c:v>
                </c:pt>
                <c:pt idx="2">
                  <c:v>0.010825272627964894</c:v>
                </c:pt>
                <c:pt idx="3">
                  <c:v>0.013085022230190355</c:v>
                </c:pt>
                <c:pt idx="4">
                  <c:v>0.0227156576849857</c:v>
                </c:pt>
                <c:pt idx="5">
                  <c:v>0.1524147583644131</c:v>
                </c:pt>
                <c:pt idx="6">
                  <c:v>0.1326046133269137</c:v>
                </c:pt>
                <c:pt idx="7">
                  <c:v>0.1470694906223056</c:v>
                </c:pt>
                <c:pt idx="8">
                  <c:v>0.27489550926232</c:v>
                </c:pt>
                <c:pt idx="9">
                  <c:v>0.18418147748810215</c:v>
                </c:pt>
                <c:pt idx="10">
                  <c:v>0.02135802033734167</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0.033951101757598065</c:v>
                </c:pt>
                <c:pt idx="1">
                  <c:v>0.02171650644987758</c:v>
                </c:pt>
                <c:pt idx="2">
                  <c:v>0.04139958778297513</c:v>
                </c:pt>
                <c:pt idx="3">
                  <c:v>0.021668009689674434</c:v>
                </c:pt>
                <c:pt idx="4">
                  <c:v>0.052557201124251975</c:v>
                </c:pt>
                <c:pt idx="5">
                  <c:v>0.063701696813513</c:v>
                </c:pt>
                <c:pt idx="6">
                  <c:v>0.13085829476746524</c:v>
                </c:pt>
                <c:pt idx="7">
                  <c:v>0.1779074165462232</c:v>
                </c:pt>
                <c:pt idx="8">
                  <c:v>0.3818249301703123</c:v>
                </c:pt>
                <c:pt idx="9">
                  <c:v>0.07158504610109587</c:v>
                </c:pt>
                <c:pt idx="10">
                  <c:v>0.002830208797013274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0.04122923696978768</c:v>
                </c:pt>
                <c:pt idx="1">
                  <c:v>0.03420814609101958</c:v>
                </c:pt>
                <c:pt idx="2">
                  <c:v>0.04638899137720838</c:v>
                </c:pt>
                <c:pt idx="3">
                  <c:v>0.04236303860922852</c:v>
                </c:pt>
                <c:pt idx="4">
                  <c:v>0.07359900122735238</c:v>
                </c:pt>
                <c:pt idx="5">
                  <c:v>0.21666215265832334</c:v>
                </c:pt>
                <c:pt idx="6">
                  <c:v>0.3585019733054398</c:v>
                </c:pt>
                <c:pt idx="7">
                  <c:v>0.11680761238296965</c:v>
                </c:pt>
                <c:pt idx="8">
                  <c:v>0.04725081386910258</c:v>
                </c:pt>
                <c:pt idx="9">
                  <c:v>0.02298885181058734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0.028613377585847987</c:v>
                </c:pt>
                <c:pt idx="1">
                  <c:v>0.0156302030123537</c:v>
                </c:pt>
                <c:pt idx="2">
                  <c:v>0.03529498132174272</c:v>
                </c:pt>
                <c:pt idx="3">
                  <c:v>0.17153808610810198</c:v>
                </c:pt>
                <c:pt idx="4">
                  <c:v>0.13353047605469773</c:v>
                </c:pt>
                <c:pt idx="5">
                  <c:v>0.1291715379288184</c:v>
                </c:pt>
                <c:pt idx="6">
                  <c:v>0.07250731365668489</c:v>
                </c:pt>
                <c:pt idx="7">
                  <c:v>0.21110141717184974</c:v>
                </c:pt>
                <c:pt idx="8">
                  <c:v>0.1733531988133058</c:v>
                </c:pt>
                <c:pt idx="9">
                  <c:v>0.01994053861950895</c:v>
                </c:pt>
                <c:pt idx="10">
                  <c:v>0.0093188697270881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0.030743646429186058</c:v>
                </c:pt>
                <c:pt idx="3">
                  <c:v>0.03564450001734381</c:v>
                </c:pt>
                <c:pt idx="4">
                  <c:v>0.006332703713131765</c:v>
                </c:pt>
                <c:pt idx="5">
                  <c:v>0.02535841395269573</c:v>
                </c:pt>
                <c:pt idx="6">
                  <c:v>0.01714739853104838</c:v>
                </c:pt>
                <c:pt idx="7">
                  <c:v>0.054161420006419936</c:v>
                </c:pt>
                <c:pt idx="8">
                  <c:v>0.05324888805616224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0.0010921024996954196</c:v>
                </c:pt>
                <c:pt idx="1">
                  <c:v>0.022013794513369753</c:v>
                </c:pt>
                <c:pt idx="2">
                  <c:v>0.00601647294514509</c:v>
                </c:pt>
                <c:pt idx="3">
                  <c:v>0.05994837120816296</c:v>
                </c:pt>
                <c:pt idx="4">
                  <c:v>0.02350246146146714</c:v>
                </c:pt>
                <c:pt idx="5">
                  <c:v>0.07925451566522052</c:v>
                </c:pt>
                <c:pt idx="6">
                  <c:v>0.10057809753875298</c:v>
                </c:pt>
                <c:pt idx="7">
                  <c:v>0.25267661121730906</c:v>
                </c:pt>
                <c:pt idx="8">
                  <c:v>0.2504997063205352</c:v>
                </c:pt>
                <c:pt idx="9">
                  <c:v>0.15719468225499186</c:v>
                </c:pt>
                <c:pt idx="10">
                  <c:v>0.04722318437535001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0.004580604413649191</c:v>
                </c:pt>
                <c:pt idx="7">
                  <c:v>0.006310183683359255</c:v>
                </c:pt>
                <c:pt idx="8">
                  <c:v>0.003254666313604992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0.012664777716174216</c:v>
                </c:pt>
                <c:pt idx="1">
                  <c:v>0.01455215005945285</c:v>
                </c:pt>
                <c:pt idx="2">
                  <c:v>0.03179315798758306</c:v>
                </c:pt>
                <c:pt idx="3">
                  <c:v>0.04819725041892283</c:v>
                </c:pt>
                <c:pt idx="4">
                  <c:v>0.036172401739128744</c:v>
                </c:pt>
                <c:pt idx="5">
                  <c:v>0.10756737889583759</c:v>
                </c:pt>
                <c:pt idx="6">
                  <c:v>0.1437797360274827</c:v>
                </c:pt>
                <c:pt idx="7">
                  <c:v>0.16541094068946494</c:v>
                </c:pt>
                <c:pt idx="8">
                  <c:v>0.17248314445239338</c:v>
                </c:pt>
                <c:pt idx="9">
                  <c:v>0.20438488641867086</c:v>
                </c:pt>
                <c:pt idx="10">
                  <c:v>0.06299417559488882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0.019772656352017654</c:v>
                </c:pt>
                <c:pt idx="1">
                  <c:v>0.023212152827471175</c:v>
                </c:pt>
                <c:pt idx="2">
                  <c:v>0.009527632047204786</c:v>
                </c:pt>
                <c:pt idx="3">
                  <c:v>0.020834565919059692</c:v>
                </c:pt>
                <c:pt idx="4">
                  <c:v>0.056280952496327266</c:v>
                </c:pt>
                <c:pt idx="5">
                  <c:v>0.14858554007140798</c:v>
                </c:pt>
                <c:pt idx="6">
                  <c:v>0.13431405689832426</c:v>
                </c:pt>
                <c:pt idx="7">
                  <c:v>0.1745916432563837</c:v>
                </c:pt>
                <c:pt idx="8">
                  <c:v>0.24859878263049723</c:v>
                </c:pt>
                <c:pt idx="9">
                  <c:v>0.15784269013818414</c:v>
                </c:pt>
                <c:pt idx="10">
                  <c:v>0.006439327363122094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0.056578369953938744</c:v>
                </c:pt>
                <c:pt idx="1">
                  <c:v>0.03974804933527749</c:v>
                </c:pt>
                <c:pt idx="2">
                  <c:v>0.03615258354433721</c:v>
                </c:pt>
                <c:pt idx="3">
                  <c:v>0.025469849750860748</c:v>
                </c:pt>
                <c:pt idx="4">
                  <c:v>0.06481388038274538</c:v>
                </c:pt>
                <c:pt idx="5">
                  <c:v>0.0851977002451823</c:v>
                </c:pt>
                <c:pt idx="6">
                  <c:v>0.17447621527054127</c:v>
                </c:pt>
                <c:pt idx="7">
                  <c:v>0.20259246306990594</c:v>
                </c:pt>
                <c:pt idx="8">
                  <c:v>0.20923515941614845</c:v>
                </c:pt>
                <c:pt idx="9">
                  <c:v>0.10072276476360653</c:v>
                </c:pt>
                <c:pt idx="10">
                  <c:v>0.005012964267455894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0.015466252732939898</c:v>
                </c:pt>
                <c:pt idx="1">
                  <c:v>0.009922473300098737</c:v>
                </c:pt>
                <c:pt idx="2">
                  <c:v>0.01623409034129284</c:v>
                </c:pt>
                <c:pt idx="3">
                  <c:v>0.07892262515697393</c:v>
                </c:pt>
                <c:pt idx="4">
                  <c:v>0.061134484543004734</c:v>
                </c:pt>
                <c:pt idx="5">
                  <c:v>0.11702285157285876</c:v>
                </c:pt>
                <c:pt idx="6">
                  <c:v>0.1260705027379858</c:v>
                </c:pt>
                <c:pt idx="7">
                  <c:v>0.17930534937108047</c:v>
                </c:pt>
                <c:pt idx="8">
                  <c:v>0.228569980379285</c:v>
                </c:pt>
                <c:pt idx="9">
                  <c:v>0.10314664132259939</c:v>
                </c:pt>
                <c:pt idx="10">
                  <c:v>0.06420474854188044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0.053220514636903894</c:v>
                </c:pt>
                <c:pt idx="1">
                  <c:v>0.012441037528871992</c:v>
                </c:pt>
                <c:pt idx="2">
                  <c:v>0.0876245748015091</c:v>
                </c:pt>
                <c:pt idx="3">
                  <c:v>0.030282854374379737</c:v>
                </c:pt>
                <c:pt idx="4">
                  <c:v>0.14027776593737548</c:v>
                </c:pt>
                <c:pt idx="5">
                  <c:v>0.28950622024873895</c:v>
                </c:pt>
                <c:pt idx="6">
                  <c:v>0.21798642705429877</c:v>
                </c:pt>
                <c:pt idx="7">
                  <c:v>0.05658159874439701</c:v>
                </c:pt>
                <c:pt idx="8">
                  <c:v>0.09882715982471646</c:v>
                </c:pt>
                <c:pt idx="9">
                  <c:v>0.013251846848808615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0.02943762752384092</c:v>
                </c:pt>
                <c:pt idx="1">
                  <c:v>0.01733909455451033</c:v>
                </c:pt>
                <c:pt idx="2">
                  <c:v>0.04808871651965523</c:v>
                </c:pt>
                <c:pt idx="3">
                  <c:v>0.20562364600569663</c:v>
                </c:pt>
                <c:pt idx="4">
                  <c:v>0.06674854741972457</c:v>
                </c:pt>
                <c:pt idx="5">
                  <c:v>0.12200576981432011</c:v>
                </c:pt>
                <c:pt idx="6">
                  <c:v>0.04618493716342849</c:v>
                </c:pt>
                <c:pt idx="7">
                  <c:v>0.2232454479683828</c:v>
                </c:pt>
                <c:pt idx="8">
                  <c:v>0.15135974545254935</c:v>
                </c:pt>
                <c:pt idx="9">
                  <c:v>0.089599780134545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0.0007471834201411426</c:v>
                </c:pt>
                <c:pt idx="1">
                  <c:v>0.01733909455451033</c:v>
                </c:pt>
                <c:pt idx="2">
                  <c:v>0.030917818303169083</c:v>
                </c:pt>
                <c:pt idx="5">
                  <c:v>0.03726530710716553</c:v>
                </c:pt>
                <c:pt idx="6">
                  <c:v>0.028448033461384293</c:v>
                </c:pt>
                <c:pt idx="7">
                  <c:v>0.04432812257210345</c:v>
                </c:pt>
                <c:pt idx="8">
                  <c:v>0.055989035289387354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0.0044185496993801796</c:v>
                </c:pt>
                <c:pt idx="2">
                  <c:v>0.005886751138356306</c:v>
                </c:pt>
                <c:pt idx="3">
                  <c:v>0.07568168528926024</c:v>
                </c:pt>
                <c:pt idx="4">
                  <c:v>0.0254269368312801</c:v>
                </c:pt>
                <c:pt idx="5">
                  <c:v>0.09477184033444332</c:v>
                </c:pt>
                <c:pt idx="6">
                  <c:v>0.12889598069765412</c:v>
                </c:pt>
                <c:pt idx="7">
                  <c:v>0.1342547122947091</c:v>
                </c:pt>
                <c:pt idx="8">
                  <c:v>0.32909591222530005</c:v>
                </c:pt>
                <c:pt idx="9">
                  <c:v>0.10836522028352405</c:v>
                </c:pt>
                <c:pt idx="10">
                  <c:v>0.092817697572311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0.0021484324270327876</c:v>
                </c:pt>
                <c:pt idx="2">
                  <c:v>0.0038309291876119076</c:v>
                </c:pt>
                <c:pt idx="5">
                  <c:v>0.004641500429849126</c:v>
                </c:pt>
                <c:pt idx="6">
                  <c:v>0.00356517233722336</c:v>
                </c:pt>
                <c:pt idx="7">
                  <c:v>0.0059789257397110706</c:v>
                </c:pt>
                <c:pt idx="8">
                  <c:v>0.007692304564617296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0.0031474044080606668</c:v>
                </c:pt>
                <c:pt idx="8">
                  <c:v>0.004885009586371642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0.004123378839714148</c:v>
                </c:pt>
                <c:pt idx="1">
                  <c:v>0.003917522258253052</c:v>
                </c:pt>
                <c:pt idx="2">
                  <c:v>0.02057397007954328</c:v>
                </c:pt>
                <c:pt idx="3">
                  <c:v>0.09217434910521578</c:v>
                </c:pt>
                <c:pt idx="4">
                  <c:v>0.024063880146346323</c:v>
                </c:pt>
                <c:pt idx="5">
                  <c:v>0.08160342549782428</c:v>
                </c:pt>
                <c:pt idx="6">
                  <c:v>0.12296985512425648</c:v>
                </c:pt>
                <c:pt idx="7">
                  <c:v>0.20932020763186437</c:v>
                </c:pt>
                <c:pt idx="8">
                  <c:v>0.14848773889644468</c:v>
                </c:pt>
                <c:pt idx="9">
                  <c:v>0.1334454578654282</c:v>
                </c:pt>
                <c:pt idx="10">
                  <c:v>0.1593202145551094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0.03180570518301911</c:v>
                </c:pt>
                <c:pt idx="1">
                  <c:v>0.007178750156815216</c:v>
                </c:pt>
                <c:pt idx="2">
                  <c:v>0.0074170086151862345</c:v>
                </c:pt>
                <c:pt idx="3">
                  <c:v>0.012870735468148011</c:v>
                </c:pt>
                <c:pt idx="4">
                  <c:v>0.06630866936656049</c:v>
                </c:pt>
                <c:pt idx="5">
                  <c:v>0.16040717619239409</c:v>
                </c:pt>
                <c:pt idx="6">
                  <c:v>0.13239687151562307</c:v>
                </c:pt>
                <c:pt idx="7">
                  <c:v>0.173339954185473</c:v>
                </c:pt>
                <c:pt idx="8">
                  <c:v>0.20746469137783646</c:v>
                </c:pt>
                <c:pt idx="9">
                  <c:v>0.1320239700897362</c:v>
                </c:pt>
                <c:pt idx="10">
                  <c:v>0.06878646784920812</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0.01150705379299439</c:v>
                </c:pt>
                <c:pt idx="1">
                  <c:v>0.00909028530886476</c:v>
                </c:pt>
                <c:pt idx="2">
                  <c:v>0.016253323699152004</c:v>
                </c:pt>
                <c:pt idx="3">
                  <c:v>0.012374473445219698</c:v>
                </c:pt>
                <c:pt idx="4">
                  <c:v>0.05204405825364188</c:v>
                </c:pt>
                <c:pt idx="5">
                  <c:v>0.09152604210398443</c:v>
                </c:pt>
                <c:pt idx="6">
                  <c:v>0.2020329428615326</c:v>
                </c:pt>
                <c:pt idx="7">
                  <c:v>0.15911147347283777</c:v>
                </c:pt>
                <c:pt idx="8">
                  <c:v>0.3668452921707197</c:v>
                </c:pt>
                <c:pt idx="9">
                  <c:v>0.07921505489105275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0.021847693416567174</c:v>
                </c:pt>
                <c:pt idx="1">
                  <c:v>0.0864207716887703</c:v>
                </c:pt>
                <c:pt idx="2">
                  <c:v>0.01497950272481768</c:v>
                </c:pt>
                <c:pt idx="3">
                  <c:v>0.03843574548168264</c:v>
                </c:pt>
                <c:pt idx="4">
                  <c:v>0.09221361436269074</c:v>
                </c:pt>
                <c:pt idx="5">
                  <c:v>0.23543198442819935</c:v>
                </c:pt>
                <c:pt idx="6">
                  <c:v>0.18117729862300258</c:v>
                </c:pt>
                <c:pt idx="7">
                  <c:v>0.2036851891080378</c:v>
                </c:pt>
                <c:pt idx="8">
                  <c:v>0.09721797951433478</c:v>
                </c:pt>
                <c:pt idx="9">
                  <c:v>0.028590220651896904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0.028452095700271858</c:v>
                </c:pt>
                <c:pt idx="1">
                  <c:v>0.006903841536690244</c:v>
                </c:pt>
                <c:pt idx="2">
                  <c:v>0.0389931381088845</c:v>
                </c:pt>
                <c:pt idx="3">
                  <c:v>0.09288575427537832</c:v>
                </c:pt>
                <c:pt idx="4">
                  <c:v>0.12661389106941554</c:v>
                </c:pt>
                <c:pt idx="5">
                  <c:v>0.1413982861723846</c:v>
                </c:pt>
                <c:pt idx="6">
                  <c:v>0.08327672553420401</c:v>
                </c:pt>
                <c:pt idx="7">
                  <c:v>0.25943750265456544</c:v>
                </c:pt>
                <c:pt idx="8">
                  <c:v>0.16769832304927204</c:v>
                </c:pt>
                <c:pt idx="9">
                  <c:v>0.050813195599909045</c:v>
                </c:pt>
                <c:pt idx="10">
                  <c:v>0.0035272462990244605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0.08206079859622176</c:v>
                </c:pt>
                <c:pt idx="4">
                  <c:v>0.013735802625934962</c:v>
                </c:pt>
                <c:pt idx="5">
                  <c:v>0.06158870680921726</c:v>
                </c:pt>
                <c:pt idx="6">
                  <c:v>0.02319507043178579</c:v>
                </c:pt>
                <c:pt idx="7">
                  <c:v>0.05900056563816069</c:v>
                </c:pt>
                <c:pt idx="8">
                  <c:v>0.024630784631086092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0.014769469987927959</c:v>
                </c:pt>
                <c:pt idx="2">
                  <c:v>0.0023174585769354574</c:v>
                </c:pt>
                <c:pt idx="3">
                  <c:v>0.05488916484049448</c:v>
                </c:pt>
                <c:pt idx="4">
                  <c:v>0.021417116059667604</c:v>
                </c:pt>
                <c:pt idx="5">
                  <c:v>0.054954785824171536</c:v>
                </c:pt>
                <c:pt idx="6">
                  <c:v>0.1492795526346402</c:v>
                </c:pt>
                <c:pt idx="7">
                  <c:v>0.1322910637739103</c:v>
                </c:pt>
                <c:pt idx="8">
                  <c:v>0.3129947207790714</c:v>
                </c:pt>
                <c:pt idx="9">
                  <c:v>0.14351243301228028</c:v>
                </c:pt>
                <c:pt idx="10">
                  <c:v>0.11324901858545863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0.006418415107764803</c:v>
                </c:pt>
                <c:pt idx="1">
                  <c:v>0.012433173216472356</c:v>
                </c:pt>
                <c:pt idx="2">
                  <c:v>0.016653419563341498</c:v>
                </c:pt>
                <c:pt idx="3">
                  <c:v>0.04528856379315839</c:v>
                </c:pt>
                <c:pt idx="4">
                  <c:v>0.06046988050298088</c:v>
                </c:pt>
                <c:pt idx="5">
                  <c:v>0.06804669231506329</c:v>
                </c:pt>
                <c:pt idx="6">
                  <c:v>0.10564996279910281</c:v>
                </c:pt>
                <c:pt idx="7">
                  <c:v>0.2091400357628276</c:v>
                </c:pt>
                <c:pt idx="8">
                  <c:v>0.18189208301942128</c:v>
                </c:pt>
                <c:pt idx="9">
                  <c:v>0.05089155113736633</c:v>
                </c:pt>
                <c:pt idx="10">
                  <c:v>0.24311622278250078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0.02233413980241707</c:v>
                </c:pt>
                <c:pt idx="1">
                  <c:v>0.018516038253045788</c:v>
                </c:pt>
                <c:pt idx="2">
                  <c:v>0.010825272627964894</c:v>
                </c:pt>
                <c:pt idx="3">
                  <c:v>0.013085022230190355</c:v>
                </c:pt>
                <c:pt idx="4">
                  <c:v>0.0227156576849857</c:v>
                </c:pt>
                <c:pt idx="5">
                  <c:v>0.1524147583644131</c:v>
                </c:pt>
                <c:pt idx="6">
                  <c:v>0.1326046133269137</c:v>
                </c:pt>
                <c:pt idx="7">
                  <c:v>0.1470694906223056</c:v>
                </c:pt>
                <c:pt idx="8">
                  <c:v>0.27489550926232</c:v>
                </c:pt>
                <c:pt idx="9">
                  <c:v>0.18418147748810215</c:v>
                </c:pt>
                <c:pt idx="10">
                  <c:v>0.02135802033734167</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0.004325718494863588</c:v>
                </c:pt>
                <c:pt idx="3">
                  <c:v>0.0010390500489843798</c:v>
                </c:pt>
                <c:pt idx="4">
                  <c:v>0.0007116564270688653</c:v>
                </c:pt>
                <c:pt idx="5">
                  <c:v>0.0028464754002435724</c:v>
                </c:pt>
                <c:pt idx="6">
                  <c:v>0.002175401498526393</c:v>
                </c:pt>
                <c:pt idx="7">
                  <c:v>0.006230260631537109</c:v>
                </c:pt>
                <c:pt idx="8">
                  <c:v>0.0073358842734815265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0.033951101757598065</c:v>
                </c:pt>
                <c:pt idx="1">
                  <c:v>0.02171650644987758</c:v>
                </c:pt>
                <c:pt idx="2">
                  <c:v>0.04139958778297513</c:v>
                </c:pt>
                <c:pt idx="3">
                  <c:v>0.021668009689674434</c:v>
                </c:pt>
                <c:pt idx="4">
                  <c:v>0.052557201124251975</c:v>
                </c:pt>
                <c:pt idx="5">
                  <c:v>0.063701696813513</c:v>
                </c:pt>
                <c:pt idx="6">
                  <c:v>0.13085829476746524</c:v>
                </c:pt>
                <c:pt idx="7">
                  <c:v>0.1779074165462232</c:v>
                </c:pt>
                <c:pt idx="8">
                  <c:v>0.3818249301703123</c:v>
                </c:pt>
                <c:pt idx="9">
                  <c:v>0.07158504610109587</c:v>
                </c:pt>
                <c:pt idx="10">
                  <c:v>0.002830208797013274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0.04122923696978768</c:v>
                </c:pt>
                <c:pt idx="1">
                  <c:v>0.03420814609101958</c:v>
                </c:pt>
                <c:pt idx="2">
                  <c:v>0.04638899137720838</c:v>
                </c:pt>
                <c:pt idx="3">
                  <c:v>0.04236303860922852</c:v>
                </c:pt>
                <c:pt idx="4">
                  <c:v>0.07359900122735238</c:v>
                </c:pt>
                <c:pt idx="5">
                  <c:v>0.21666215265832334</c:v>
                </c:pt>
                <c:pt idx="6">
                  <c:v>0.3585019733054398</c:v>
                </c:pt>
                <c:pt idx="7">
                  <c:v>0.11680761238296965</c:v>
                </c:pt>
                <c:pt idx="8">
                  <c:v>0.04725081386910258</c:v>
                </c:pt>
                <c:pt idx="9">
                  <c:v>0.02298885181058734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0.028613377585847987</c:v>
                </c:pt>
                <c:pt idx="1">
                  <c:v>0.0156302030123537</c:v>
                </c:pt>
                <c:pt idx="2">
                  <c:v>0.03529498132174272</c:v>
                </c:pt>
                <c:pt idx="3">
                  <c:v>0.17153808610810198</c:v>
                </c:pt>
                <c:pt idx="4">
                  <c:v>0.13353047605469773</c:v>
                </c:pt>
                <c:pt idx="5">
                  <c:v>0.1291715379288184</c:v>
                </c:pt>
                <c:pt idx="6">
                  <c:v>0.07250731365668489</c:v>
                </c:pt>
                <c:pt idx="7">
                  <c:v>0.21110141717184974</c:v>
                </c:pt>
                <c:pt idx="8">
                  <c:v>0.1733531988133058</c:v>
                </c:pt>
                <c:pt idx="9">
                  <c:v>0.01994053861950895</c:v>
                </c:pt>
                <c:pt idx="10">
                  <c:v>0.0093188697270881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0.13356059179014013</c:v>
                </c:pt>
                <c:pt idx="4">
                  <c:v>0.032745011116607166</c:v>
                </c:pt>
                <c:pt idx="5">
                  <c:v>0.045656346239016515</c:v>
                </c:pt>
                <c:pt idx="6">
                  <c:v>0.022933793156152984</c:v>
                </c:pt>
                <c:pt idx="7">
                  <c:v>0.05305367056078226</c:v>
                </c:pt>
                <c:pt idx="8">
                  <c:v>0.016505258068993306</c:v>
                </c:pt>
                <c:pt idx="9">
                  <c:v>0.014804683726685523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0.0010921024996954196</c:v>
                </c:pt>
                <c:pt idx="1">
                  <c:v>0.022013794513369753</c:v>
                </c:pt>
                <c:pt idx="2">
                  <c:v>0.00601647294514509</c:v>
                </c:pt>
                <c:pt idx="3">
                  <c:v>0.05994837120816296</c:v>
                </c:pt>
                <c:pt idx="4">
                  <c:v>0.02350246146146714</c:v>
                </c:pt>
                <c:pt idx="5">
                  <c:v>0.07925451566522052</c:v>
                </c:pt>
                <c:pt idx="6">
                  <c:v>0.10057809753875298</c:v>
                </c:pt>
                <c:pt idx="7">
                  <c:v>0.25267661121730906</c:v>
                </c:pt>
                <c:pt idx="8">
                  <c:v>0.2504997063205352</c:v>
                </c:pt>
                <c:pt idx="9">
                  <c:v>0.15719468225499186</c:v>
                </c:pt>
                <c:pt idx="10">
                  <c:v>0.04722318437535001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0.012664777716174216</c:v>
                </c:pt>
                <c:pt idx="1">
                  <c:v>0.01455215005945285</c:v>
                </c:pt>
                <c:pt idx="2">
                  <c:v>0.03179315798758306</c:v>
                </c:pt>
                <c:pt idx="3">
                  <c:v>0.04819725041892283</c:v>
                </c:pt>
                <c:pt idx="4">
                  <c:v>0.036172401739128744</c:v>
                </c:pt>
                <c:pt idx="5">
                  <c:v>0.10756737889583759</c:v>
                </c:pt>
                <c:pt idx="6">
                  <c:v>0.1437797360274827</c:v>
                </c:pt>
                <c:pt idx="7">
                  <c:v>0.16541094068946494</c:v>
                </c:pt>
                <c:pt idx="8">
                  <c:v>0.17248314445239338</c:v>
                </c:pt>
                <c:pt idx="9">
                  <c:v>0.20438488641867086</c:v>
                </c:pt>
                <c:pt idx="10">
                  <c:v>0.06299417559488882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0.019772656352017654</c:v>
                </c:pt>
                <c:pt idx="1">
                  <c:v>0.023212152827471175</c:v>
                </c:pt>
                <c:pt idx="2">
                  <c:v>0.009527632047204786</c:v>
                </c:pt>
                <c:pt idx="3">
                  <c:v>0.020834565919059692</c:v>
                </c:pt>
                <c:pt idx="4">
                  <c:v>0.056280952496327266</c:v>
                </c:pt>
                <c:pt idx="5">
                  <c:v>0.14858554007140798</c:v>
                </c:pt>
                <c:pt idx="6">
                  <c:v>0.13431405689832426</c:v>
                </c:pt>
                <c:pt idx="7">
                  <c:v>0.1745916432563837</c:v>
                </c:pt>
                <c:pt idx="8">
                  <c:v>0.24859878263049723</c:v>
                </c:pt>
                <c:pt idx="9">
                  <c:v>0.15784269013818414</c:v>
                </c:pt>
                <c:pt idx="10">
                  <c:v>0.006439327363122094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0.056578369953938744</c:v>
                </c:pt>
                <c:pt idx="1">
                  <c:v>0.03974804933527749</c:v>
                </c:pt>
                <c:pt idx="2">
                  <c:v>0.03615258354433721</c:v>
                </c:pt>
                <c:pt idx="3">
                  <c:v>0.025469849750860748</c:v>
                </c:pt>
                <c:pt idx="4">
                  <c:v>0.06481388038274538</c:v>
                </c:pt>
                <c:pt idx="5">
                  <c:v>0.0851977002451823</c:v>
                </c:pt>
                <c:pt idx="6">
                  <c:v>0.17447621527054127</c:v>
                </c:pt>
                <c:pt idx="7">
                  <c:v>0.20259246306990594</c:v>
                </c:pt>
                <c:pt idx="8">
                  <c:v>0.20923515941614845</c:v>
                </c:pt>
                <c:pt idx="9">
                  <c:v>0.10072276476360653</c:v>
                </c:pt>
                <c:pt idx="10">
                  <c:v>0.005012964267455894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0.053220514636903894</c:v>
                </c:pt>
                <c:pt idx="1">
                  <c:v>0.012441037528871992</c:v>
                </c:pt>
                <c:pt idx="2">
                  <c:v>0.0876245748015091</c:v>
                </c:pt>
                <c:pt idx="3">
                  <c:v>0.030282854374379737</c:v>
                </c:pt>
                <c:pt idx="4">
                  <c:v>0.14027776593737548</c:v>
                </c:pt>
                <c:pt idx="5">
                  <c:v>0.28950622024873895</c:v>
                </c:pt>
                <c:pt idx="6">
                  <c:v>0.21798642705429877</c:v>
                </c:pt>
                <c:pt idx="7">
                  <c:v>0.05658159874439701</c:v>
                </c:pt>
                <c:pt idx="8">
                  <c:v>0.09882715982471646</c:v>
                </c:pt>
                <c:pt idx="9">
                  <c:v>0.013251846848808615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0.02943762752384092</c:v>
                </c:pt>
                <c:pt idx="1">
                  <c:v>0.01733909455451033</c:v>
                </c:pt>
                <c:pt idx="2">
                  <c:v>0.04808871651965523</c:v>
                </c:pt>
                <c:pt idx="3">
                  <c:v>0.20562364600569663</c:v>
                </c:pt>
                <c:pt idx="4">
                  <c:v>0.06674854741972457</c:v>
                </c:pt>
                <c:pt idx="5">
                  <c:v>0.12200576981432011</c:v>
                </c:pt>
                <c:pt idx="6">
                  <c:v>0.04618493716342849</c:v>
                </c:pt>
                <c:pt idx="7">
                  <c:v>0.2232454479683828</c:v>
                </c:pt>
                <c:pt idx="8">
                  <c:v>0.15135974545254935</c:v>
                </c:pt>
                <c:pt idx="9">
                  <c:v>0.089599780134545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0.0039433076220715705</c:v>
                </c:pt>
                <c:pt idx="2">
                  <c:v>0.015808316239147732</c:v>
                </c:pt>
                <c:pt idx="3">
                  <c:v>0.07953967284854058</c:v>
                </c:pt>
                <c:pt idx="4">
                  <c:v>0.04615894771834592</c:v>
                </c:pt>
                <c:pt idx="5">
                  <c:v>0.035006207408320195</c:v>
                </c:pt>
                <c:pt idx="6">
                  <c:v>0.010506928851688921</c:v>
                </c:pt>
                <c:pt idx="7">
                  <c:v>0.09102463177222263</c:v>
                </c:pt>
                <c:pt idx="8">
                  <c:v>0.014093734792729056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0.0044185496993801796</c:v>
                </c:pt>
                <c:pt idx="2">
                  <c:v>0.005886751138356306</c:v>
                </c:pt>
                <c:pt idx="3">
                  <c:v>0.07568168528926024</c:v>
                </c:pt>
                <c:pt idx="4">
                  <c:v>0.0254269368312801</c:v>
                </c:pt>
                <c:pt idx="5">
                  <c:v>0.09477184033444332</c:v>
                </c:pt>
                <c:pt idx="6">
                  <c:v>0.12889598069765412</c:v>
                </c:pt>
                <c:pt idx="7">
                  <c:v>0.1342547122947091</c:v>
                </c:pt>
                <c:pt idx="8">
                  <c:v>0.32909591222530005</c:v>
                </c:pt>
                <c:pt idx="9">
                  <c:v>0.10836522028352405</c:v>
                </c:pt>
                <c:pt idx="10">
                  <c:v>0.092817697572311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0.004123378839714148</c:v>
                </c:pt>
                <c:pt idx="1">
                  <c:v>0.003917522258253052</c:v>
                </c:pt>
                <c:pt idx="2">
                  <c:v>0.02057397007954328</c:v>
                </c:pt>
                <c:pt idx="3">
                  <c:v>0.09217434910521578</c:v>
                </c:pt>
                <c:pt idx="4">
                  <c:v>0.024063880146346323</c:v>
                </c:pt>
                <c:pt idx="5">
                  <c:v>0.08160342549782428</c:v>
                </c:pt>
                <c:pt idx="6">
                  <c:v>0.12296985512425648</c:v>
                </c:pt>
                <c:pt idx="7">
                  <c:v>0.20932020763186437</c:v>
                </c:pt>
                <c:pt idx="8">
                  <c:v>0.14848773889644468</c:v>
                </c:pt>
                <c:pt idx="9">
                  <c:v>0.1334454578654282</c:v>
                </c:pt>
                <c:pt idx="10">
                  <c:v>0.1593202145551094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0.03180570518301911</c:v>
                </c:pt>
                <c:pt idx="1">
                  <c:v>0.007178750156815216</c:v>
                </c:pt>
                <c:pt idx="2">
                  <c:v>0.0074170086151862345</c:v>
                </c:pt>
                <c:pt idx="3">
                  <c:v>0.012870735468148011</c:v>
                </c:pt>
                <c:pt idx="4">
                  <c:v>0.06630866936656049</c:v>
                </c:pt>
                <c:pt idx="5">
                  <c:v>0.16040717619239409</c:v>
                </c:pt>
                <c:pt idx="6">
                  <c:v>0.13239687151562307</c:v>
                </c:pt>
                <c:pt idx="7">
                  <c:v>0.173339954185473</c:v>
                </c:pt>
                <c:pt idx="8">
                  <c:v>0.20746469137783646</c:v>
                </c:pt>
                <c:pt idx="9">
                  <c:v>0.1320239700897362</c:v>
                </c:pt>
                <c:pt idx="10">
                  <c:v>0.06878646784920812</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0.01150705379299439</c:v>
                </c:pt>
                <c:pt idx="1">
                  <c:v>0.00909028530886476</c:v>
                </c:pt>
                <c:pt idx="2">
                  <c:v>0.016253323699152004</c:v>
                </c:pt>
                <c:pt idx="3">
                  <c:v>0.012374473445219698</c:v>
                </c:pt>
                <c:pt idx="4">
                  <c:v>0.05204405825364188</c:v>
                </c:pt>
                <c:pt idx="5">
                  <c:v>0.09152604210398443</c:v>
                </c:pt>
                <c:pt idx="6">
                  <c:v>0.2020329428615326</c:v>
                </c:pt>
                <c:pt idx="7">
                  <c:v>0.15911147347283777</c:v>
                </c:pt>
                <c:pt idx="8">
                  <c:v>0.3668452921707197</c:v>
                </c:pt>
                <c:pt idx="9">
                  <c:v>0.07921505489105275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0.021847693416567174</c:v>
                </c:pt>
                <c:pt idx="1">
                  <c:v>0.0864207716887703</c:v>
                </c:pt>
                <c:pt idx="2">
                  <c:v>0.01497950272481768</c:v>
                </c:pt>
                <c:pt idx="3">
                  <c:v>0.03843574548168264</c:v>
                </c:pt>
                <c:pt idx="4">
                  <c:v>0.09221361436269074</c:v>
                </c:pt>
                <c:pt idx="5">
                  <c:v>0.23543198442819935</c:v>
                </c:pt>
                <c:pt idx="6">
                  <c:v>0.18117729862300258</c:v>
                </c:pt>
                <c:pt idx="7">
                  <c:v>0.2036851891080378</c:v>
                </c:pt>
                <c:pt idx="8">
                  <c:v>0.09721797951433478</c:v>
                </c:pt>
                <c:pt idx="9">
                  <c:v>0.028590220651896904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0.028452095700271858</c:v>
                </c:pt>
                <c:pt idx="1">
                  <c:v>0.006903841536690244</c:v>
                </c:pt>
                <c:pt idx="2">
                  <c:v>0.0389931381088845</c:v>
                </c:pt>
                <c:pt idx="3">
                  <c:v>0.09288575427537832</c:v>
                </c:pt>
                <c:pt idx="4">
                  <c:v>0.12661389106941554</c:v>
                </c:pt>
                <c:pt idx="5">
                  <c:v>0.1413982861723846</c:v>
                </c:pt>
                <c:pt idx="6">
                  <c:v>0.08327672553420401</c:v>
                </c:pt>
                <c:pt idx="7">
                  <c:v>0.25943750265456544</c:v>
                </c:pt>
                <c:pt idx="8">
                  <c:v>0.16769832304927204</c:v>
                </c:pt>
                <c:pt idx="9">
                  <c:v>0.050813195599909045</c:v>
                </c:pt>
                <c:pt idx="10">
                  <c:v>0.0035272462990244605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0.014769469987927959</c:v>
                </c:pt>
                <c:pt idx="2">
                  <c:v>0.0023174585769354574</c:v>
                </c:pt>
                <c:pt idx="3">
                  <c:v>0.05488916484049448</c:v>
                </c:pt>
                <c:pt idx="4">
                  <c:v>0.021417116059667604</c:v>
                </c:pt>
                <c:pt idx="5">
                  <c:v>0.054954785824171536</c:v>
                </c:pt>
                <c:pt idx="6">
                  <c:v>0.1492795526346402</c:v>
                </c:pt>
                <c:pt idx="7">
                  <c:v>0.1322910637739103</c:v>
                </c:pt>
                <c:pt idx="8">
                  <c:v>0.3129947207790714</c:v>
                </c:pt>
                <c:pt idx="9">
                  <c:v>0.14351243301228028</c:v>
                </c:pt>
                <c:pt idx="10">
                  <c:v>0.11324901858545863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0.008625546990269144</c:v>
                </c:pt>
                <c:pt idx="6">
                  <c:v>0.01145478071794009</c:v>
                </c:pt>
                <c:pt idx="7">
                  <c:v>0.022883222378001097</c:v>
                </c:pt>
                <c:pt idx="8">
                  <c:v>0.05329542368167689</c:v>
                </c:pt>
                <c:pt idx="9">
                  <c:v>0.007251936321712222</c:v>
                </c:pt>
                <c:pt idx="10">
                  <c:v>0.0008013073005755326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0.006418415107764803</c:v>
                </c:pt>
                <c:pt idx="1">
                  <c:v>0.012433173216472356</c:v>
                </c:pt>
                <c:pt idx="2">
                  <c:v>0.016653419563341498</c:v>
                </c:pt>
                <c:pt idx="3">
                  <c:v>0.04528856379315839</c:v>
                </c:pt>
                <c:pt idx="4">
                  <c:v>0.06046988050298088</c:v>
                </c:pt>
                <c:pt idx="5">
                  <c:v>0.06804669231506329</c:v>
                </c:pt>
                <c:pt idx="6">
                  <c:v>0.10564996279910281</c:v>
                </c:pt>
                <c:pt idx="7">
                  <c:v>0.2091400357628276</c:v>
                </c:pt>
                <c:pt idx="8">
                  <c:v>0.18189208301942128</c:v>
                </c:pt>
                <c:pt idx="9">
                  <c:v>0.05089155113736633</c:v>
                </c:pt>
                <c:pt idx="10">
                  <c:v>0.24311622278250078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0.0005618546593806815</c:v>
                </c:pt>
                <c:pt idx="8">
                  <c:v>0.010642447438020322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0.02233413980241707</c:v>
                </c:pt>
                <c:pt idx="1">
                  <c:v>0.018516038253045788</c:v>
                </c:pt>
                <c:pt idx="2">
                  <c:v>0.010825272627964894</c:v>
                </c:pt>
                <c:pt idx="3">
                  <c:v>0.013085022230190355</c:v>
                </c:pt>
                <c:pt idx="4">
                  <c:v>0.0227156576849857</c:v>
                </c:pt>
                <c:pt idx="5">
                  <c:v>0.1524147583644131</c:v>
                </c:pt>
                <c:pt idx="6">
                  <c:v>0.1326046133269137</c:v>
                </c:pt>
                <c:pt idx="7">
                  <c:v>0.1470694906223056</c:v>
                </c:pt>
                <c:pt idx="8">
                  <c:v>0.27489550926232</c:v>
                </c:pt>
                <c:pt idx="9">
                  <c:v>0.18418147748810215</c:v>
                </c:pt>
                <c:pt idx="10">
                  <c:v>0.02135802033734167</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0.033951101757598065</c:v>
                </c:pt>
                <c:pt idx="1">
                  <c:v>0.02171650644987758</c:v>
                </c:pt>
                <c:pt idx="2">
                  <c:v>0.04139958778297513</c:v>
                </c:pt>
                <c:pt idx="3">
                  <c:v>0.021668009689674434</c:v>
                </c:pt>
                <c:pt idx="4">
                  <c:v>0.052557201124251975</c:v>
                </c:pt>
                <c:pt idx="5">
                  <c:v>0.063701696813513</c:v>
                </c:pt>
                <c:pt idx="6">
                  <c:v>0.13085829476746524</c:v>
                </c:pt>
                <c:pt idx="7">
                  <c:v>0.1779074165462232</c:v>
                </c:pt>
                <c:pt idx="8">
                  <c:v>0.3818249301703123</c:v>
                </c:pt>
                <c:pt idx="9">
                  <c:v>0.07158504610109587</c:v>
                </c:pt>
                <c:pt idx="10">
                  <c:v>0.002830208797013274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0.018797801642155176</c:v>
                </c:pt>
                <c:pt idx="1">
                  <c:v>0.015499323616429531</c:v>
                </c:pt>
                <c:pt idx="2">
                  <c:v>0.020328229017232035</c:v>
                </c:pt>
                <c:pt idx="3">
                  <c:v>0.04426378969025742</c:v>
                </c:pt>
                <c:pt idx="4">
                  <c:v>0.06509450789254997</c:v>
                </c:pt>
                <c:pt idx="5">
                  <c:v>0.10204826864942469</c:v>
                </c:pt>
                <c:pt idx="6">
                  <c:v>0.12638325694294628</c:v>
                </c:pt>
                <c:pt idx="7">
                  <c:v>0.1760557863873334</c:v>
                </c:pt>
                <c:pt idx="8">
                  <c:v>0.25472703021903487</c:v>
                </c:pt>
                <c:pt idx="9">
                  <c:v>0.09896421392959569</c:v>
                </c:pt>
                <c:pt idx="10">
                  <c:v>0.077837792013041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0.04122923696978768</c:v>
                </c:pt>
                <c:pt idx="1">
                  <c:v>0.03420814609101958</c:v>
                </c:pt>
                <c:pt idx="2">
                  <c:v>0.04638899137720838</c:v>
                </c:pt>
                <c:pt idx="3">
                  <c:v>0.04236303860922852</c:v>
                </c:pt>
                <c:pt idx="4">
                  <c:v>0.07359900122735238</c:v>
                </c:pt>
                <c:pt idx="5">
                  <c:v>0.21666215265832334</c:v>
                </c:pt>
                <c:pt idx="6">
                  <c:v>0.3585019733054398</c:v>
                </c:pt>
                <c:pt idx="7">
                  <c:v>0.11680761238296965</c:v>
                </c:pt>
                <c:pt idx="8">
                  <c:v>0.04725081386910258</c:v>
                </c:pt>
                <c:pt idx="9">
                  <c:v>0.02298885181058734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0.028613377585847987</c:v>
                </c:pt>
                <c:pt idx="1">
                  <c:v>0.0156302030123537</c:v>
                </c:pt>
                <c:pt idx="2">
                  <c:v>0.03529498132174272</c:v>
                </c:pt>
                <c:pt idx="3">
                  <c:v>0.17153808610810198</c:v>
                </c:pt>
                <c:pt idx="4">
                  <c:v>0.13353047605469773</c:v>
                </c:pt>
                <c:pt idx="5">
                  <c:v>0.1291715379288184</c:v>
                </c:pt>
                <c:pt idx="6">
                  <c:v>0.07250731365668489</c:v>
                </c:pt>
                <c:pt idx="7">
                  <c:v>0.21110141717184974</c:v>
                </c:pt>
                <c:pt idx="8">
                  <c:v>0.1733531988133058</c:v>
                </c:pt>
                <c:pt idx="9">
                  <c:v>0.01994053861950895</c:v>
                </c:pt>
                <c:pt idx="10">
                  <c:v>0.0093188697270881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0.0010921024996954196</c:v>
                </c:pt>
                <c:pt idx="1">
                  <c:v>0.022013794513369753</c:v>
                </c:pt>
                <c:pt idx="2">
                  <c:v>0.00601647294514509</c:v>
                </c:pt>
                <c:pt idx="3">
                  <c:v>0.05994837120816296</c:v>
                </c:pt>
                <c:pt idx="4">
                  <c:v>0.02350246146146714</c:v>
                </c:pt>
                <c:pt idx="5">
                  <c:v>0.07925451566522052</c:v>
                </c:pt>
                <c:pt idx="6">
                  <c:v>0.10057809753875298</c:v>
                </c:pt>
                <c:pt idx="7">
                  <c:v>0.25267661121730906</c:v>
                </c:pt>
                <c:pt idx="8">
                  <c:v>0.2504997063205352</c:v>
                </c:pt>
                <c:pt idx="9">
                  <c:v>0.15719468225499186</c:v>
                </c:pt>
                <c:pt idx="10">
                  <c:v>0.04722318437535001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0.00952786168172719</c:v>
                </c:pt>
                <c:pt idx="4">
                  <c:v>0.001594827612528732</c:v>
                </c:pt>
                <c:pt idx="5">
                  <c:v>0.007150901400826601</c:v>
                </c:pt>
                <c:pt idx="6">
                  <c:v>0.0026931181094080954</c:v>
                </c:pt>
                <c:pt idx="7">
                  <c:v>0.006850399193774648</c:v>
                </c:pt>
                <c:pt idx="8">
                  <c:v>0.0028598150772591348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0.0043846185497573254</c:v>
                </c:pt>
                <c:pt idx="6">
                  <c:v>0.016601237523760515</c:v>
                </c:pt>
                <c:pt idx="7">
                  <c:v>0.042002967665951234</c:v>
                </c:pt>
                <c:pt idx="8">
                  <c:v>0.03574887950796415</c:v>
                </c:pt>
                <c:pt idx="9">
                  <c:v>0.008992305718647522</c:v>
                </c:pt>
                <c:pt idx="10">
                  <c:v>0.0010766087690494593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0.012664777716174216</c:v>
                </c:pt>
                <c:pt idx="1">
                  <c:v>0.01455215005945285</c:v>
                </c:pt>
                <c:pt idx="2">
                  <c:v>0.03179315798758306</c:v>
                </c:pt>
                <c:pt idx="3">
                  <c:v>0.04819725041892283</c:v>
                </c:pt>
                <c:pt idx="4">
                  <c:v>0.036172401739128744</c:v>
                </c:pt>
                <c:pt idx="5">
                  <c:v>0.10756737889583759</c:v>
                </c:pt>
                <c:pt idx="6">
                  <c:v>0.1437797360274827</c:v>
                </c:pt>
                <c:pt idx="7">
                  <c:v>0.16541094068946494</c:v>
                </c:pt>
                <c:pt idx="8">
                  <c:v>0.17248314445239338</c:v>
                </c:pt>
                <c:pt idx="9">
                  <c:v>0.20438488641867086</c:v>
                </c:pt>
                <c:pt idx="10">
                  <c:v>0.06299417559488882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0.0037298040148804625</c:v>
                </c:pt>
                <c:pt idx="8">
                  <c:v>0.012975505881202803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0.019772656352017654</c:v>
                </c:pt>
                <c:pt idx="1">
                  <c:v>0.023212152827471175</c:v>
                </c:pt>
                <c:pt idx="2">
                  <c:v>0.009527632047204786</c:v>
                </c:pt>
                <c:pt idx="3">
                  <c:v>0.020834565919059692</c:v>
                </c:pt>
                <c:pt idx="4">
                  <c:v>0.056280952496327266</c:v>
                </c:pt>
                <c:pt idx="5">
                  <c:v>0.14858554007140798</c:v>
                </c:pt>
                <c:pt idx="6">
                  <c:v>0.13431405689832426</c:v>
                </c:pt>
                <c:pt idx="7">
                  <c:v>0.1745916432563837</c:v>
                </c:pt>
                <c:pt idx="8">
                  <c:v>0.24859878263049723</c:v>
                </c:pt>
                <c:pt idx="9">
                  <c:v>0.15784269013818414</c:v>
                </c:pt>
                <c:pt idx="10">
                  <c:v>0.006439327363122094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0.056578369953938744</c:v>
                </c:pt>
                <c:pt idx="1">
                  <c:v>0.03974804933527749</c:v>
                </c:pt>
                <c:pt idx="2">
                  <c:v>0.03615258354433721</c:v>
                </c:pt>
                <c:pt idx="3">
                  <c:v>0.025469849750860748</c:v>
                </c:pt>
                <c:pt idx="4">
                  <c:v>0.06481388038274538</c:v>
                </c:pt>
                <c:pt idx="5">
                  <c:v>0.0851977002451823</c:v>
                </c:pt>
                <c:pt idx="6">
                  <c:v>0.17447621527054127</c:v>
                </c:pt>
                <c:pt idx="7">
                  <c:v>0.20259246306990594</c:v>
                </c:pt>
                <c:pt idx="8">
                  <c:v>0.20923515941614845</c:v>
                </c:pt>
                <c:pt idx="9">
                  <c:v>0.10072276476360653</c:v>
                </c:pt>
                <c:pt idx="10">
                  <c:v>0.005012964267455894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0.053220514636903894</c:v>
                </c:pt>
                <c:pt idx="1">
                  <c:v>0.012441037528871992</c:v>
                </c:pt>
                <c:pt idx="2">
                  <c:v>0.0876245748015091</c:v>
                </c:pt>
                <c:pt idx="3">
                  <c:v>0.030282854374379737</c:v>
                </c:pt>
                <c:pt idx="4">
                  <c:v>0.14027776593737548</c:v>
                </c:pt>
                <c:pt idx="5">
                  <c:v>0.28950622024873895</c:v>
                </c:pt>
                <c:pt idx="6">
                  <c:v>0.21798642705429877</c:v>
                </c:pt>
                <c:pt idx="7">
                  <c:v>0.05658159874439701</c:v>
                </c:pt>
                <c:pt idx="8">
                  <c:v>0.09882715982471646</c:v>
                </c:pt>
                <c:pt idx="9">
                  <c:v>0.013251846848808615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0.02943762752384092</c:v>
                </c:pt>
                <c:pt idx="1">
                  <c:v>0.01733909455451033</c:v>
                </c:pt>
                <c:pt idx="2">
                  <c:v>0.04808871651965523</c:v>
                </c:pt>
                <c:pt idx="3">
                  <c:v>0.20562364600569663</c:v>
                </c:pt>
                <c:pt idx="4">
                  <c:v>0.06674854741972457</c:v>
                </c:pt>
                <c:pt idx="5">
                  <c:v>0.12200576981432011</c:v>
                </c:pt>
                <c:pt idx="6">
                  <c:v>0.04618493716342849</c:v>
                </c:pt>
                <c:pt idx="7">
                  <c:v>0.2232454479683828</c:v>
                </c:pt>
                <c:pt idx="8">
                  <c:v>0.15135974545254935</c:v>
                </c:pt>
                <c:pt idx="9">
                  <c:v>0.089599780134545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0.0044185496993801796</c:v>
                </c:pt>
                <c:pt idx="2">
                  <c:v>0.005886751138356306</c:v>
                </c:pt>
                <c:pt idx="3">
                  <c:v>0.07568168528926024</c:v>
                </c:pt>
                <c:pt idx="4">
                  <c:v>0.0254269368312801</c:v>
                </c:pt>
                <c:pt idx="5">
                  <c:v>0.09477184033444332</c:v>
                </c:pt>
                <c:pt idx="6">
                  <c:v>0.12889598069765412</c:v>
                </c:pt>
                <c:pt idx="7">
                  <c:v>0.1342547122947091</c:v>
                </c:pt>
                <c:pt idx="8">
                  <c:v>0.32909591222530005</c:v>
                </c:pt>
                <c:pt idx="9">
                  <c:v>0.10836522028352405</c:v>
                </c:pt>
                <c:pt idx="10">
                  <c:v>0.092817697572311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0.01896502549652692</c:v>
                </c:pt>
                <c:pt idx="6">
                  <c:v>0.01726077346311387</c:v>
                </c:pt>
                <c:pt idx="7">
                  <c:v>0.016311361300978516</c:v>
                </c:pt>
                <c:pt idx="8">
                  <c:v>0.08246515083130951</c:v>
                </c:pt>
                <c:pt idx="9">
                  <c:v>0.01140012387078055</c:v>
                </c:pt>
                <c:pt idx="10">
                  <c:v>0.0008380385492259739</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0.004123378839714148</c:v>
                </c:pt>
                <c:pt idx="1">
                  <c:v>0.003917522258253052</c:v>
                </c:pt>
                <c:pt idx="2">
                  <c:v>0.02057397007954328</c:v>
                </c:pt>
                <c:pt idx="3">
                  <c:v>0.09217434910521578</c:v>
                </c:pt>
                <c:pt idx="4">
                  <c:v>0.024063880146346323</c:v>
                </c:pt>
                <c:pt idx="5">
                  <c:v>0.08160342549782428</c:v>
                </c:pt>
                <c:pt idx="6">
                  <c:v>0.12296985512425648</c:v>
                </c:pt>
                <c:pt idx="7">
                  <c:v>0.20932020763186437</c:v>
                </c:pt>
                <c:pt idx="8">
                  <c:v>0.14848773889644468</c:v>
                </c:pt>
                <c:pt idx="9">
                  <c:v>0.1334454578654282</c:v>
                </c:pt>
                <c:pt idx="10">
                  <c:v>0.1593202145551094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0.0006774110162039201</c:v>
                </c:pt>
                <c:pt idx="7">
                  <c:v>0.0011066114815078863</c:v>
                </c:pt>
                <c:pt idx="8">
                  <c:v>0.012830687066825287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0.03180570518301911</c:v>
                </c:pt>
                <c:pt idx="1">
                  <c:v>0.007178750156815216</c:v>
                </c:pt>
                <c:pt idx="2">
                  <c:v>0.0074170086151862345</c:v>
                </c:pt>
                <c:pt idx="3">
                  <c:v>0.012870735468148011</c:v>
                </c:pt>
                <c:pt idx="4">
                  <c:v>0.06630866936656049</c:v>
                </c:pt>
                <c:pt idx="5">
                  <c:v>0.16040717619239409</c:v>
                </c:pt>
                <c:pt idx="6">
                  <c:v>0.13239687151562307</c:v>
                </c:pt>
                <c:pt idx="7">
                  <c:v>0.173339954185473</c:v>
                </c:pt>
                <c:pt idx="8">
                  <c:v>0.20746469137783646</c:v>
                </c:pt>
                <c:pt idx="9">
                  <c:v>0.1320239700897362</c:v>
                </c:pt>
                <c:pt idx="10">
                  <c:v>0.06878646784920812</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0.01150705379299439</c:v>
                </c:pt>
                <c:pt idx="1">
                  <c:v>0.00909028530886476</c:v>
                </c:pt>
                <c:pt idx="2">
                  <c:v>0.016253323699152004</c:v>
                </c:pt>
                <c:pt idx="3">
                  <c:v>0.012374473445219698</c:v>
                </c:pt>
                <c:pt idx="4">
                  <c:v>0.05204405825364188</c:v>
                </c:pt>
                <c:pt idx="5">
                  <c:v>0.09152604210398443</c:v>
                </c:pt>
                <c:pt idx="6">
                  <c:v>0.2020329428615326</c:v>
                </c:pt>
                <c:pt idx="7">
                  <c:v>0.15911147347283777</c:v>
                </c:pt>
                <c:pt idx="8">
                  <c:v>0.3668452921707197</c:v>
                </c:pt>
                <c:pt idx="9">
                  <c:v>0.07921505489105275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0.021847693416567174</c:v>
                </c:pt>
                <c:pt idx="1">
                  <c:v>0.0864207716887703</c:v>
                </c:pt>
                <c:pt idx="2">
                  <c:v>0.01497950272481768</c:v>
                </c:pt>
                <c:pt idx="3">
                  <c:v>0.03843574548168264</c:v>
                </c:pt>
                <c:pt idx="4">
                  <c:v>0.09221361436269074</c:v>
                </c:pt>
                <c:pt idx="5">
                  <c:v>0.23543198442819935</c:v>
                </c:pt>
                <c:pt idx="6">
                  <c:v>0.18117729862300258</c:v>
                </c:pt>
                <c:pt idx="7">
                  <c:v>0.2036851891080378</c:v>
                </c:pt>
                <c:pt idx="8">
                  <c:v>0.09721797951433478</c:v>
                </c:pt>
                <c:pt idx="9">
                  <c:v>0.028590220651896904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0.023933771819624458</c:v>
                </c:pt>
                <c:pt idx="1">
                  <c:v>0.021306896673764057</c:v>
                </c:pt>
                <c:pt idx="2">
                  <c:v>0.025548831278795543</c:v>
                </c:pt>
                <c:pt idx="3">
                  <c:v>0.05776797036686218</c:v>
                </c:pt>
                <c:pt idx="4">
                  <c:v>0.07327807666778324</c:v>
                </c:pt>
                <c:pt idx="5">
                  <c:v>0.11719239595450313</c:v>
                </c:pt>
                <c:pt idx="6">
                  <c:v>0.13363631496397968</c:v>
                </c:pt>
                <c:pt idx="7">
                  <c:v>0.18577181469164547</c:v>
                </c:pt>
                <c:pt idx="8">
                  <c:v>0.2060222230819663</c:v>
                </c:pt>
                <c:pt idx="9">
                  <c:v>0.13022682695731488</c:v>
                </c:pt>
                <c:pt idx="10">
                  <c:v>0.025314877543761053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0.01597904123193365</c:v>
                </c:pt>
                <c:pt idx="4">
                  <c:v>0.003917576852268922</c:v>
                </c:pt>
                <c:pt idx="5">
                  <c:v>0.005462274682033424</c:v>
                </c:pt>
                <c:pt idx="6">
                  <c:v>0.0027437736051859835</c:v>
                </c:pt>
                <c:pt idx="7">
                  <c:v>0.0063472823685013615</c:v>
                </c:pt>
                <c:pt idx="8">
                  <c:v>0.001974670789438802</c:v>
                </c:pt>
                <c:pt idx="9">
                  <c:v>0.0017712159591666999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0.015466252732939898</c:v>
                </c:pt>
                <c:pt idx="1">
                  <c:v>0.009922473300098737</c:v>
                </c:pt>
                <c:pt idx="2">
                  <c:v>0.01623409034129284</c:v>
                </c:pt>
                <c:pt idx="3">
                  <c:v>0.07892262515697393</c:v>
                </c:pt>
                <c:pt idx="4">
                  <c:v>0.061134484543004734</c:v>
                </c:pt>
                <c:pt idx="5">
                  <c:v>0.11702285157285876</c:v>
                </c:pt>
                <c:pt idx="6">
                  <c:v>0.1260705027379858</c:v>
                </c:pt>
                <c:pt idx="7">
                  <c:v>0.17930534937108047</c:v>
                </c:pt>
                <c:pt idx="8">
                  <c:v>0.228569980379285</c:v>
                </c:pt>
                <c:pt idx="9">
                  <c:v>0.10314664132259939</c:v>
                </c:pt>
                <c:pt idx="10">
                  <c:v>0.06420474854188044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0.001958758522147822</c:v>
                </c:pt>
                <c:pt idx="3">
                  <c:v>0.009855509573822144</c:v>
                </c:pt>
                <c:pt idx="4">
                  <c:v>0.005719409382308783</c:v>
                </c:pt>
                <c:pt idx="5">
                  <c:v>0.004337508565227065</c:v>
                </c:pt>
                <c:pt idx="6">
                  <c:v>0.0013018803595844597</c:v>
                </c:pt>
                <c:pt idx="7">
                  <c:v>0.011278574549747292</c:v>
                </c:pt>
                <c:pt idx="8">
                  <c:v>0.0017463101519809695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0.018797801642155176</c:v>
                </c:pt>
                <c:pt idx="1">
                  <c:v>0.015499323616429531</c:v>
                </c:pt>
                <c:pt idx="2">
                  <c:v>0.020328229017232035</c:v>
                </c:pt>
                <c:pt idx="3">
                  <c:v>0.04426378969025742</c:v>
                </c:pt>
                <c:pt idx="4">
                  <c:v>0.06509450789254997</c:v>
                </c:pt>
                <c:pt idx="5">
                  <c:v>0.10204826864942469</c:v>
                </c:pt>
                <c:pt idx="6">
                  <c:v>0.12638325694294628</c:v>
                </c:pt>
                <c:pt idx="7">
                  <c:v>0.1760557863873334</c:v>
                </c:pt>
                <c:pt idx="8">
                  <c:v>0.25472703021903487</c:v>
                </c:pt>
                <c:pt idx="9">
                  <c:v>0.09896421392959569</c:v>
                </c:pt>
                <c:pt idx="10">
                  <c:v>0.077837792013041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0.005046177697882767</c:v>
                </c:pt>
                <c:pt idx="6">
                  <c:v>0.001767732023351506</c:v>
                </c:pt>
                <c:pt idx="7">
                  <c:v>0.003407204552062407</c:v>
                </c:pt>
                <c:pt idx="8">
                  <c:v>0.01011097879677797</c:v>
                </c:pt>
                <c:pt idx="9">
                  <c:v>0.0010393311528785402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0.023933771819624458</c:v>
                </c:pt>
                <c:pt idx="1">
                  <c:v>0.021306896673764057</c:v>
                </c:pt>
                <c:pt idx="2">
                  <c:v>0.025548831278795543</c:v>
                </c:pt>
                <c:pt idx="3">
                  <c:v>0.05776797036686218</c:v>
                </c:pt>
                <c:pt idx="4">
                  <c:v>0.07327807666778324</c:v>
                </c:pt>
                <c:pt idx="5">
                  <c:v>0.11719239595450313</c:v>
                </c:pt>
                <c:pt idx="6">
                  <c:v>0.13363631496397968</c:v>
                </c:pt>
                <c:pt idx="7">
                  <c:v>0.18577181469164547</c:v>
                </c:pt>
                <c:pt idx="8">
                  <c:v>0.2060222230819663</c:v>
                </c:pt>
                <c:pt idx="9">
                  <c:v>0.13022682695731488</c:v>
                </c:pt>
                <c:pt idx="10">
                  <c:v>0.025314877543761053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0.0037133906303849374</c:v>
                </c:pt>
                <c:pt idx="6">
                  <c:v>0.0037208927261637654</c:v>
                </c:pt>
                <c:pt idx="7">
                  <c:v>0.00679273624153866</c:v>
                </c:pt>
                <c:pt idx="8">
                  <c:v>0.008278392075711362</c:v>
                </c:pt>
                <c:pt idx="9">
                  <c:v>0.0012625412475544438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0.015466252732939898</c:v>
                </c:pt>
                <c:pt idx="1">
                  <c:v>0.009922473300098737</c:v>
                </c:pt>
                <c:pt idx="2">
                  <c:v>0.01623409034129284</c:v>
                </c:pt>
                <c:pt idx="3">
                  <c:v>0.07892262515697393</c:v>
                </c:pt>
                <c:pt idx="4">
                  <c:v>0.061134484543004734</c:v>
                </c:pt>
                <c:pt idx="5">
                  <c:v>0.11702285157285876</c:v>
                </c:pt>
                <c:pt idx="6">
                  <c:v>0.1260705027379858</c:v>
                </c:pt>
                <c:pt idx="7">
                  <c:v>0.17930534937108047</c:v>
                </c:pt>
                <c:pt idx="8">
                  <c:v>0.228569980379285</c:v>
                </c:pt>
                <c:pt idx="9">
                  <c:v>0.10314664132259939</c:v>
                </c:pt>
                <c:pt idx="10">
                  <c:v>0.06420474854188044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0.00895253609845452</c:v>
                </c:pt>
                <c:pt idx="6">
                  <c:v>0.0037349618878602113</c:v>
                </c:pt>
                <c:pt idx="7">
                  <c:v>0.002741562254154543</c:v>
                </c:pt>
                <c:pt idx="8">
                  <c:v>0.015305374222457263</c:v>
                </c:pt>
                <c:pt idx="9">
                  <c:v>0.0017616601058001828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0.0187891005521236</c:v>
                </c:pt>
                <c:pt idx="1">
                  <c:v>0.016251035103638078</c:v>
                </c:pt>
                <c:pt idx="2">
                  <c:v>0.021266939372631518</c:v>
                </c:pt>
                <c:pt idx="3">
                  <c:v>0.03945072467447183</c:v>
                </c:pt>
                <c:pt idx="4">
                  <c:v>0.051534564696052484</c:v>
                </c:pt>
                <c:pt idx="5">
                  <c:v>0.10248226676541282</c:v>
                </c:pt>
                <c:pt idx="6">
                  <c:v>0.13074905745117735</c:v>
                </c:pt>
                <c:pt idx="7">
                  <c:v>0.17785855434784298</c:v>
                </c:pt>
                <c:pt idx="8">
                  <c:v>0.2563887372525113</c:v>
                </c:pt>
                <c:pt idx="9">
                  <c:v>0.10346326897165924</c:v>
                </c:pt>
                <c:pt idx="10">
                  <c:v>0.08176575081247878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0.004544195014460198</c:v>
                </c:pt>
                <c:pt idx="3">
                  <c:v>0.0010915287386305847</c:v>
                </c:pt>
                <c:pt idx="4">
                  <c:v>0.0007475996396286247</c:v>
                </c:pt>
                <c:pt idx="5">
                  <c:v>0.002990240658963256</c:v>
                </c:pt>
                <c:pt idx="6">
                  <c:v>0.002285273222423277</c:v>
                </c:pt>
                <c:pt idx="7">
                  <c:v>0.006544928740563221</c:v>
                </c:pt>
                <c:pt idx="8">
                  <c:v>0.007706393465454337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0.020195170591014295</c:v>
                </c:pt>
                <c:pt idx="1">
                  <c:v>0.0006555930918114397</c:v>
                </c:pt>
                <c:pt idx="2">
                  <c:v>0.0018509581616242188</c:v>
                </c:pt>
                <c:pt idx="3">
                  <c:v>0.14860049297530936</c:v>
                </c:pt>
                <c:pt idx="4">
                  <c:v>0.3549097890286358</c:v>
                </c:pt>
                <c:pt idx="5">
                  <c:v>0.09234732243761361</c:v>
                </c:pt>
                <c:pt idx="6">
                  <c:v>0.024790528801785793</c:v>
                </c:pt>
                <c:pt idx="7">
                  <c:v>0.128120390097668</c:v>
                </c:pt>
                <c:pt idx="8">
                  <c:v>0.22102038676692062</c:v>
                </c:pt>
                <c:pt idx="9">
                  <c:v>0.0074387689291660385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0.02398673961529265</c:v>
                </c:pt>
                <c:pt idx="1">
                  <c:v>0.022440013185811045</c:v>
                </c:pt>
                <c:pt idx="2">
                  <c:v>0.025308299426034544</c:v>
                </c:pt>
                <c:pt idx="3">
                  <c:v>0.05376235000431037</c:v>
                </c:pt>
                <c:pt idx="4">
                  <c:v>0.06047976889902426</c:v>
                </c:pt>
                <c:pt idx="5">
                  <c:v>0.11906086687087766</c:v>
                </c:pt>
                <c:pt idx="6">
                  <c:v>0.13389055283916435</c:v>
                </c:pt>
                <c:pt idx="7">
                  <c:v>0.1893638304637976</c:v>
                </c:pt>
                <c:pt idx="8">
                  <c:v>0.20795372780999538</c:v>
                </c:pt>
                <c:pt idx="9">
                  <c:v>0.13703616353638812</c:v>
                </c:pt>
                <c:pt idx="10">
                  <c:v>0.02671768734930402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0.00388488110655021</c:v>
                </c:pt>
                <c:pt idx="3">
                  <c:v>0.004504171129757354</c:v>
                </c:pt>
                <c:pt idx="4">
                  <c:v>0.0008002239117989131</c:v>
                </c:pt>
                <c:pt idx="5">
                  <c:v>0.003204383171782237</c:v>
                </c:pt>
                <c:pt idx="6">
                  <c:v>0.002846086397167409</c:v>
                </c:pt>
                <c:pt idx="7">
                  <c:v>0.007779802096760204</c:v>
                </c:pt>
                <c:pt idx="8">
                  <c:v>0.007211375340566979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0.025229844271682886</c:v>
                </c:pt>
                <c:pt idx="1">
                  <c:v>0.001259059205196047</c:v>
                </c:pt>
                <c:pt idx="2">
                  <c:v>0.032731555461713205</c:v>
                </c:pt>
                <c:pt idx="3">
                  <c:v>0.1415219798443428</c:v>
                </c:pt>
                <c:pt idx="4">
                  <c:v>0.3243050139348906</c:v>
                </c:pt>
                <c:pt idx="5">
                  <c:v>0.07999615168178828</c:v>
                </c:pt>
                <c:pt idx="6">
                  <c:v>0.09644564249232465</c:v>
                </c:pt>
                <c:pt idx="7">
                  <c:v>0.11128880451125545</c:v>
                </c:pt>
                <c:pt idx="8">
                  <c:v>0.17753774739433337</c:v>
                </c:pt>
                <c:pt idx="9">
                  <c:v>0.009291375765223823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0.016527667394670337</c:v>
                </c:pt>
                <c:pt idx="1">
                  <c:v>0.01059839761131851</c:v>
                </c:pt>
                <c:pt idx="2">
                  <c:v>0.017161497889988782</c:v>
                </c:pt>
                <c:pt idx="3">
                  <c:v>0.06657601141707845</c:v>
                </c:pt>
                <c:pt idx="4">
                  <c:v>0.04907978861913433</c:v>
                </c:pt>
                <c:pt idx="5">
                  <c:v>0.11852206218782732</c:v>
                </c:pt>
                <c:pt idx="6">
                  <c:v>0.13215882489295883</c:v>
                </c:pt>
                <c:pt idx="7">
                  <c:v>0.1798355664041859</c:v>
                </c:pt>
                <c:pt idx="8">
                  <c:v>0.23095884548151405</c:v>
                </c:pt>
                <c:pt idx="9">
                  <c:v>0.10991926140650649</c:v>
                </c:pt>
                <c:pt idx="10">
                  <c:v>0.06866207669481703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0.023933771819624458</c:v>
                </c:pt>
                <c:pt idx="1">
                  <c:v>0.021306896673764057</c:v>
                </c:pt>
                <c:pt idx="2">
                  <c:v>0.025548831278795543</c:v>
                </c:pt>
                <c:pt idx="3">
                  <c:v>0.05776797036686218</c:v>
                </c:pt>
                <c:pt idx="4">
                  <c:v>0.07327807666778324</c:v>
                </c:pt>
                <c:pt idx="5">
                  <c:v>0.11719239595450313</c:v>
                </c:pt>
                <c:pt idx="6">
                  <c:v>0.13363631496397968</c:v>
                </c:pt>
                <c:pt idx="7">
                  <c:v>0.18577181469164547</c:v>
                </c:pt>
                <c:pt idx="8">
                  <c:v>0.2060222230819663</c:v>
                </c:pt>
                <c:pt idx="9">
                  <c:v>0.13022682695731488</c:v>
                </c:pt>
                <c:pt idx="10">
                  <c:v>0.025314877543761053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0.0022975844533108533</c:v>
                </c:pt>
                <c:pt idx="2">
                  <c:v>0.004096886284363259</c:v>
                </c:pt>
                <c:pt idx="5">
                  <c:v>0.00496373034286465</c:v>
                </c:pt>
                <c:pt idx="6">
                  <c:v>0.003812679622738398</c:v>
                </c:pt>
                <c:pt idx="7">
                  <c:v>0.0063940046027105525</c:v>
                </c:pt>
                <c:pt idx="8">
                  <c:v>0.008226332443793024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0.0030096130298614627</c:v>
                </c:pt>
                <c:pt idx="3">
                  <c:v>0.2686462022630614</c:v>
                </c:pt>
                <c:pt idx="4">
                  <c:v>0.24445258049451576</c:v>
                </c:pt>
                <c:pt idx="5">
                  <c:v>0.09709962314476883</c:v>
                </c:pt>
                <c:pt idx="6">
                  <c:v>0.029819821017562358</c:v>
                </c:pt>
                <c:pt idx="7">
                  <c:v>0.16448722706132768</c:v>
                </c:pt>
                <c:pt idx="8">
                  <c:v>0.19228241457022868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0.0187891005521236</c:v>
                </c:pt>
                <c:pt idx="1">
                  <c:v>0.016251035103638078</c:v>
                </c:pt>
                <c:pt idx="2">
                  <c:v>0.021266939372631518</c:v>
                </c:pt>
                <c:pt idx="3">
                  <c:v>0.03945072467447183</c:v>
                </c:pt>
                <c:pt idx="4">
                  <c:v>0.051534564696052484</c:v>
                </c:pt>
                <c:pt idx="5">
                  <c:v>0.10248226676541282</c:v>
                </c:pt>
                <c:pt idx="6">
                  <c:v>0.13074905745117735</c:v>
                </c:pt>
                <c:pt idx="7">
                  <c:v>0.17785855434784298</c:v>
                </c:pt>
                <c:pt idx="8">
                  <c:v>0.2563887372525113</c:v>
                </c:pt>
                <c:pt idx="9">
                  <c:v>0.10346326897165924</c:v>
                </c:pt>
                <c:pt idx="10">
                  <c:v>0.08176575081247878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0.01000907978731899</c:v>
                </c:pt>
                <c:pt idx="4">
                  <c:v>0.0016753766326639032</c:v>
                </c:pt>
                <c:pt idx="5">
                  <c:v>0.007512067771658688</c:v>
                </c:pt>
                <c:pt idx="6">
                  <c:v>0.0028291378416455807</c:v>
                </c:pt>
                <c:pt idx="7">
                  <c:v>0.0071963882763930506</c:v>
                </c:pt>
                <c:pt idx="8">
                  <c:v>0.0030042540751993346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0.020195170591014295</c:v>
                </c:pt>
                <c:pt idx="1">
                  <c:v>0.0006555930918114397</c:v>
                </c:pt>
                <c:pt idx="2">
                  <c:v>0.0018509581616242188</c:v>
                </c:pt>
                <c:pt idx="3">
                  <c:v>0.14860049297530936</c:v>
                </c:pt>
                <c:pt idx="4">
                  <c:v>0.3549097890286358</c:v>
                </c:pt>
                <c:pt idx="5">
                  <c:v>0.09234732243761361</c:v>
                </c:pt>
                <c:pt idx="6">
                  <c:v>0.024790528801785793</c:v>
                </c:pt>
                <c:pt idx="7">
                  <c:v>0.128120390097668</c:v>
                </c:pt>
                <c:pt idx="8">
                  <c:v>0.22102038676692062</c:v>
                </c:pt>
                <c:pt idx="9">
                  <c:v>0.0074387689291660385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95773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81287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22489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70618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33084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86586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440493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1529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90628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5426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59907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62354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013170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815731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70311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735479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034333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156840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09865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938166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508019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65239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13265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75647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897845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78637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220064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4889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310688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10041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9168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8308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1200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6243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40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359931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