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C6D9DF5B-7111-4130-B9FA-F8306DB1D923}">
          <p14:sldIdLst>
            <p14:sldId id="2147475173"/>
            <p14:sldId id="2147475174"/>
            <p14:sldId id="2147475175"/>
            <p14:sldId id="2147475176"/>
            <p14:sldId id="2147475177"/>
            <p14:sldId id="2147475178"/>
            <p14:sldId id="2147475179"/>
            <p14:sldId id="2147475180"/>
            <p14:sldId id="2147475181"/>
          </p14:sldIdLst>
        </p14:section>
        <p14:section name="Brackets By Segment" id="{7B504040-AE33-46DB-B04B-FA52B5AD321E}">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0.004325718494863588</c:v>
                </c:pt>
                <c:pt idx="3">
                  <c:v>0.0010390500489843798</c:v>
                </c:pt>
                <c:pt idx="4">
                  <c:v>0.0007116564270688653</c:v>
                </c:pt>
                <c:pt idx="5">
                  <c:v>0.0028464754002435724</c:v>
                </c:pt>
                <c:pt idx="6">
                  <c:v>0.0018184199227900617</c:v>
                </c:pt>
                <c:pt idx="7">
                  <c:v>0.005960770123429714</c:v>
                </c:pt>
                <c:pt idx="8">
                  <c:v>0.006709689648401373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0.0021167271179697643</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0.0006261946250801534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0.001458028220179034</c:v>
                </c:pt>
                <c:pt idx="1">
                  <c:v>0.002824360392966828</c:v>
                </c:pt>
                <c:pt idx="2">
                  <c:v>0.0037830453902021554</c:v>
                </c:pt>
                <c:pt idx="3">
                  <c:v>0.010287898640572477</c:v>
                </c:pt>
                <c:pt idx="4">
                  <c:v>0.013736536319930227</c:v>
                </c:pt>
                <c:pt idx="5">
                  <c:v>0.015457709733540919</c:v>
                </c:pt>
                <c:pt idx="6">
                  <c:v>0.02399979194795353</c:v>
                </c:pt>
                <c:pt idx="7">
                  <c:v>0.047508936239190495</c:v>
                </c:pt>
                <c:pt idx="8">
                  <c:v>0.04131920195511013</c:v>
                </c:pt>
                <c:pt idx="9">
                  <c:v>0.011560691616408235</c:v>
                </c:pt>
                <c:pt idx="10">
                  <c:v>0.05522707828158259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0.005726546897018518</c:v>
                </c:pt>
                <c:pt idx="1">
                  <c:v>0.004747573102930981</c:v>
                </c:pt>
                <c:pt idx="2">
                  <c:v>0.0027756355035595754</c:v>
                </c:pt>
                <c:pt idx="3">
                  <c:v>0.0033550427333496643</c:v>
                </c:pt>
                <c:pt idx="4">
                  <c:v>0.0058243693368307745</c:v>
                </c:pt>
                <c:pt idx="5">
                  <c:v>0.039079645300559046</c:v>
                </c:pt>
                <c:pt idx="6">
                  <c:v>0.03400025896208445</c:v>
                </c:pt>
                <c:pt idx="7">
                  <c:v>0.03770910107216722</c:v>
                </c:pt>
                <c:pt idx="8">
                  <c:v>0.07048411264086826</c:v>
                </c:pt>
                <c:pt idx="9">
                  <c:v>0.047224736557063725</c:v>
                </c:pt>
                <c:pt idx="10">
                  <c:v>0.00547626665594821</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0.005891458822978722</c:v>
                </c:pt>
                <c:pt idx="1">
                  <c:v>0.0037684168378946032</c:v>
                </c:pt>
                <c:pt idx="2">
                  <c:v>0.007183977959039477</c:v>
                </c:pt>
                <c:pt idx="3">
                  <c:v>0.003760001303464391</c:v>
                </c:pt>
                <c:pt idx="4">
                  <c:v>0.009120133670043452</c:v>
                </c:pt>
                <c:pt idx="5">
                  <c:v>0.01105401310420501</c:v>
                </c:pt>
                <c:pt idx="6">
                  <c:v>0.022707547483203548</c:v>
                </c:pt>
                <c:pt idx="7">
                  <c:v>0.030871876452434447</c:v>
                </c:pt>
                <c:pt idx="8">
                  <c:v>0.06625722693024812</c:v>
                </c:pt>
                <c:pt idx="9">
                  <c:v>0.012421993090437978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0.0014596147096625526</c:v>
                </c:pt>
                <c:pt idx="1">
                  <c:v>0.0012110511106796953</c:v>
                </c:pt>
                <c:pt idx="2">
                  <c:v>0.0016422824955552736</c:v>
                </c:pt>
                <c:pt idx="3">
                  <c:v>0.0014997540300186402</c:v>
                </c:pt>
                <c:pt idx="4">
                  <c:v>0.002605582656953765</c:v>
                </c:pt>
                <c:pt idx="5">
                  <c:v>0.007670364243679351</c:v>
                </c:pt>
                <c:pt idx="6">
                  <c:v>0.012691836961792952</c:v>
                </c:pt>
                <c:pt idx="7">
                  <c:v>0.0041352720002963035</c:v>
                </c:pt>
                <c:pt idx="8">
                  <c:v>0.0016727930962537197</c:v>
                </c:pt>
                <c:pt idx="9">
                  <c:v>0.0008138609571061067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0.003423272794025641</c:v>
                </c:pt>
                <c:pt idx="1">
                  <c:v>0.0018699801719232207</c:v>
                </c:pt>
                <c:pt idx="2">
                  <c:v>0.004222652462536406</c:v>
                </c:pt>
                <c:pt idx="3">
                  <c:v>0.020522626577420548</c:v>
                </c:pt>
                <c:pt idx="4">
                  <c:v>0.015975438218710107</c:v>
                </c:pt>
                <c:pt idx="5">
                  <c:v>0.015453939690534109</c:v>
                </c:pt>
                <c:pt idx="6">
                  <c:v>0.008674694676086671</c:v>
                </c:pt>
                <c:pt idx="7">
                  <c:v>0.025255939674247784</c:v>
                </c:pt>
                <c:pt idx="8">
                  <c:v>0.020739784650534145</c:v>
                </c:pt>
                <c:pt idx="9">
                  <c:v>0.002385663948605094</c:v>
                </c:pt>
                <c:pt idx="10">
                  <c:v>0.0011148992499084734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0.003678135798348714</c:v>
                </c:pt>
                <c:pt idx="3">
                  <c:v>0.004264468492051437</c:v>
                </c:pt>
                <c:pt idx="4">
                  <c:v>0.0007576376563286687</c:v>
                </c:pt>
                <c:pt idx="5">
                  <c:v>0.0030338525510822125</c:v>
                </c:pt>
                <c:pt idx="6">
                  <c:v>0.002051495762900985</c:v>
                </c:pt>
                <c:pt idx="7">
                  <c:v>0.0064798122849179405</c:v>
                </c:pt>
                <c:pt idx="8">
                  <c:v>0.006370637973369996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0.0030907894435441017</c:v>
                </c:pt>
                <c:pt idx="2">
                  <c:v>0.0008447272029785388</c:v>
                </c:pt>
                <c:pt idx="3">
                  <c:v>0.008416894814536469</c:v>
                </c:pt>
                <c:pt idx="4">
                  <c:v>0.0032998018464416566</c:v>
                </c:pt>
                <c:pt idx="5">
                  <c:v>0.011127523708940407</c:v>
                </c:pt>
                <c:pt idx="6">
                  <c:v>0.014121405645706695</c:v>
                </c:pt>
                <c:pt idx="7">
                  <c:v>0.03547640104056778</c:v>
                </c:pt>
                <c:pt idx="8">
                  <c:v>0.03517075838225815</c:v>
                </c:pt>
                <c:pt idx="9">
                  <c:v>0.022070509661563386</c:v>
                </c:pt>
                <c:pt idx="10">
                  <c:v>0.006630248123249438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0.0006431278241540765</c:v>
                </c:pt>
                <c:pt idx="7">
                  <c:v>0.0008859648936718243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0.003040450129961954</c:v>
                </c:pt>
                <c:pt idx="1">
                  <c:v>0.00349355413344395</c:v>
                </c:pt>
                <c:pt idx="2">
                  <c:v>0.007632625972724029</c:v>
                </c:pt>
                <c:pt idx="3">
                  <c:v>0.011570778389017792</c:v>
                </c:pt>
                <c:pt idx="4">
                  <c:v>0.00868395687895207</c:v>
                </c:pt>
                <c:pt idx="5">
                  <c:v>0.025823844561111847</c:v>
                </c:pt>
                <c:pt idx="6">
                  <c:v>0.034517393584599855</c:v>
                </c:pt>
                <c:pt idx="7">
                  <c:v>0.03971042582722377</c:v>
                </c:pt>
                <c:pt idx="8">
                  <c:v>0.04140825924617529</c:v>
                </c:pt>
                <c:pt idx="9">
                  <c:v>0.04906695311993414</c:v>
                </c:pt>
                <c:pt idx="10">
                  <c:v>0.015123096012156736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0.004872272484960622</c:v>
                </c:pt>
                <c:pt idx="1">
                  <c:v>0.005719814855652821</c:v>
                </c:pt>
                <c:pt idx="2">
                  <c:v>0.002347748256176413</c:v>
                </c:pt>
                <c:pt idx="3">
                  <c:v>0.005133942574851574</c:v>
                </c:pt>
                <c:pt idx="4">
                  <c:v>0.01386845203766713</c:v>
                </c:pt>
                <c:pt idx="5">
                  <c:v>0.036613656034084736</c:v>
                </c:pt>
                <c:pt idx="6">
                  <c:v>0.03309695329339816</c:v>
                </c:pt>
                <c:pt idx="7">
                  <c:v>0.04302194123023514</c:v>
                </c:pt>
                <c:pt idx="8">
                  <c:v>0.06125838566357726</c:v>
                </c:pt>
                <c:pt idx="9">
                  <c:v>0.03889475356374985</c:v>
                </c:pt>
                <c:pt idx="10">
                  <c:v>0.0015867446929958054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0.02271021512496752</c:v>
                </c:pt>
                <c:pt idx="1">
                  <c:v>0.021245802265347145</c:v>
                </c:pt>
                <c:pt idx="2">
                  <c:v>0.02396144426589359</c:v>
                </c:pt>
                <c:pt idx="3">
                  <c:v>0.050901229337699264</c:v>
                </c:pt>
                <c:pt idx="4">
                  <c:v>0.0572611611429461</c:v>
                </c:pt>
                <c:pt idx="5">
                  <c:v>0.1127246946841784</c:v>
                </c:pt>
                <c:pt idx="6">
                  <c:v>0.12676517554889696</c:v>
                </c:pt>
                <c:pt idx="7">
                  <c:v>0.17928628049053233</c:v>
                </c:pt>
                <c:pt idx="8">
                  <c:v>0.19688686208912762</c:v>
                </c:pt>
                <c:pt idx="9">
                  <c:v>0.12974338337451596</c:v>
                </c:pt>
                <c:pt idx="10">
                  <c:v>0.025295827489513308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0.00949005832491818</c:v>
                </c:pt>
                <c:pt idx="1">
                  <c:v>0.006667058573808361</c:v>
                </c:pt>
                <c:pt idx="2">
                  <c:v>0.006063980399427411</c:v>
                </c:pt>
                <c:pt idx="3">
                  <c:v>0.004272133676868935</c:v>
                </c:pt>
                <c:pt idx="4">
                  <c:v>0.01087142499151664</c:v>
                </c:pt>
                <c:pt idx="5">
                  <c:v>0.014290463743192192</c:v>
                </c:pt>
                <c:pt idx="6">
                  <c:v>0.029265414690745215</c:v>
                </c:pt>
                <c:pt idx="7">
                  <c:v>0.033981436585880216</c:v>
                </c:pt>
                <c:pt idx="8">
                  <c:v>0.03509563580745347</c:v>
                </c:pt>
                <c:pt idx="9">
                  <c:v>0.016894529005197976</c:v>
                </c:pt>
                <c:pt idx="10">
                  <c:v>0.0008408394112028553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0.001730827586005566</c:v>
                </c:pt>
                <c:pt idx="2">
                  <c:v>0.0028497099720507916</c:v>
                </c:pt>
                <c:pt idx="3">
                  <c:v>0.0009848533050039476</c:v>
                </c:pt>
                <c:pt idx="4">
                  <c:v>0.004562087169658495</c:v>
                </c:pt>
                <c:pt idx="5">
                  <c:v>0.009415266946315106</c:v>
                </c:pt>
                <c:pt idx="6">
                  <c:v>0.007089313658360362</c:v>
                </c:pt>
                <c:pt idx="7">
                  <c:v>0.0018401361323776464</c:v>
                </c:pt>
                <c:pt idx="8">
                  <c:v>0.0032140383391292813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0.003678135798348714</c:v>
                </c:pt>
                <c:pt idx="3">
                  <c:v>0.004264468492051437</c:v>
                </c:pt>
                <c:pt idx="4">
                  <c:v>0.0007576376563286687</c:v>
                </c:pt>
                <c:pt idx="5">
                  <c:v>0.0030338525510822125</c:v>
                </c:pt>
                <c:pt idx="6">
                  <c:v>0.0026946235870550614</c:v>
                </c:pt>
                <c:pt idx="7">
                  <c:v>0.007365777178589765</c:v>
                </c:pt>
                <c:pt idx="8">
                  <c:v>0.006827600914413142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0.0036475234244963046</c:v>
                </c:pt>
                <c:pt idx="1">
                  <c:v>0.0021484324270327876</c:v>
                </c:pt>
                <c:pt idx="2">
                  <c:v>0.005958520937781016</c:v>
                </c:pt>
                <c:pt idx="3">
                  <c:v>0.025478176351973043</c:v>
                </c:pt>
                <c:pt idx="4">
                  <c:v>0.008270601632803765</c:v>
                </c:pt>
                <c:pt idx="5">
                  <c:v>0.015117349486164442</c:v>
                </c:pt>
                <c:pt idx="6">
                  <c:v>0.0057226296523407855</c:v>
                </c:pt>
                <c:pt idx="7">
                  <c:v>0.027661638160798394</c:v>
                </c:pt>
                <c:pt idx="8">
                  <c:v>0.018754507869795115</c:v>
                </c:pt>
                <c:pt idx="9">
                  <c:v>0.011102025684841248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0.0021484324270327876</c:v>
                </c:pt>
                <c:pt idx="2">
                  <c:v>0.0038309291876119076</c:v>
                </c:pt>
                <c:pt idx="5">
                  <c:v>0.004617426471761396</c:v>
                </c:pt>
                <c:pt idx="6">
                  <c:v>0.003524905950631276</c:v>
                </c:pt>
                <c:pt idx="7">
                  <c:v>0.005492557622544246</c:v>
                </c:pt>
                <c:pt idx="8">
                  <c:v>0.006937424477145654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0.0006827980835229728</c:v>
                </c:pt>
                <c:pt idx="2">
                  <c:v>0.0009096791184696197</c:v>
                </c:pt>
                <c:pt idx="3">
                  <c:v>0.011695083950406736</c:v>
                </c:pt>
                <c:pt idx="4">
                  <c:v>0.003929222237942272</c:v>
                </c:pt>
                <c:pt idx="5">
                  <c:v>0.014645083874779181</c:v>
                </c:pt>
                <c:pt idx="6">
                  <c:v>0.019918284184178823</c:v>
                </c:pt>
                <c:pt idx="7">
                  <c:v>0.020746368490913318</c:v>
                </c:pt>
                <c:pt idx="8">
                  <c:v>0.050855161410586915</c:v>
                </c:pt>
                <c:pt idx="9">
                  <c:v>0.016745667643053623</c:v>
                </c:pt>
                <c:pt idx="10">
                  <c:v>0.014343110371323645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0.0007548800874716419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0.0008233596176218836</c:v>
                </c:pt>
                <c:pt idx="1">
                  <c:v>0.0007822540091426719</c:v>
                </c:pt>
                <c:pt idx="2">
                  <c:v>0.004108226965347471</c:v>
                </c:pt>
                <c:pt idx="3">
                  <c:v>0.018405448488715077</c:v>
                </c:pt>
                <c:pt idx="4">
                  <c:v>0.004805095026671887</c:v>
                </c:pt>
                <c:pt idx="5">
                  <c:v>0.016294637923490514</c:v>
                </c:pt>
                <c:pt idx="6">
                  <c:v>0.02455472000752307</c:v>
                </c:pt>
                <c:pt idx="7">
                  <c:v>0.041797228150943555</c:v>
                </c:pt>
                <c:pt idx="8">
                  <c:v>0.02965015165276212</c:v>
                </c:pt>
                <c:pt idx="9">
                  <c:v>0.026646496825179687</c:v>
                </c:pt>
                <c:pt idx="10">
                  <c:v>0.03181318914286935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0.0012235203132560058</c:v>
                </c:pt>
                <c:pt idx="2">
                  <c:v>0.001587315504631151</c:v>
                </c:pt>
                <c:pt idx="3">
                  <c:v>0.006863102889069504</c:v>
                </c:pt>
                <c:pt idx="4">
                  <c:v>0.01572715899342504</c:v>
                </c:pt>
                <c:pt idx="5">
                  <c:v>0.0038794102536269023</c:v>
                </c:pt>
                <c:pt idx="6">
                  <c:v>0.004677127668474298</c:v>
                </c:pt>
                <c:pt idx="7">
                  <c:v>0.0053969462312664215</c:v>
                </c:pt>
                <c:pt idx="8">
                  <c:v>0.008609686130741675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0.008324290690392878</c:v>
                </c:pt>
                <c:pt idx="1">
                  <c:v>0.001878845406984964</c:v>
                </c:pt>
                <c:pt idx="2">
                  <c:v>0.0019412031712763883</c:v>
                </c:pt>
                <c:pt idx="3">
                  <c:v>0.00336856997257257</c:v>
                </c:pt>
                <c:pt idx="4">
                  <c:v>0.01735451661656897</c:v>
                </c:pt>
                <c:pt idx="5">
                  <c:v>0.041982278203454286</c:v>
                </c:pt>
                <c:pt idx="6">
                  <c:v>0.03465133184920087</c:v>
                </c:pt>
                <c:pt idx="7">
                  <c:v>0.045367086143703376</c:v>
                </c:pt>
                <c:pt idx="8">
                  <c:v>0.05429832129437551</c:v>
                </c:pt>
                <c:pt idx="9">
                  <c:v>0.0345537348976451</c:v>
                </c:pt>
                <c:pt idx="10">
                  <c:v>0.018003013945054092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0.0018533402177718995</c:v>
                </c:pt>
                <c:pt idx="1">
                  <c:v>0.0014640925172520682</c:v>
                </c:pt>
                <c:pt idx="2">
                  <c:v>0.002617780278601174</c:v>
                </c:pt>
                <c:pt idx="3">
                  <c:v>0.0019930478923926276</c:v>
                </c:pt>
                <c:pt idx="4">
                  <c:v>0.00838227994695402</c:v>
                </c:pt>
                <c:pt idx="5">
                  <c:v>0.014741296760780793</c:v>
                </c:pt>
                <c:pt idx="6">
                  <c:v>0.03253967393009415</c:v>
                </c:pt>
                <c:pt idx="7">
                  <c:v>0.025626689350812592</c:v>
                </c:pt>
                <c:pt idx="8">
                  <c:v>0.05908455334537508</c:v>
                </c:pt>
                <c:pt idx="9">
                  <c:v>0.012758474038939278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0.000746778994022447</c:v>
                </c:pt>
                <c:pt idx="1">
                  <c:v>0.0029539602059522074</c:v>
                </c:pt>
                <c:pt idx="2">
                  <c:v>0.0005120164294924235</c:v>
                </c:pt>
                <c:pt idx="3">
                  <c:v>0.0013137774683138034</c:v>
                </c:pt>
                <c:pt idx="4">
                  <c:v>0.003151966152945229</c:v>
                </c:pt>
                <c:pt idx="5">
                  <c:v>0.008047332830049582</c:v>
                </c:pt>
                <c:pt idx="6">
                  <c:v>0.006192846000978409</c:v>
                </c:pt>
                <c:pt idx="7">
                  <c:v>0.006962191281209966</c:v>
                </c:pt>
                <c:pt idx="8">
                  <c:v>0.003323021042008797</c:v>
                </c:pt>
                <c:pt idx="9">
                  <c:v>0.0009772462387774607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0.00952786168172719</c:v>
                </c:pt>
                <c:pt idx="4">
                  <c:v>0.001594827612528732</c:v>
                </c:pt>
                <c:pt idx="5">
                  <c:v>0.007150901400826601</c:v>
                </c:pt>
                <c:pt idx="6">
                  <c:v>0.0026931181094080954</c:v>
                </c:pt>
                <c:pt idx="7">
                  <c:v>0.006850399193774648</c:v>
                </c:pt>
                <c:pt idx="8">
                  <c:v>0.0028598150772591348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0.0021167271179697643</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0.001458028220179034</c:v>
                </c:pt>
                <c:pt idx="1">
                  <c:v>0.002824360392966828</c:v>
                </c:pt>
                <c:pt idx="2">
                  <c:v>0.0037830453902021554</c:v>
                </c:pt>
                <c:pt idx="3">
                  <c:v>0.010287898640572477</c:v>
                </c:pt>
                <c:pt idx="4">
                  <c:v>0.013736536319930227</c:v>
                </c:pt>
                <c:pt idx="5">
                  <c:v>0.015457709733540919</c:v>
                </c:pt>
                <c:pt idx="6">
                  <c:v>0.02399979194795353</c:v>
                </c:pt>
                <c:pt idx="7">
                  <c:v>0.047508936239190495</c:v>
                </c:pt>
                <c:pt idx="8">
                  <c:v>0.04131920195511013</c:v>
                </c:pt>
                <c:pt idx="9">
                  <c:v>0.011560691616408235</c:v>
                </c:pt>
                <c:pt idx="10">
                  <c:v>0.05522707828158259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0.005726546897018518</c:v>
                </c:pt>
                <c:pt idx="1">
                  <c:v>0.004747573102930981</c:v>
                </c:pt>
                <c:pt idx="2">
                  <c:v>0.0027756355035595754</c:v>
                </c:pt>
                <c:pt idx="3">
                  <c:v>0.0033550427333496643</c:v>
                </c:pt>
                <c:pt idx="4">
                  <c:v>0.0058243693368307745</c:v>
                </c:pt>
                <c:pt idx="5">
                  <c:v>0.039079645300559046</c:v>
                </c:pt>
                <c:pt idx="6">
                  <c:v>0.03400025896208445</c:v>
                </c:pt>
                <c:pt idx="7">
                  <c:v>0.03770910107216722</c:v>
                </c:pt>
                <c:pt idx="8">
                  <c:v>0.07048411264086826</c:v>
                </c:pt>
                <c:pt idx="9">
                  <c:v>0.047224736557063725</c:v>
                </c:pt>
                <c:pt idx="10">
                  <c:v>0.00547626665594821</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0.005891458822978722</c:v>
                </c:pt>
                <c:pt idx="1">
                  <c:v>0.0037684168378946032</c:v>
                </c:pt>
                <c:pt idx="2">
                  <c:v>0.007183977959039477</c:v>
                </c:pt>
                <c:pt idx="3">
                  <c:v>0.003760001303464391</c:v>
                </c:pt>
                <c:pt idx="4">
                  <c:v>0.009120133670043452</c:v>
                </c:pt>
                <c:pt idx="5">
                  <c:v>0.01105401310420501</c:v>
                </c:pt>
                <c:pt idx="6">
                  <c:v>0.022707547483203548</c:v>
                </c:pt>
                <c:pt idx="7">
                  <c:v>0.030871876452434447</c:v>
                </c:pt>
                <c:pt idx="8">
                  <c:v>0.06625722693024812</c:v>
                </c:pt>
                <c:pt idx="9">
                  <c:v>0.012421993090437978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0.0014596147096625526</c:v>
                </c:pt>
                <c:pt idx="1">
                  <c:v>0.0012110511106796953</c:v>
                </c:pt>
                <c:pt idx="2">
                  <c:v>0.0016422824955552736</c:v>
                </c:pt>
                <c:pt idx="3">
                  <c:v>0.0014997540300186402</c:v>
                </c:pt>
                <c:pt idx="4">
                  <c:v>0.002605582656953765</c:v>
                </c:pt>
                <c:pt idx="5">
                  <c:v>0.007670364243679351</c:v>
                </c:pt>
                <c:pt idx="6">
                  <c:v>0.012691836961792952</c:v>
                </c:pt>
                <c:pt idx="7">
                  <c:v>0.0041352720002963035</c:v>
                </c:pt>
                <c:pt idx="8">
                  <c:v>0.0016727930962537197</c:v>
                </c:pt>
                <c:pt idx="9">
                  <c:v>0.0008138609571061067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0.003423272794025641</c:v>
                </c:pt>
                <c:pt idx="1">
                  <c:v>0.0018699801719232207</c:v>
                </c:pt>
                <c:pt idx="2">
                  <c:v>0.004222652462536406</c:v>
                </c:pt>
                <c:pt idx="3">
                  <c:v>0.020522626577420548</c:v>
                </c:pt>
                <c:pt idx="4">
                  <c:v>0.015975438218710107</c:v>
                </c:pt>
                <c:pt idx="5">
                  <c:v>0.015453939690534109</c:v>
                </c:pt>
                <c:pt idx="6">
                  <c:v>0.008674694676086671</c:v>
                </c:pt>
                <c:pt idx="7">
                  <c:v>0.025255939674247784</c:v>
                </c:pt>
                <c:pt idx="8">
                  <c:v>0.020739784650534145</c:v>
                </c:pt>
                <c:pt idx="9">
                  <c:v>0.002385663948605094</c:v>
                </c:pt>
                <c:pt idx="10">
                  <c:v>0.0011148992499084734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0.01597904123193365</c:v>
                </c:pt>
                <c:pt idx="4">
                  <c:v>0.003917576852268922</c:v>
                </c:pt>
                <c:pt idx="5">
                  <c:v>0.005462274682033424</c:v>
                </c:pt>
                <c:pt idx="6">
                  <c:v>0.0027437736051859835</c:v>
                </c:pt>
                <c:pt idx="7">
                  <c:v>0.0063472823685013615</c:v>
                </c:pt>
                <c:pt idx="8">
                  <c:v>0.001974670789438802</c:v>
                </c:pt>
                <c:pt idx="9">
                  <c:v>0.0017712159591666999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0.0030907894435441017</c:v>
                </c:pt>
                <c:pt idx="2">
                  <c:v>0.0008447272029785388</c:v>
                </c:pt>
                <c:pt idx="3">
                  <c:v>0.008416894814536469</c:v>
                </c:pt>
                <c:pt idx="4">
                  <c:v>0.0032998018464416566</c:v>
                </c:pt>
                <c:pt idx="5">
                  <c:v>0.011127523708940407</c:v>
                </c:pt>
                <c:pt idx="6">
                  <c:v>0.014121405645706695</c:v>
                </c:pt>
                <c:pt idx="7">
                  <c:v>0.03547640104056778</c:v>
                </c:pt>
                <c:pt idx="8">
                  <c:v>0.03517075838225815</c:v>
                </c:pt>
                <c:pt idx="9">
                  <c:v>0.022070509661563386</c:v>
                </c:pt>
                <c:pt idx="10">
                  <c:v>0.006630248123249438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0.003040450129961954</c:v>
                </c:pt>
                <c:pt idx="1">
                  <c:v>0.00349355413344395</c:v>
                </c:pt>
                <c:pt idx="2">
                  <c:v>0.007632625972724029</c:v>
                </c:pt>
                <c:pt idx="3">
                  <c:v>0.011570778389017792</c:v>
                </c:pt>
                <c:pt idx="4">
                  <c:v>0.00868395687895207</c:v>
                </c:pt>
                <c:pt idx="5">
                  <c:v>0.025823844561111847</c:v>
                </c:pt>
                <c:pt idx="6">
                  <c:v>0.034517393584599855</c:v>
                </c:pt>
                <c:pt idx="7">
                  <c:v>0.03971042582722377</c:v>
                </c:pt>
                <c:pt idx="8">
                  <c:v>0.04140825924617529</c:v>
                </c:pt>
                <c:pt idx="9">
                  <c:v>0.04906695311993414</c:v>
                </c:pt>
                <c:pt idx="10">
                  <c:v>0.015123096012156736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0.004872272484960622</c:v>
                </c:pt>
                <c:pt idx="1">
                  <c:v>0.005719814855652821</c:v>
                </c:pt>
                <c:pt idx="2">
                  <c:v>0.002347748256176413</c:v>
                </c:pt>
                <c:pt idx="3">
                  <c:v>0.005133942574851574</c:v>
                </c:pt>
                <c:pt idx="4">
                  <c:v>0.01386845203766713</c:v>
                </c:pt>
                <c:pt idx="5">
                  <c:v>0.036613656034084736</c:v>
                </c:pt>
                <c:pt idx="6">
                  <c:v>0.03309695329339816</c:v>
                </c:pt>
                <c:pt idx="7">
                  <c:v>0.04302194123023514</c:v>
                </c:pt>
                <c:pt idx="8">
                  <c:v>0.06125838566357726</c:v>
                </c:pt>
                <c:pt idx="9">
                  <c:v>0.03889475356374985</c:v>
                </c:pt>
                <c:pt idx="10">
                  <c:v>0.0015867446929958054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0.00949005832491818</c:v>
                </c:pt>
                <c:pt idx="1">
                  <c:v>0.006667058573808361</c:v>
                </c:pt>
                <c:pt idx="2">
                  <c:v>0.006063980399427411</c:v>
                </c:pt>
                <c:pt idx="3">
                  <c:v>0.004272133676868935</c:v>
                </c:pt>
                <c:pt idx="4">
                  <c:v>0.01087142499151664</c:v>
                </c:pt>
                <c:pt idx="5">
                  <c:v>0.014290463743192192</c:v>
                </c:pt>
                <c:pt idx="6">
                  <c:v>0.029265414690745215</c:v>
                </c:pt>
                <c:pt idx="7">
                  <c:v>0.033981436585880216</c:v>
                </c:pt>
                <c:pt idx="8">
                  <c:v>0.03509563580745347</c:v>
                </c:pt>
                <c:pt idx="9">
                  <c:v>0.016894529005197976</c:v>
                </c:pt>
                <c:pt idx="10">
                  <c:v>0.0008408394112028553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0.001730827586005566</c:v>
                </c:pt>
                <c:pt idx="2">
                  <c:v>0.0028497099720507916</c:v>
                </c:pt>
                <c:pt idx="3">
                  <c:v>0.0009848533050039476</c:v>
                </c:pt>
                <c:pt idx="4">
                  <c:v>0.004562087169658495</c:v>
                </c:pt>
                <c:pt idx="5">
                  <c:v>0.009415266946315106</c:v>
                </c:pt>
                <c:pt idx="6">
                  <c:v>0.007089313658360362</c:v>
                </c:pt>
                <c:pt idx="7">
                  <c:v>0.0018401361323776464</c:v>
                </c:pt>
                <c:pt idx="8">
                  <c:v>0.0032140383391292813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0.0036475234244963046</c:v>
                </c:pt>
                <c:pt idx="1">
                  <c:v>0.0021484324270327876</c:v>
                </c:pt>
                <c:pt idx="2">
                  <c:v>0.005958520937781016</c:v>
                </c:pt>
                <c:pt idx="3">
                  <c:v>0.025478176351973043</c:v>
                </c:pt>
                <c:pt idx="4">
                  <c:v>0.008270601632803765</c:v>
                </c:pt>
                <c:pt idx="5">
                  <c:v>0.015117349486164442</c:v>
                </c:pt>
                <c:pt idx="6">
                  <c:v>0.0057226296523407855</c:v>
                </c:pt>
                <c:pt idx="7">
                  <c:v>0.027661638160798394</c:v>
                </c:pt>
                <c:pt idx="8">
                  <c:v>0.018754507869795115</c:v>
                </c:pt>
                <c:pt idx="9">
                  <c:v>0.011102025684841248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0.001958758522147822</c:v>
                </c:pt>
                <c:pt idx="3">
                  <c:v>0.009855509573822144</c:v>
                </c:pt>
                <c:pt idx="4">
                  <c:v>0.005719409382308783</c:v>
                </c:pt>
                <c:pt idx="5">
                  <c:v>0.004337508565227065</c:v>
                </c:pt>
                <c:pt idx="6">
                  <c:v>0.0013018803595844597</c:v>
                </c:pt>
                <c:pt idx="7">
                  <c:v>0.011278574549747292</c:v>
                </c:pt>
                <c:pt idx="8">
                  <c:v>0.0017463101519809695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0.0006827980835229728</c:v>
                </c:pt>
                <c:pt idx="2">
                  <c:v>0.0009096791184696197</c:v>
                </c:pt>
                <c:pt idx="3">
                  <c:v>0.011695083950406736</c:v>
                </c:pt>
                <c:pt idx="4">
                  <c:v>0.003929222237942272</c:v>
                </c:pt>
                <c:pt idx="5">
                  <c:v>0.014645083874779181</c:v>
                </c:pt>
                <c:pt idx="6">
                  <c:v>0.019918284184178823</c:v>
                </c:pt>
                <c:pt idx="7">
                  <c:v>0.020746368490913318</c:v>
                </c:pt>
                <c:pt idx="8">
                  <c:v>0.050855161410586915</c:v>
                </c:pt>
                <c:pt idx="9">
                  <c:v>0.016745667643053623</c:v>
                </c:pt>
                <c:pt idx="10">
                  <c:v>0.014343110371323645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0.0008233596176218836</c:v>
                </c:pt>
                <c:pt idx="1">
                  <c:v>0.0007822540091426719</c:v>
                </c:pt>
                <c:pt idx="2">
                  <c:v>0.004108226965347471</c:v>
                </c:pt>
                <c:pt idx="3">
                  <c:v>0.018405448488715077</c:v>
                </c:pt>
                <c:pt idx="4">
                  <c:v>0.004805095026671887</c:v>
                </c:pt>
                <c:pt idx="5">
                  <c:v>0.016294637923490514</c:v>
                </c:pt>
                <c:pt idx="6">
                  <c:v>0.02455472000752307</c:v>
                </c:pt>
                <c:pt idx="7">
                  <c:v>0.041797228150943555</c:v>
                </c:pt>
                <c:pt idx="8">
                  <c:v>0.02965015165276212</c:v>
                </c:pt>
                <c:pt idx="9">
                  <c:v>0.026646496825179687</c:v>
                </c:pt>
                <c:pt idx="10">
                  <c:v>0.03181318914286935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0.008324290690392878</c:v>
                </c:pt>
                <c:pt idx="1">
                  <c:v>0.001878845406984964</c:v>
                </c:pt>
                <c:pt idx="2">
                  <c:v>0.0019412031712763883</c:v>
                </c:pt>
                <c:pt idx="3">
                  <c:v>0.00336856997257257</c:v>
                </c:pt>
                <c:pt idx="4">
                  <c:v>0.01735451661656897</c:v>
                </c:pt>
                <c:pt idx="5">
                  <c:v>0.041982278203454286</c:v>
                </c:pt>
                <c:pt idx="6">
                  <c:v>0.03465133184920087</c:v>
                </c:pt>
                <c:pt idx="7">
                  <c:v>0.045367086143703376</c:v>
                </c:pt>
                <c:pt idx="8">
                  <c:v>0.05429832129437551</c:v>
                </c:pt>
                <c:pt idx="9">
                  <c:v>0.0345537348976451</c:v>
                </c:pt>
                <c:pt idx="10">
                  <c:v>0.018003013945054092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0.0018533402177718995</c:v>
                </c:pt>
                <c:pt idx="1">
                  <c:v>0.0014640925172520682</c:v>
                </c:pt>
                <c:pt idx="2">
                  <c:v>0.002617780278601174</c:v>
                </c:pt>
                <c:pt idx="3">
                  <c:v>0.0019930478923926276</c:v>
                </c:pt>
                <c:pt idx="4">
                  <c:v>0.00838227994695402</c:v>
                </c:pt>
                <c:pt idx="5">
                  <c:v>0.014741296760780793</c:v>
                </c:pt>
                <c:pt idx="6">
                  <c:v>0.03253967393009415</c:v>
                </c:pt>
                <c:pt idx="7">
                  <c:v>0.025626689350812592</c:v>
                </c:pt>
                <c:pt idx="8">
                  <c:v>0.05908455334537508</c:v>
                </c:pt>
                <c:pt idx="9">
                  <c:v>0.012758474038939278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0.000746778994022447</c:v>
                </c:pt>
                <c:pt idx="1">
                  <c:v>0.0029539602059522074</c:v>
                </c:pt>
                <c:pt idx="2">
                  <c:v>0.0005120164294924235</c:v>
                </c:pt>
                <c:pt idx="3">
                  <c:v>0.0013137774683138034</c:v>
                </c:pt>
                <c:pt idx="4">
                  <c:v>0.003151966152945229</c:v>
                </c:pt>
                <c:pt idx="5">
                  <c:v>0.008047332830049582</c:v>
                </c:pt>
                <c:pt idx="6">
                  <c:v>0.006192846000978409</c:v>
                </c:pt>
                <c:pt idx="7">
                  <c:v>0.006962191281209966</c:v>
                </c:pt>
                <c:pt idx="8">
                  <c:v>0.003323021042008797</c:v>
                </c:pt>
                <c:pt idx="9">
                  <c:v>0.0009772462387774607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0.0021167271179697643</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0.0012361939349583002</c:v>
                </c:pt>
                <c:pt idx="6">
                  <c:v>0.0016416733299082027</c:v>
                </c:pt>
                <c:pt idx="7">
                  <c:v>0.0032795718054634735</c:v>
                </c:pt>
                <c:pt idx="8">
                  <c:v>0.007638179884782723</c:v>
                </c:pt>
                <c:pt idx="9">
                  <c:v>0.0010393311528785402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0.001458028220179034</c:v>
                </c:pt>
                <c:pt idx="1">
                  <c:v>0.002824360392966828</c:v>
                </c:pt>
                <c:pt idx="2">
                  <c:v>0.0037830453902021554</c:v>
                </c:pt>
                <c:pt idx="3">
                  <c:v>0.010287898640572477</c:v>
                </c:pt>
                <c:pt idx="4">
                  <c:v>0.013736536319930227</c:v>
                </c:pt>
                <c:pt idx="5">
                  <c:v>0.015457709733540919</c:v>
                </c:pt>
                <c:pt idx="6">
                  <c:v>0.02399979194795353</c:v>
                </c:pt>
                <c:pt idx="7">
                  <c:v>0.047508936239190495</c:v>
                </c:pt>
                <c:pt idx="8">
                  <c:v>0.04131920195511013</c:v>
                </c:pt>
                <c:pt idx="9">
                  <c:v>0.011560691616408235</c:v>
                </c:pt>
                <c:pt idx="10">
                  <c:v>0.05522707828158259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0.0024175732538136573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0.005726546897018518</c:v>
                </c:pt>
                <c:pt idx="1">
                  <c:v>0.004747573102930981</c:v>
                </c:pt>
                <c:pt idx="2">
                  <c:v>0.0027756355035595754</c:v>
                </c:pt>
                <c:pt idx="3">
                  <c:v>0.0033550427333496643</c:v>
                </c:pt>
                <c:pt idx="4">
                  <c:v>0.0058243693368307745</c:v>
                </c:pt>
                <c:pt idx="5">
                  <c:v>0.039079645300559046</c:v>
                </c:pt>
                <c:pt idx="6">
                  <c:v>0.03400025896208445</c:v>
                </c:pt>
                <c:pt idx="7">
                  <c:v>0.03770910107216722</c:v>
                </c:pt>
                <c:pt idx="8">
                  <c:v>0.07048411264086826</c:v>
                </c:pt>
                <c:pt idx="9">
                  <c:v>0.047224736557063725</c:v>
                </c:pt>
                <c:pt idx="10">
                  <c:v>0.00547626665594821</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0.015454742707173999</c:v>
                </c:pt>
                <c:pt idx="1">
                  <c:v>0.009910382649887672</c:v>
                </c:pt>
                <c:pt idx="2">
                  <c:v>0.016047426900968092</c:v>
                </c:pt>
                <c:pt idx="3">
                  <c:v>0.062254104124373856</c:v>
                </c:pt>
                <c:pt idx="4">
                  <c:v>0.04589368161388614</c:v>
                </c:pt>
                <c:pt idx="5">
                  <c:v>0.1108279790787188</c:v>
                </c:pt>
                <c:pt idx="6">
                  <c:v>0.12357948562431612</c:v>
                </c:pt>
                <c:pt idx="7">
                  <c:v>0.16816120157838121</c:v>
                </c:pt>
                <c:pt idx="8">
                  <c:v>0.21596571661490355</c:v>
                </c:pt>
                <c:pt idx="9">
                  <c:v>0.1027836453284364</c:v>
                </c:pt>
                <c:pt idx="10">
                  <c:v>0.06420474854188044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0.005891458822978722</c:v>
                </c:pt>
                <c:pt idx="1">
                  <c:v>0.0037684168378946032</c:v>
                </c:pt>
                <c:pt idx="2">
                  <c:v>0.007183977959039477</c:v>
                </c:pt>
                <c:pt idx="3">
                  <c:v>0.003760001303464391</c:v>
                </c:pt>
                <c:pt idx="4">
                  <c:v>0.009120133670043452</c:v>
                </c:pt>
                <c:pt idx="5">
                  <c:v>0.01105401310420501</c:v>
                </c:pt>
                <c:pt idx="6">
                  <c:v>0.022707547483203548</c:v>
                </c:pt>
                <c:pt idx="7">
                  <c:v>0.030871876452434447</c:v>
                </c:pt>
                <c:pt idx="8">
                  <c:v>0.06625722693024812</c:v>
                </c:pt>
                <c:pt idx="9">
                  <c:v>0.012421993090437978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0.0014596147096625526</c:v>
                </c:pt>
                <c:pt idx="1">
                  <c:v>0.0012110511106796953</c:v>
                </c:pt>
                <c:pt idx="2">
                  <c:v>0.0016422824955552736</c:v>
                </c:pt>
                <c:pt idx="3">
                  <c:v>0.0014997540300186402</c:v>
                </c:pt>
                <c:pt idx="4">
                  <c:v>0.002605582656953765</c:v>
                </c:pt>
                <c:pt idx="5">
                  <c:v>0.007670364243679351</c:v>
                </c:pt>
                <c:pt idx="6">
                  <c:v>0.012691836961792952</c:v>
                </c:pt>
                <c:pt idx="7">
                  <c:v>0.0041352720002963035</c:v>
                </c:pt>
                <c:pt idx="8">
                  <c:v>0.0016727930962537197</c:v>
                </c:pt>
                <c:pt idx="9">
                  <c:v>0.0008138609571061067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0.0021484324270327876</c:v>
                </c:pt>
                <c:pt idx="2">
                  <c:v>0.0038309291876119076</c:v>
                </c:pt>
                <c:pt idx="5">
                  <c:v>0.004641500429849126</c:v>
                </c:pt>
                <c:pt idx="6">
                  <c:v>0.00356517233722336</c:v>
                </c:pt>
                <c:pt idx="7">
                  <c:v>0.0059789257397110706</c:v>
                </c:pt>
                <c:pt idx="8">
                  <c:v>0.007692304564617296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0.003423272794025641</c:v>
                </c:pt>
                <c:pt idx="1">
                  <c:v>0.0018699801719232207</c:v>
                </c:pt>
                <c:pt idx="2">
                  <c:v>0.004222652462536406</c:v>
                </c:pt>
                <c:pt idx="3">
                  <c:v>0.020522626577420548</c:v>
                </c:pt>
                <c:pt idx="4">
                  <c:v>0.015975438218710107</c:v>
                </c:pt>
                <c:pt idx="5">
                  <c:v>0.015453939690534109</c:v>
                </c:pt>
                <c:pt idx="6">
                  <c:v>0.008674694676086671</c:v>
                </c:pt>
                <c:pt idx="7">
                  <c:v>0.025255939674247784</c:v>
                </c:pt>
                <c:pt idx="8">
                  <c:v>0.020739784650534145</c:v>
                </c:pt>
                <c:pt idx="9">
                  <c:v>0.002385663948605094</c:v>
                </c:pt>
                <c:pt idx="10">
                  <c:v>0.0011148992499084734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0.0030907894435441017</c:v>
                </c:pt>
                <c:pt idx="2">
                  <c:v>0.0008447272029785388</c:v>
                </c:pt>
                <c:pt idx="3">
                  <c:v>0.008416894814536469</c:v>
                </c:pt>
                <c:pt idx="4">
                  <c:v>0.0032998018464416566</c:v>
                </c:pt>
                <c:pt idx="5">
                  <c:v>0.011127523708940407</c:v>
                </c:pt>
                <c:pt idx="6">
                  <c:v>0.014121405645706695</c:v>
                </c:pt>
                <c:pt idx="7">
                  <c:v>0.03547640104056778</c:v>
                </c:pt>
                <c:pt idx="8">
                  <c:v>0.03517075838225815</c:v>
                </c:pt>
                <c:pt idx="9">
                  <c:v>0.022070509661563386</c:v>
                </c:pt>
                <c:pt idx="10">
                  <c:v>0.006630248123249438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0.000615610939737219</c:v>
                </c:pt>
                <c:pt idx="6">
                  <c:v>0.00233085348630125</c:v>
                </c:pt>
                <c:pt idx="7">
                  <c:v>0.005897317201748233</c:v>
                </c:pt>
                <c:pt idx="8">
                  <c:v>0.0050192282541131105</c:v>
                </c:pt>
                <c:pt idx="9">
                  <c:v>0.0012625412475544438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0.003040450129961954</c:v>
                </c:pt>
                <c:pt idx="1">
                  <c:v>0.00349355413344395</c:v>
                </c:pt>
                <c:pt idx="2">
                  <c:v>0.007632625972724029</c:v>
                </c:pt>
                <c:pt idx="3">
                  <c:v>0.011570778389017792</c:v>
                </c:pt>
                <c:pt idx="4">
                  <c:v>0.00868395687895207</c:v>
                </c:pt>
                <c:pt idx="5">
                  <c:v>0.025823844561111847</c:v>
                </c:pt>
                <c:pt idx="6">
                  <c:v>0.034517393584599855</c:v>
                </c:pt>
                <c:pt idx="7">
                  <c:v>0.03971042582722377</c:v>
                </c:pt>
                <c:pt idx="8">
                  <c:v>0.04140825924617529</c:v>
                </c:pt>
                <c:pt idx="9">
                  <c:v>0.04906695311993414</c:v>
                </c:pt>
                <c:pt idx="10">
                  <c:v>0.015123096012156736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0.016662083745334084</c:v>
                </c:pt>
                <c:pt idx="4">
                  <c:v>0.015161537120760142</c:v>
                </c:pt>
                <c:pt idx="5">
                  <c:v>0.006022352219571933</c:v>
                </c:pt>
                <c:pt idx="6">
                  <c:v>0.0018494970369205747</c:v>
                </c:pt>
                <c:pt idx="7">
                  <c:v>0.010201893528537212</c:v>
                </c:pt>
                <c:pt idx="8">
                  <c:v>0.011925817924598743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0.0008954190397904273</c:v>
                </c:pt>
                <c:pt idx="8">
                  <c:v>0.003115047056249689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0.004872272484960622</c:v>
                </c:pt>
                <c:pt idx="1">
                  <c:v>0.005719814855652821</c:v>
                </c:pt>
                <c:pt idx="2">
                  <c:v>0.002347748256176413</c:v>
                </c:pt>
                <c:pt idx="3">
                  <c:v>0.005133942574851574</c:v>
                </c:pt>
                <c:pt idx="4">
                  <c:v>0.01386845203766713</c:v>
                </c:pt>
                <c:pt idx="5">
                  <c:v>0.036613656034084736</c:v>
                </c:pt>
                <c:pt idx="6">
                  <c:v>0.03309695329339816</c:v>
                </c:pt>
                <c:pt idx="7">
                  <c:v>0.04302194123023514</c:v>
                </c:pt>
                <c:pt idx="8">
                  <c:v>0.06125838566357726</c:v>
                </c:pt>
                <c:pt idx="9">
                  <c:v>0.03889475356374985</c:v>
                </c:pt>
                <c:pt idx="10">
                  <c:v>0.0015867446929958054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0.00949005832491818</c:v>
                </c:pt>
                <c:pt idx="1">
                  <c:v>0.006667058573808361</c:v>
                </c:pt>
                <c:pt idx="2">
                  <c:v>0.006063980399427411</c:v>
                </c:pt>
                <c:pt idx="3">
                  <c:v>0.004272133676868935</c:v>
                </c:pt>
                <c:pt idx="4">
                  <c:v>0.01087142499151664</c:v>
                </c:pt>
                <c:pt idx="5">
                  <c:v>0.014290463743192192</c:v>
                </c:pt>
                <c:pt idx="6">
                  <c:v>0.029265414690745215</c:v>
                </c:pt>
                <c:pt idx="7">
                  <c:v>0.033981436585880216</c:v>
                </c:pt>
                <c:pt idx="8">
                  <c:v>0.03509563580745347</c:v>
                </c:pt>
                <c:pt idx="9">
                  <c:v>0.016894529005197976</c:v>
                </c:pt>
                <c:pt idx="10">
                  <c:v>0.0008408394112028553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0.001730827586005566</c:v>
                </c:pt>
                <c:pt idx="2">
                  <c:v>0.0028497099720507916</c:v>
                </c:pt>
                <c:pt idx="3">
                  <c:v>0.0009848533050039476</c:v>
                </c:pt>
                <c:pt idx="4">
                  <c:v>0.004562087169658495</c:v>
                </c:pt>
                <c:pt idx="5">
                  <c:v>0.009415266946315106</c:v>
                </c:pt>
                <c:pt idx="6">
                  <c:v>0.007089313658360362</c:v>
                </c:pt>
                <c:pt idx="7">
                  <c:v>0.0018401361323776464</c:v>
                </c:pt>
                <c:pt idx="8">
                  <c:v>0.0032140383391292813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0.0036475234244963046</c:v>
                </c:pt>
                <c:pt idx="1">
                  <c:v>0.0021484324270327876</c:v>
                </c:pt>
                <c:pt idx="2">
                  <c:v>0.005958520937781016</c:v>
                </c:pt>
                <c:pt idx="3">
                  <c:v>0.025478176351973043</c:v>
                </c:pt>
                <c:pt idx="4">
                  <c:v>0.008270601632803765</c:v>
                </c:pt>
                <c:pt idx="5">
                  <c:v>0.015117349486164442</c:v>
                </c:pt>
                <c:pt idx="6">
                  <c:v>0.0057226296523407855</c:v>
                </c:pt>
                <c:pt idx="7">
                  <c:v>0.027661638160798394</c:v>
                </c:pt>
                <c:pt idx="8">
                  <c:v>0.018754507869795115</c:v>
                </c:pt>
                <c:pt idx="9">
                  <c:v>0.011102025684841248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0.0006827980835229728</c:v>
                </c:pt>
                <c:pt idx="2">
                  <c:v>0.0009096791184696197</c:v>
                </c:pt>
                <c:pt idx="3">
                  <c:v>0.011695083950406736</c:v>
                </c:pt>
                <c:pt idx="4">
                  <c:v>0.003929222237942272</c:v>
                </c:pt>
                <c:pt idx="5">
                  <c:v>0.014645083874779181</c:v>
                </c:pt>
                <c:pt idx="6">
                  <c:v>0.019918284184178823</c:v>
                </c:pt>
                <c:pt idx="7">
                  <c:v>0.020746368490913318</c:v>
                </c:pt>
                <c:pt idx="8">
                  <c:v>0.050855161410586915</c:v>
                </c:pt>
                <c:pt idx="9">
                  <c:v>0.016745667643053623</c:v>
                </c:pt>
                <c:pt idx="10">
                  <c:v>0.014343110371323645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0.002930663666589375</c:v>
                </c:pt>
                <c:pt idx="6">
                  <c:v>0.0026673057547347686</c:v>
                </c:pt>
                <c:pt idx="7">
                  <c:v>0.002520593179594931</c:v>
                </c:pt>
                <c:pt idx="8">
                  <c:v>0.01274333226419284</c:v>
                </c:pt>
                <c:pt idx="9">
                  <c:v>0.0017616601058001828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0.0008233596176218836</c:v>
                </c:pt>
                <c:pt idx="1">
                  <c:v>0.0007822540091426719</c:v>
                </c:pt>
                <c:pt idx="2">
                  <c:v>0.004108226965347471</c:v>
                </c:pt>
                <c:pt idx="3">
                  <c:v>0.018405448488715077</c:v>
                </c:pt>
                <c:pt idx="4">
                  <c:v>0.004805095026671887</c:v>
                </c:pt>
                <c:pt idx="5">
                  <c:v>0.016294637923490514</c:v>
                </c:pt>
                <c:pt idx="6">
                  <c:v>0.02455472000752307</c:v>
                </c:pt>
                <c:pt idx="7">
                  <c:v>0.041797228150943555</c:v>
                </c:pt>
                <c:pt idx="8">
                  <c:v>0.02965015165276212</c:v>
                </c:pt>
                <c:pt idx="9">
                  <c:v>0.026646496825179687</c:v>
                </c:pt>
                <c:pt idx="10">
                  <c:v>0.03181318914286935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0.002562041958264422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0.008324290690392878</c:v>
                </c:pt>
                <c:pt idx="1">
                  <c:v>0.001878845406984964</c:v>
                </c:pt>
                <c:pt idx="2">
                  <c:v>0.0019412031712763883</c:v>
                </c:pt>
                <c:pt idx="3">
                  <c:v>0.00336856997257257</c:v>
                </c:pt>
                <c:pt idx="4">
                  <c:v>0.01735451661656897</c:v>
                </c:pt>
                <c:pt idx="5">
                  <c:v>0.041982278203454286</c:v>
                </c:pt>
                <c:pt idx="6">
                  <c:v>0.03465133184920087</c:v>
                </c:pt>
                <c:pt idx="7">
                  <c:v>0.045367086143703376</c:v>
                </c:pt>
                <c:pt idx="8">
                  <c:v>0.05429832129437551</c:v>
                </c:pt>
                <c:pt idx="9">
                  <c:v>0.0345537348976451</c:v>
                </c:pt>
                <c:pt idx="10">
                  <c:v>0.018003013945054092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0.0018533402177718995</c:v>
                </c:pt>
                <c:pt idx="1">
                  <c:v>0.0014640925172520682</c:v>
                </c:pt>
                <c:pt idx="2">
                  <c:v>0.002617780278601174</c:v>
                </c:pt>
                <c:pt idx="3">
                  <c:v>0.0019930478923926276</c:v>
                </c:pt>
                <c:pt idx="4">
                  <c:v>0.00838227994695402</c:v>
                </c:pt>
                <c:pt idx="5">
                  <c:v>0.014741296760780793</c:v>
                </c:pt>
                <c:pt idx="6">
                  <c:v>0.03253967393009415</c:v>
                </c:pt>
                <c:pt idx="7">
                  <c:v>0.025626689350812592</c:v>
                </c:pt>
                <c:pt idx="8">
                  <c:v>0.05908455334537508</c:v>
                </c:pt>
                <c:pt idx="9">
                  <c:v>0.012758474038939278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0.000746778994022447</c:v>
                </c:pt>
                <c:pt idx="1">
                  <c:v>0.0029539602059522074</c:v>
                </c:pt>
                <c:pt idx="2">
                  <c:v>0.0005120164294924235</c:v>
                </c:pt>
                <c:pt idx="3">
                  <c:v>0.0013137774683138034</c:v>
                </c:pt>
                <c:pt idx="4">
                  <c:v>0.003151966152945229</c:v>
                </c:pt>
                <c:pt idx="5">
                  <c:v>0.008047332830049582</c:v>
                </c:pt>
                <c:pt idx="6">
                  <c:v>0.006192846000978409</c:v>
                </c:pt>
                <c:pt idx="7">
                  <c:v>0.006962191281209966</c:v>
                </c:pt>
                <c:pt idx="8">
                  <c:v>0.003323021042008797</c:v>
                </c:pt>
                <c:pt idx="9">
                  <c:v>0.0009772462387774607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0.004325718494863588</c:v>
                </c:pt>
                <c:pt idx="3">
                  <c:v>0.0010390500489843798</c:v>
                </c:pt>
                <c:pt idx="4">
                  <c:v>0.0007116564270688653</c:v>
                </c:pt>
                <c:pt idx="5">
                  <c:v>0.0028464754002435724</c:v>
                </c:pt>
                <c:pt idx="6">
                  <c:v>0.002175401498526393</c:v>
                </c:pt>
                <c:pt idx="7">
                  <c:v>0.006230260631537109</c:v>
                </c:pt>
                <c:pt idx="8">
                  <c:v>0.0073358842734815265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0.00952786168172719</c:v>
                </c:pt>
                <c:pt idx="4">
                  <c:v>0.001594827612528732</c:v>
                </c:pt>
                <c:pt idx="5">
                  <c:v>0.007150901400826601</c:v>
                </c:pt>
                <c:pt idx="6">
                  <c:v>0.0026931181094080954</c:v>
                </c:pt>
                <c:pt idx="7">
                  <c:v>0.006850399193774648</c:v>
                </c:pt>
                <c:pt idx="8">
                  <c:v>0.0028598150772591348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0.0009118759455811816</c:v>
                </c:pt>
                <c:pt idx="3">
                  <c:v>0.00670978313527998</c:v>
                </c:pt>
                <c:pt idx="4">
                  <c:v>0.016025301594159526</c:v>
                </c:pt>
                <c:pt idx="5">
                  <c:v>0.004169774233407938</c:v>
                </c:pt>
                <c:pt idx="6">
                  <c:v>0.0011193709303274851</c:v>
                </c:pt>
                <c:pt idx="7">
                  <c:v>0.005785041594079108</c:v>
                </c:pt>
                <c:pt idx="8">
                  <c:v>0.009979770820330653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0.0009118759455811816</c:v>
                </c:pt>
                <c:pt idx="3">
                  <c:v>0.00670978313527998</c:v>
                </c:pt>
                <c:pt idx="4">
                  <c:v>0.016025301594159526</c:v>
                </c:pt>
                <c:pt idx="5">
                  <c:v>0.004169774233407938</c:v>
                </c:pt>
                <c:pt idx="6">
                  <c:v>0.0011193709303274851</c:v>
                </c:pt>
                <c:pt idx="7">
                  <c:v>0.005785041594079108</c:v>
                </c:pt>
                <c:pt idx="8">
                  <c:v>0.009979770820330653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0.02271021512496752</c:v>
                </c:pt>
                <c:pt idx="1">
                  <c:v>0.021245802265347145</c:v>
                </c:pt>
                <c:pt idx="2">
                  <c:v>0.02396144426589359</c:v>
                </c:pt>
                <c:pt idx="3">
                  <c:v>0.050901229337699264</c:v>
                </c:pt>
                <c:pt idx="4">
                  <c:v>0.0572611611429461</c:v>
                </c:pt>
                <c:pt idx="5">
                  <c:v>0.1127246946841784</c:v>
                </c:pt>
                <c:pt idx="6">
                  <c:v>0.12676517554889696</c:v>
                </c:pt>
                <c:pt idx="7">
                  <c:v>0.17928628049053233</c:v>
                </c:pt>
                <c:pt idx="8">
                  <c:v>0.19688686208912762</c:v>
                </c:pt>
                <c:pt idx="9">
                  <c:v>0.12974338337451596</c:v>
                </c:pt>
                <c:pt idx="10">
                  <c:v>0.025295827489513308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0.01597904123193365</c:v>
                </c:pt>
                <c:pt idx="4">
                  <c:v>0.003917576852268922</c:v>
                </c:pt>
                <c:pt idx="5">
                  <c:v>0.005462274682033424</c:v>
                </c:pt>
                <c:pt idx="6">
                  <c:v>0.0027437736051859835</c:v>
                </c:pt>
                <c:pt idx="7">
                  <c:v>0.0063472823685013615</c:v>
                </c:pt>
                <c:pt idx="8">
                  <c:v>0.001974670789438802</c:v>
                </c:pt>
                <c:pt idx="9">
                  <c:v>0.0017712159591666999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0.0012235203132560058</c:v>
                </c:pt>
                <c:pt idx="2">
                  <c:v>0.001587315504631151</c:v>
                </c:pt>
                <c:pt idx="3">
                  <c:v>0.006863102889069504</c:v>
                </c:pt>
                <c:pt idx="4">
                  <c:v>0.01572715899342504</c:v>
                </c:pt>
                <c:pt idx="5">
                  <c:v>0.0038794102536269023</c:v>
                </c:pt>
                <c:pt idx="6">
                  <c:v>0.004677127668474298</c:v>
                </c:pt>
                <c:pt idx="7">
                  <c:v>0.0053969462312664215</c:v>
                </c:pt>
                <c:pt idx="8">
                  <c:v>0.008609686130741675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0.015454742707173999</c:v>
                </c:pt>
                <c:pt idx="1">
                  <c:v>0.009910382649887672</c:v>
                </c:pt>
                <c:pt idx="2">
                  <c:v>0.016047426900968092</c:v>
                </c:pt>
                <c:pt idx="3">
                  <c:v>0.062254104124373856</c:v>
                </c:pt>
                <c:pt idx="4">
                  <c:v>0.04589368161388614</c:v>
                </c:pt>
                <c:pt idx="5">
                  <c:v>0.1108279790787188</c:v>
                </c:pt>
                <c:pt idx="6">
                  <c:v>0.12357948562431612</c:v>
                </c:pt>
                <c:pt idx="7">
                  <c:v>0.16816120157838121</c:v>
                </c:pt>
                <c:pt idx="8">
                  <c:v>0.21596571661490355</c:v>
                </c:pt>
                <c:pt idx="9">
                  <c:v>0.1027836453284364</c:v>
                </c:pt>
                <c:pt idx="10">
                  <c:v>0.06420474854188044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0.001958758522147822</c:v>
                </c:pt>
                <c:pt idx="3">
                  <c:v>0.009855509573822144</c:v>
                </c:pt>
                <c:pt idx="4">
                  <c:v>0.005719409382308783</c:v>
                </c:pt>
                <c:pt idx="5">
                  <c:v>0.004337508565227065</c:v>
                </c:pt>
                <c:pt idx="6">
                  <c:v>0.0013018803595844597</c:v>
                </c:pt>
                <c:pt idx="7">
                  <c:v>0.011278574549747292</c:v>
                </c:pt>
                <c:pt idx="8">
                  <c:v>0.0017463101519809695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0.016662083745334084</c:v>
                </c:pt>
                <c:pt idx="4">
                  <c:v>0.015161537120760142</c:v>
                </c:pt>
                <c:pt idx="5">
                  <c:v>0.006022352219571933</c:v>
                </c:pt>
                <c:pt idx="6">
                  <c:v>0.0018494970369205747</c:v>
                </c:pt>
                <c:pt idx="7">
                  <c:v>0.010201893528537212</c:v>
                </c:pt>
                <c:pt idx="8">
                  <c:v>0.011925817924598743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0.0012361939349583002</c:v>
                </c:pt>
                <c:pt idx="6">
                  <c:v>0.0016416733299082027</c:v>
                </c:pt>
                <c:pt idx="7">
                  <c:v>0.003407204552062407</c:v>
                </c:pt>
                <c:pt idx="8">
                  <c:v>0.01005575313859638</c:v>
                </c:pt>
                <c:pt idx="9">
                  <c:v>0.0010393311528785402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0.0009118759455811816</c:v>
                </c:pt>
                <c:pt idx="3">
                  <c:v>0.00670978313527998</c:v>
                </c:pt>
                <c:pt idx="4">
                  <c:v>0.016025301594159526</c:v>
                </c:pt>
                <c:pt idx="5">
                  <c:v>0.004169774233407938</c:v>
                </c:pt>
                <c:pt idx="6">
                  <c:v>0.0011193709303274851</c:v>
                </c:pt>
                <c:pt idx="7">
                  <c:v>0.005785041594079108</c:v>
                </c:pt>
                <c:pt idx="8">
                  <c:v>0.009979770820330653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0.0038099837629244665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0.02393377181962446</c:v>
                </c:pt>
                <c:pt idx="1">
                  <c:v>0.021306896673764054</c:v>
                </c:pt>
                <c:pt idx="2">
                  <c:v>0.025548831278795543</c:v>
                </c:pt>
                <c:pt idx="3">
                  <c:v>0.05776797036686218</c:v>
                </c:pt>
                <c:pt idx="4">
                  <c:v>0.07327807666778323</c:v>
                </c:pt>
                <c:pt idx="5">
                  <c:v>0.11719239595450313</c:v>
                </c:pt>
                <c:pt idx="6">
                  <c:v>0.1336363149639797</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0.02271021512496752</c:v>
                </c:pt>
                <c:pt idx="1">
                  <c:v>0.021245802265347145</c:v>
                </c:pt>
                <c:pt idx="2">
                  <c:v>0.02396144426589359</c:v>
                </c:pt>
                <c:pt idx="3">
                  <c:v>0.050901229337699264</c:v>
                </c:pt>
                <c:pt idx="4">
                  <c:v>0.0572611611429461</c:v>
                </c:pt>
                <c:pt idx="5">
                  <c:v>0.1127246946841784</c:v>
                </c:pt>
                <c:pt idx="6">
                  <c:v>0.12676517554889696</c:v>
                </c:pt>
                <c:pt idx="7">
                  <c:v>0.17928628049053233</c:v>
                </c:pt>
                <c:pt idx="8">
                  <c:v>0.19688686208912762</c:v>
                </c:pt>
                <c:pt idx="9">
                  <c:v>0.12974338337451596</c:v>
                </c:pt>
                <c:pt idx="10">
                  <c:v>0.025295827489513308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0.000615610939737219</c:v>
                </c:pt>
                <c:pt idx="6">
                  <c:v>0.00233085348630125</c:v>
                </c:pt>
                <c:pt idx="7">
                  <c:v>0.00679273624153866</c:v>
                </c:pt>
                <c:pt idx="8">
                  <c:v>0.0081342753103628</c:v>
                </c:pt>
                <c:pt idx="9">
                  <c:v>0.0012625412475544438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0.0012235203132560058</c:v>
                </c:pt>
                <c:pt idx="2">
                  <c:v>0.001587315504631151</c:v>
                </c:pt>
                <c:pt idx="3">
                  <c:v>0.006863102889069504</c:v>
                </c:pt>
                <c:pt idx="4">
                  <c:v>0.01572715899342504</c:v>
                </c:pt>
                <c:pt idx="5">
                  <c:v>0.0038794102536269023</c:v>
                </c:pt>
                <c:pt idx="6">
                  <c:v>0.004677127668474298</c:v>
                </c:pt>
                <c:pt idx="7">
                  <c:v>0.0053969462312664215</c:v>
                </c:pt>
                <c:pt idx="8">
                  <c:v>0.008609686130741675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0.0030977796906477184</c:v>
                </c:pt>
                <c:pt idx="6">
                  <c:v>0.0013900392398625149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0.0154662527329399</c:v>
                </c:pt>
                <c:pt idx="1">
                  <c:v>0.009922473300098737</c:v>
                </c:pt>
                <c:pt idx="2">
                  <c:v>0.016234090341292837</c:v>
                </c:pt>
                <c:pt idx="3">
                  <c:v>0.07892262515697393</c:v>
                </c:pt>
                <c:pt idx="4">
                  <c:v>0.06113448454300473</c:v>
                </c:pt>
                <c:pt idx="5">
                  <c:v>0.11702285157285876</c:v>
                </c:pt>
                <c:pt idx="6">
                  <c:v>0.1260705027379858</c:v>
                </c:pt>
                <c:pt idx="7">
                  <c:v>0.17930534937108045</c:v>
                </c:pt>
                <c:pt idx="8">
                  <c:v>0.22856998037928503</c:v>
                </c:pt>
                <c:pt idx="9">
                  <c:v>0.10314664132259938</c:v>
                </c:pt>
                <c:pt idx="10">
                  <c:v>0.06420474854188044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0.015454742707173999</c:v>
                </c:pt>
                <c:pt idx="1">
                  <c:v>0.009910382649887672</c:v>
                </c:pt>
                <c:pt idx="2">
                  <c:v>0.016047426900968092</c:v>
                </c:pt>
                <c:pt idx="3">
                  <c:v>0.062254104124373856</c:v>
                </c:pt>
                <c:pt idx="4">
                  <c:v>0.04589368161388614</c:v>
                </c:pt>
                <c:pt idx="5">
                  <c:v>0.1108279790787188</c:v>
                </c:pt>
                <c:pt idx="6">
                  <c:v>0.12357948562431612</c:v>
                </c:pt>
                <c:pt idx="7">
                  <c:v>0.16816120157838121</c:v>
                </c:pt>
                <c:pt idx="8">
                  <c:v>0.21596571661490355</c:v>
                </c:pt>
                <c:pt idx="9">
                  <c:v>0.1027836453284364</c:v>
                </c:pt>
                <c:pt idx="10">
                  <c:v>0.06420474854188044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0.002930663666589375</c:v>
                </c:pt>
                <c:pt idx="6">
                  <c:v>0.0028025717336699414</c:v>
                </c:pt>
                <c:pt idx="7">
                  <c:v>0.002741562254154543</c:v>
                </c:pt>
                <c:pt idx="8">
                  <c:v>0.015305374222457263</c:v>
                </c:pt>
                <c:pt idx="9">
                  <c:v>0.0017616601058001828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0.016662083745334084</c:v>
                </c:pt>
                <c:pt idx="4">
                  <c:v>0.015161537120760142</c:v>
                </c:pt>
                <c:pt idx="5">
                  <c:v>0.006022352219571933</c:v>
                </c:pt>
                <c:pt idx="6">
                  <c:v>0.0018494970369205747</c:v>
                </c:pt>
                <c:pt idx="7">
                  <c:v>0.010201893528537212</c:v>
                </c:pt>
                <c:pt idx="8">
                  <c:v>0.011925817924598743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0.0060218724318651445</c:v>
                </c:pt>
                <c:pt idx="6">
                  <c:v>0.0009323901541902699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1178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34227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64059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6417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3776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788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2195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202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69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6999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97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47455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3563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071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48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78499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7626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9285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24461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6825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66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98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12150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4205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987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6818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634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