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41"/>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 id="2147475200" r:id="rId32"/>
    <p:sldId id="2147475201" r:id="rId33"/>
    <p:sldId id="2147475202" r:id="rId34"/>
    <p:sldId id="2147475203" r:id="rId35"/>
    <p:sldId id="2147475204" r:id="rId36"/>
    <p:sldId id="2147475205" r:id="rId37"/>
    <p:sldId id="2147475206" r:id="rId38"/>
    <p:sldId id="2147475207" r:id="rId39"/>
    <p:sldId id="2147475208" r:id="rId4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Category" id="{1EB4CC26-39EA-4386-A3D5-52221B02BD77}">
          <p14:sldIdLst>
            <p14:sldId id="2147475173"/>
            <p14:sldId id="2147475174"/>
            <p14:sldId id="2147475175"/>
            <p14:sldId id="2147475176"/>
            <p14:sldId id="2147475177"/>
            <p14:sldId id="2147475178"/>
            <p14:sldId id="2147475179"/>
            <p14:sldId id="2147475180"/>
            <p14:sldId id="2147475181"/>
          </p14:sldIdLst>
        </p14:section>
        <p14:section name="Brackets By Sector" id="{2290AB97-B142-4A7A-AED8-B019EB130632}">
          <p14:sldIdLst>
            <p14:sldId id="2147475182"/>
            <p14:sldId id="2147475183"/>
            <p14:sldId id="2147475184"/>
            <p14:sldId id="2147475185"/>
            <p14:sldId id="2147475186"/>
            <p14:sldId id="2147475187"/>
            <p14:sldId id="2147475188"/>
            <p14:sldId id="2147475189"/>
            <p14:sldId id="2147475190"/>
          </p14:sldIdLst>
        </p14:section>
        <p14:section name="Brackets By Segment" id="{8C479ADD-A659-4054-84B2-35A3412A5F0F}">
          <p14:sldIdLst>
            <p14:sldId id="2147475191"/>
            <p14:sldId id="2147475192"/>
            <p14:sldId id="2147475193"/>
            <p14:sldId id="2147475194"/>
            <p14:sldId id="2147475195"/>
            <p14:sldId id="2147475196"/>
            <p14:sldId id="2147475197"/>
            <p14:sldId id="2147475198"/>
            <p14:sldId id="2147475199"/>
            <p14:sldId id="2147475200"/>
            <p14:sldId id="2147475201"/>
            <p14:sldId id="2147475202"/>
            <p14:sldId id="2147475203"/>
            <p14:sldId id="2147475204"/>
            <p14:sldId id="2147475205"/>
            <p14:sldId id="2147475206"/>
            <p14:sldId id="2147475207"/>
            <p14:sldId id="214747520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51" d="100"/>
          <a:sy n="51" d="100"/>
        </p:scale>
        <p:origin x="66" y="420"/>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 Id="rId46" Type="http://schemas.microsoft.com/office/2015/10/relationships/revisionInfo" Target="revisionInfo.xml"/><Relationship Id="rId47"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0.0036531448041233236</c:v>
                </c:pt>
                <c:pt idx="3">
                  <c:v>0.9963465829836995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0.02501410916196438</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0.03038037809499322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0.02857669844679666</c:v>
                </c:pt>
                <c:pt idx="3">
                  <c:v>0.9714214884095281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0.03257095611141258</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0.003816373420501108</c:v>
                </c:pt>
                <c:pt idx="3">
                  <c:v>0.9961833422044265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0.016152730841906927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0.08823766639674804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0.019492623580296922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0.10003110540656611</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0.02857669844679666</c:v>
                </c:pt>
                <c:pt idx="3">
                  <c:v>0.9714214884095281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0.024410986462631862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0.11759484104560203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0.9999975066959974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0.20438609500688243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0.9999999999999999</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0.007200548776721844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0.006006228964618197</c:v>
                </c:pt>
                <c:pt idx="3">
                  <c:v>0.9939937710353818</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0.011214428017079657</c:v>
                </c:pt>
                <c:pt idx="3">
                  <c:v>0.9887854330700262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0.22845662287914417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0.9999999999999999</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0.010346095515999654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0.02695236940809466</c:v>
                </c:pt>
                <c:pt idx="3">
                  <c:v>0.9730459205091883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0.9999853018146883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0.234193561272996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0.025770789111860995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0.006764785442465831</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0.0481587847154394</c:v>
                </c:pt>
                <c:pt idx="3">
                  <c:v>0.9518412152845606</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0.08872401740407129</c:v>
                </c:pt>
                <c:pt idx="3">
                  <c:v>0.9112748835864384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0.9999975066959974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0.26089373181842807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0.9999999999999999</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0.006006228964618197</c:v>
                </c:pt>
                <c:pt idx="3">
                  <c:v>0.9939937710353818</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0.021551505248770555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0.011214428017079657</c:v>
                </c:pt>
                <c:pt idx="3">
                  <c:v>0.9887854330700262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0.278751536034013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0.9999999999999999</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0.9999853018146883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0.2897948502065428</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0.0481587847154394</c:v>
                </c:pt>
                <c:pt idx="3">
                  <c:v>0.9518412152845606</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0.08872401740407129</c:v>
                </c:pt>
                <c:pt idx="3">
                  <c:v>0.9112748835864384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0.9999975066959974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0.9999999999999999</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0.09325584622743983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0.006006228964618197</c:v>
                </c:pt>
                <c:pt idx="3">
                  <c:v>0.9939937710353818</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0.0104760517529091</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0.011214428017079657</c:v>
                </c:pt>
                <c:pt idx="3">
                  <c:v>0.9887854330700262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0.0036531448041233236</c:v>
                </c:pt>
                <c:pt idx="3">
                  <c:v>0.9963465829836995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0.9999999999999999</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0.026328169029112652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0.10235644019547083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0.016144620862610648</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0.9999853018146883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0.1347789063774303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0.0481587847154394</c:v>
                </c:pt>
                <c:pt idx="3">
                  <c:v>0.9518412152845606</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0.013750855203300237</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0.08872401740407129</c:v>
                </c:pt>
                <c:pt idx="3">
                  <c:v>0.9112748835864384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0.028915068219525632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0.02695236940809466</c:v>
                </c:pt>
                <c:pt idx="3">
                  <c:v>0.9730459205091883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0.030719589343885016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0.0036531448041233236</c:v>
                </c:pt>
                <c:pt idx="3">
                  <c:v>0.9963465829836995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0.01904949718552068</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0.023146682105111414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0.02695236940809466</c:v>
                </c:pt>
                <c:pt idx="3">
                  <c:v>0.9730459205091883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0.02941896014636484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0.003816373420501108</c:v>
                </c:pt>
                <c:pt idx="3">
                  <c:v>0.9961833422044265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0.022514462528384762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0.02628173270353014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0.02857669844679666</c:v>
                </c:pt>
                <c:pt idx="3">
                  <c:v>0.9714214884095281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0.02732390826331078</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0.003816373420501108</c:v>
                </c:pt>
                <c:pt idx="3">
                  <c:v>0.9961833422044265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0.02750455563101572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14/09/2025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9/14/2025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9/14/2025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9/14/2025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9/14/2025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9/14/2025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3.xml"/><Relationship Id="rId7" Type="http://schemas.openxmlformats.org/officeDocument/2006/relationships/chart" Target="../charts/chart74.xml"/><Relationship Id="rId8" Type="http://schemas.openxmlformats.org/officeDocument/2006/relationships/chart" Target="../charts/chart75.xml"/><Relationship Id="rId9" Type="http://schemas.openxmlformats.org/officeDocument/2006/relationships/chart" Target="../charts/chart76.xml"/><Relationship Id="rId10" Type="http://schemas.openxmlformats.org/officeDocument/2006/relationships/chart" Target="../charts/chart77.xml"/><Relationship Id="rId11" Type="http://schemas.openxmlformats.org/officeDocument/2006/relationships/chart" Target="../charts/chart78.xml"/><Relationship Id="rId12" Type="http://schemas.openxmlformats.org/officeDocument/2006/relationships/chart" Target="../charts/chart79.xml"/><Relationship Id="rId13" Type="http://schemas.openxmlformats.org/officeDocument/2006/relationships/chart" Target="../charts/chart8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1.xml"/><Relationship Id="rId7" Type="http://schemas.openxmlformats.org/officeDocument/2006/relationships/chart" Target="../charts/chart82.xml"/><Relationship Id="rId8" Type="http://schemas.openxmlformats.org/officeDocument/2006/relationships/chart" Target="../charts/chart83.xml"/><Relationship Id="rId9" Type="http://schemas.openxmlformats.org/officeDocument/2006/relationships/chart" Target="../charts/chart84.xml"/><Relationship Id="rId10" Type="http://schemas.openxmlformats.org/officeDocument/2006/relationships/chart" Target="../charts/chart85.xml"/><Relationship Id="rId11" Type="http://schemas.openxmlformats.org/officeDocument/2006/relationships/chart" Target="../charts/chart86.xml"/><Relationship Id="rId12" Type="http://schemas.openxmlformats.org/officeDocument/2006/relationships/chart" Target="../charts/chart87.xml"/><Relationship Id="rId13" Type="http://schemas.openxmlformats.org/officeDocument/2006/relationships/chart" Target="../charts/chart88.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9.xml"/><Relationship Id="rId7" Type="http://schemas.openxmlformats.org/officeDocument/2006/relationships/chart" Target="../charts/chart90.xml"/><Relationship Id="rId8" Type="http://schemas.openxmlformats.org/officeDocument/2006/relationships/chart" Target="../charts/chart91.xml"/><Relationship Id="rId9" Type="http://schemas.openxmlformats.org/officeDocument/2006/relationships/chart" Target="../charts/chart92.xml"/><Relationship Id="rId10" Type="http://schemas.openxmlformats.org/officeDocument/2006/relationships/chart" Target="../charts/chart93.xml"/><Relationship Id="rId11" Type="http://schemas.openxmlformats.org/officeDocument/2006/relationships/chart" Target="../charts/chart94.xml"/><Relationship Id="rId12" Type="http://schemas.openxmlformats.org/officeDocument/2006/relationships/chart" Target="../charts/chart95.xml"/><Relationship Id="rId13" Type="http://schemas.openxmlformats.org/officeDocument/2006/relationships/chart" Target="../charts/chart96.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7.xml"/><Relationship Id="rId7" Type="http://schemas.openxmlformats.org/officeDocument/2006/relationships/chart" Target="../charts/chart98.xml"/><Relationship Id="rId8" Type="http://schemas.openxmlformats.org/officeDocument/2006/relationships/chart" Target="../charts/chart99.xml"/><Relationship Id="rId9" Type="http://schemas.openxmlformats.org/officeDocument/2006/relationships/chart" Target="../charts/chart100.xml"/><Relationship Id="rId10" Type="http://schemas.openxmlformats.org/officeDocument/2006/relationships/chart" Target="../charts/chart101.xml"/><Relationship Id="rId11" Type="http://schemas.openxmlformats.org/officeDocument/2006/relationships/chart" Target="../charts/chart102.xml"/><Relationship Id="rId12" Type="http://schemas.openxmlformats.org/officeDocument/2006/relationships/chart" Target="../charts/chart103.xml"/><Relationship Id="rId13" Type="http://schemas.openxmlformats.org/officeDocument/2006/relationships/chart" Target="../charts/chart104.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5.xml"/><Relationship Id="rId7" Type="http://schemas.openxmlformats.org/officeDocument/2006/relationships/chart" Target="../charts/chart106.xml"/><Relationship Id="rId8" Type="http://schemas.openxmlformats.org/officeDocument/2006/relationships/chart" Target="../charts/chart107.xml"/><Relationship Id="rId9" Type="http://schemas.openxmlformats.org/officeDocument/2006/relationships/chart" Target="../charts/chart108.xml"/><Relationship Id="rId10" Type="http://schemas.openxmlformats.org/officeDocument/2006/relationships/chart" Target="../charts/chart109.xml"/><Relationship Id="rId11" Type="http://schemas.openxmlformats.org/officeDocument/2006/relationships/chart" Target="../charts/chart110.xml"/><Relationship Id="rId12" Type="http://schemas.openxmlformats.org/officeDocument/2006/relationships/chart" Target="../charts/chart111.xml"/><Relationship Id="rId13" Type="http://schemas.openxmlformats.org/officeDocument/2006/relationships/chart" Target="../charts/chart112.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3.xml"/><Relationship Id="rId7" Type="http://schemas.openxmlformats.org/officeDocument/2006/relationships/chart" Target="../charts/chart114.xml"/><Relationship Id="rId8" Type="http://schemas.openxmlformats.org/officeDocument/2006/relationships/chart" Target="../charts/chart115.xml"/><Relationship Id="rId9" Type="http://schemas.openxmlformats.org/officeDocument/2006/relationships/chart" Target="../charts/chart116.xml"/><Relationship Id="rId10" Type="http://schemas.openxmlformats.org/officeDocument/2006/relationships/chart" Target="../charts/chart117.xml"/><Relationship Id="rId11" Type="http://schemas.openxmlformats.org/officeDocument/2006/relationships/chart" Target="../charts/chart118.xml"/><Relationship Id="rId12" Type="http://schemas.openxmlformats.org/officeDocument/2006/relationships/chart" Target="../charts/chart119.xml"/><Relationship Id="rId13" Type="http://schemas.openxmlformats.org/officeDocument/2006/relationships/chart" Target="../charts/chart120.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1.xml"/><Relationship Id="rId7" Type="http://schemas.openxmlformats.org/officeDocument/2006/relationships/chart" Target="../charts/chart122.xml"/><Relationship Id="rId8" Type="http://schemas.openxmlformats.org/officeDocument/2006/relationships/chart" Target="../charts/chart123.xml"/><Relationship Id="rId9" Type="http://schemas.openxmlformats.org/officeDocument/2006/relationships/chart" Target="../charts/chart124.xml"/><Relationship Id="rId10" Type="http://schemas.openxmlformats.org/officeDocument/2006/relationships/chart" Target="../charts/chart125.xml"/><Relationship Id="rId11" Type="http://schemas.openxmlformats.org/officeDocument/2006/relationships/chart" Target="../charts/chart126.xml"/><Relationship Id="rId12" Type="http://schemas.openxmlformats.org/officeDocument/2006/relationships/chart" Target="../charts/chart127.xml"/><Relationship Id="rId13" Type="http://schemas.openxmlformats.org/officeDocument/2006/relationships/chart" Target="../charts/chart128.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9.xml"/><Relationship Id="rId7" Type="http://schemas.openxmlformats.org/officeDocument/2006/relationships/chart" Target="../charts/chart130.xml"/><Relationship Id="rId8" Type="http://schemas.openxmlformats.org/officeDocument/2006/relationships/chart" Target="../charts/chart131.xml"/><Relationship Id="rId9" Type="http://schemas.openxmlformats.org/officeDocument/2006/relationships/chart" Target="../charts/chart132.xml"/><Relationship Id="rId10" Type="http://schemas.openxmlformats.org/officeDocument/2006/relationships/chart" Target="../charts/chart133.xml"/><Relationship Id="rId11" Type="http://schemas.openxmlformats.org/officeDocument/2006/relationships/chart" Target="../charts/chart134.xml"/><Relationship Id="rId12" Type="http://schemas.openxmlformats.org/officeDocument/2006/relationships/chart" Target="../charts/chart135.xml"/><Relationship Id="rId13" Type="http://schemas.openxmlformats.org/officeDocument/2006/relationships/chart" Target="../charts/chart136.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7.xml"/><Relationship Id="rId7" Type="http://schemas.openxmlformats.org/officeDocument/2006/relationships/chart" Target="../charts/chart138.xml"/><Relationship Id="rId8" Type="http://schemas.openxmlformats.org/officeDocument/2006/relationships/chart" Target="../charts/chart139.xml"/><Relationship Id="rId9" Type="http://schemas.openxmlformats.org/officeDocument/2006/relationships/chart" Target="../charts/chart140.xml"/><Relationship Id="rId10" Type="http://schemas.openxmlformats.org/officeDocument/2006/relationships/chart" Target="../charts/chart141.xml"/><Relationship Id="rId11" Type="http://schemas.openxmlformats.org/officeDocument/2006/relationships/chart" Target="../charts/chart142.xml"/><Relationship Id="rId12" Type="http://schemas.openxmlformats.org/officeDocument/2006/relationships/chart" Target="../charts/chart143.xml"/><Relationship Id="rId13" Type="http://schemas.openxmlformats.org/officeDocument/2006/relationships/chart" Target="../charts/chart144.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5.xml"/><Relationship Id="rId7" Type="http://schemas.openxmlformats.org/officeDocument/2006/relationships/chart" Target="../charts/chart146.xml"/><Relationship Id="rId8" Type="http://schemas.openxmlformats.org/officeDocument/2006/relationships/chart" Target="../charts/chart147.xml"/><Relationship Id="rId9" Type="http://schemas.openxmlformats.org/officeDocument/2006/relationships/chart" Target="../charts/chart148.xml"/><Relationship Id="rId10" Type="http://schemas.openxmlformats.org/officeDocument/2006/relationships/chart" Target="../charts/chart149.xml"/><Relationship Id="rId11" Type="http://schemas.openxmlformats.org/officeDocument/2006/relationships/chart" Target="../charts/chart150.xml"/><Relationship Id="rId12" Type="http://schemas.openxmlformats.org/officeDocument/2006/relationships/chart" Target="../charts/chart151.xml"/><Relationship Id="rId13" Type="http://schemas.openxmlformats.org/officeDocument/2006/relationships/chart" Target="../charts/chart152.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xml"/><Relationship Id="rId7" Type="http://schemas.openxmlformats.org/officeDocument/2006/relationships/chart" Target="../charts/chart10.xml"/><Relationship Id="rId8" Type="http://schemas.openxmlformats.org/officeDocument/2006/relationships/chart" Target="../charts/chart11.xml"/><Relationship Id="rId9" Type="http://schemas.openxmlformats.org/officeDocument/2006/relationships/chart" Target="../charts/chart12.xml"/><Relationship Id="rId10" Type="http://schemas.openxmlformats.org/officeDocument/2006/relationships/chart" Target="../charts/chart13.xml"/><Relationship Id="rId11" Type="http://schemas.openxmlformats.org/officeDocument/2006/relationships/chart" Target="../charts/chart14.xml"/><Relationship Id="rId12" Type="http://schemas.openxmlformats.org/officeDocument/2006/relationships/chart" Target="../charts/chart15.xml"/><Relationship Id="rId13" Type="http://schemas.openxmlformats.org/officeDocument/2006/relationships/chart" Target="../charts/chart16.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3.xml"/><Relationship Id="rId7" Type="http://schemas.openxmlformats.org/officeDocument/2006/relationships/chart" Target="../charts/chart154.xml"/><Relationship Id="rId8" Type="http://schemas.openxmlformats.org/officeDocument/2006/relationships/chart" Target="../charts/chart155.xml"/><Relationship Id="rId9" Type="http://schemas.openxmlformats.org/officeDocument/2006/relationships/chart" Target="../charts/chart156.xml"/><Relationship Id="rId10" Type="http://schemas.openxmlformats.org/officeDocument/2006/relationships/chart" Target="../charts/chart157.xml"/><Relationship Id="rId11" Type="http://schemas.openxmlformats.org/officeDocument/2006/relationships/chart" Target="../charts/chart158.xml"/><Relationship Id="rId12" Type="http://schemas.openxmlformats.org/officeDocument/2006/relationships/chart" Target="../charts/chart159.xml"/><Relationship Id="rId13" Type="http://schemas.openxmlformats.org/officeDocument/2006/relationships/chart" Target="../charts/chart16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1.xml"/><Relationship Id="rId7" Type="http://schemas.openxmlformats.org/officeDocument/2006/relationships/chart" Target="../charts/chart162.xml"/><Relationship Id="rId8" Type="http://schemas.openxmlformats.org/officeDocument/2006/relationships/chart" Target="../charts/chart163.xml"/><Relationship Id="rId9" Type="http://schemas.openxmlformats.org/officeDocument/2006/relationships/chart" Target="../charts/chart164.xml"/><Relationship Id="rId10" Type="http://schemas.openxmlformats.org/officeDocument/2006/relationships/chart" Target="../charts/chart165.xml"/><Relationship Id="rId11" Type="http://schemas.openxmlformats.org/officeDocument/2006/relationships/chart" Target="../charts/chart166.xml"/><Relationship Id="rId12" Type="http://schemas.openxmlformats.org/officeDocument/2006/relationships/chart" Target="../charts/chart167.xml"/><Relationship Id="rId13" Type="http://schemas.openxmlformats.org/officeDocument/2006/relationships/chart" Target="../charts/chart168.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9.xml"/><Relationship Id="rId7" Type="http://schemas.openxmlformats.org/officeDocument/2006/relationships/chart" Target="../charts/chart170.xml"/><Relationship Id="rId8" Type="http://schemas.openxmlformats.org/officeDocument/2006/relationships/chart" Target="../charts/chart171.xml"/><Relationship Id="rId9" Type="http://schemas.openxmlformats.org/officeDocument/2006/relationships/chart" Target="../charts/chart172.xml"/><Relationship Id="rId10" Type="http://schemas.openxmlformats.org/officeDocument/2006/relationships/chart" Target="../charts/chart173.xml"/><Relationship Id="rId11" Type="http://schemas.openxmlformats.org/officeDocument/2006/relationships/chart" Target="../charts/chart174.xml"/><Relationship Id="rId12" Type="http://schemas.openxmlformats.org/officeDocument/2006/relationships/chart" Target="../charts/chart175.xml"/><Relationship Id="rId13" Type="http://schemas.openxmlformats.org/officeDocument/2006/relationships/chart" Target="../charts/chart176.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7.xml"/><Relationship Id="rId7" Type="http://schemas.openxmlformats.org/officeDocument/2006/relationships/chart" Target="../charts/chart178.xml"/><Relationship Id="rId8" Type="http://schemas.openxmlformats.org/officeDocument/2006/relationships/chart" Target="../charts/chart179.xml"/><Relationship Id="rId9" Type="http://schemas.openxmlformats.org/officeDocument/2006/relationships/chart" Target="../charts/chart180.xml"/><Relationship Id="rId10" Type="http://schemas.openxmlformats.org/officeDocument/2006/relationships/chart" Target="../charts/chart181.xml"/><Relationship Id="rId11" Type="http://schemas.openxmlformats.org/officeDocument/2006/relationships/chart" Target="../charts/chart182.xml"/><Relationship Id="rId12" Type="http://schemas.openxmlformats.org/officeDocument/2006/relationships/chart" Target="../charts/chart183.xml"/><Relationship Id="rId13" Type="http://schemas.openxmlformats.org/officeDocument/2006/relationships/chart" Target="../charts/chart184.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5.xml"/><Relationship Id="rId7" Type="http://schemas.openxmlformats.org/officeDocument/2006/relationships/chart" Target="../charts/chart186.xml"/><Relationship Id="rId8" Type="http://schemas.openxmlformats.org/officeDocument/2006/relationships/chart" Target="../charts/chart187.xml"/><Relationship Id="rId9" Type="http://schemas.openxmlformats.org/officeDocument/2006/relationships/chart" Target="../charts/chart188.xml"/><Relationship Id="rId10" Type="http://schemas.openxmlformats.org/officeDocument/2006/relationships/chart" Target="../charts/chart189.xml"/><Relationship Id="rId11" Type="http://schemas.openxmlformats.org/officeDocument/2006/relationships/chart" Target="../charts/chart190.xml"/><Relationship Id="rId12" Type="http://schemas.openxmlformats.org/officeDocument/2006/relationships/chart" Target="../charts/chart191.xml"/><Relationship Id="rId13" Type="http://schemas.openxmlformats.org/officeDocument/2006/relationships/chart" Target="../charts/chart192.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3.xml"/><Relationship Id="rId7" Type="http://schemas.openxmlformats.org/officeDocument/2006/relationships/chart" Target="../charts/chart194.xml"/><Relationship Id="rId8" Type="http://schemas.openxmlformats.org/officeDocument/2006/relationships/chart" Target="../charts/chart195.xml"/><Relationship Id="rId9" Type="http://schemas.openxmlformats.org/officeDocument/2006/relationships/chart" Target="../charts/chart196.xml"/><Relationship Id="rId10" Type="http://schemas.openxmlformats.org/officeDocument/2006/relationships/chart" Target="../charts/chart197.xml"/><Relationship Id="rId11" Type="http://schemas.openxmlformats.org/officeDocument/2006/relationships/chart" Target="../charts/chart198.xml"/><Relationship Id="rId12" Type="http://schemas.openxmlformats.org/officeDocument/2006/relationships/chart" Target="../charts/chart199.xml"/><Relationship Id="rId13" Type="http://schemas.openxmlformats.org/officeDocument/2006/relationships/chart" Target="../charts/chart200.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1.xml"/><Relationship Id="rId7" Type="http://schemas.openxmlformats.org/officeDocument/2006/relationships/chart" Target="../charts/chart202.xml"/><Relationship Id="rId8" Type="http://schemas.openxmlformats.org/officeDocument/2006/relationships/chart" Target="../charts/chart203.xml"/><Relationship Id="rId9" Type="http://schemas.openxmlformats.org/officeDocument/2006/relationships/chart" Target="../charts/chart204.xml"/><Relationship Id="rId10" Type="http://schemas.openxmlformats.org/officeDocument/2006/relationships/chart" Target="../charts/chart205.xml"/><Relationship Id="rId11" Type="http://schemas.openxmlformats.org/officeDocument/2006/relationships/chart" Target="../charts/chart206.xml"/><Relationship Id="rId12" Type="http://schemas.openxmlformats.org/officeDocument/2006/relationships/chart" Target="../charts/chart207.xml"/><Relationship Id="rId13" Type="http://schemas.openxmlformats.org/officeDocument/2006/relationships/chart" Target="../charts/chart208.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9.xml"/><Relationship Id="rId7" Type="http://schemas.openxmlformats.org/officeDocument/2006/relationships/chart" Target="../charts/chart210.xml"/><Relationship Id="rId8" Type="http://schemas.openxmlformats.org/officeDocument/2006/relationships/chart" Target="../charts/chart211.xml"/><Relationship Id="rId9" Type="http://schemas.openxmlformats.org/officeDocument/2006/relationships/chart" Target="../charts/chart212.xml"/><Relationship Id="rId10" Type="http://schemas.openxmlformats.org/officeDocument/2006/relationships/chart" Target="../charts/chart213.xml"/><Relationship Id="rId11" Type="http://schemas.openxmlformats.org/officeDocument/2006/relationships/chart" Target="../charts/chart214.xml"/><Relationship Id="rId12" Type="http://schemas.openxmlformats.org/officeDocument/2006/relationships/chart" Target="../charts/chart215.xml"/><Relationship Id="rId13" Type="http://schemas.openxmlformats.org/officeDocument/2006/relationships/chart" Target="../charts/chart216.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7.xml"/><Relationship Id="rId7" Type="http://schemas.openxmlformats.org/officeDocument/2006/relationships/chart" Target="../charts/chart218.xml"/><Relationship Id="rId8" Type="http://schemas.openxmlformats.org/officeDocument/2006/relationships/chart" Target="../charts/chart219.xml"/><Relationship Id="rId9" Type="http://schemas.openxmlformats.org/officeDocument/2006/relationships/chart" Target="../charts/chart220.xml"/><Relationship Id="rId10" Type="http://schemas.openxmlformats.org/officeDocument/2006/relationships/chart" Target="../charts/chart221.xml"/><Relationship Id="rId11" Type="http://schemas.openxmlformats.org/officeDocument/2006/relationships/chart" Target="../charts/chart222.xml"/><Relationship Id="rId12" Type="http://schemas.openxmlformats.org/officeDocument/2006/relationships/chart" Target="../charts/chart223.xml"/><Relationship Id="rId13" Type="http://schemas.openxmlformats.org/officeDocument/2006/relationships/chart" Target="../charts/chart224.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5.xml"/><Relationship Id="rId7" Type="http://schemas.openxmlformats.org/officeDocument/2006/relationships/chart" Target="../charts/chart226.xml"/><Relationship Id="rId8" Type="http://schemas.openxmlformats.org/officeDocument/2006/relationships/chart" Target="../charts/chart227.xml"/><Relationship Id="rId9" Type="http://schemas.openxmlformats.org/officeDocument/2006/relationships/chart" Target="../charts/chart228.xml"/><Relationship Id="rId10" Type="http://schemas.openxmlformats.org/officeDocument/2006/relationships/chart" Target="../charts/chart229.xml"/><Relationship Id="rId11" Type="http://schemas.openxmlformats.org/officeDocument/2006/relationships/chart" Target="../charts/chart230.xml"/><Relationship Id="rId12" Type="http://schemas.openxmlformats.org/officeDocument/2006/relationships/chart" Target="../charts/chart231.xml"/><Relationship Id="rId13" Type="http://schemas.openxmlformats.org/officeDocument/2006/relationships/chart" Target="../charts/chart232.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xml"/><Relationship Id="rId7" Type="http://schemas.openxmlformats.org/officeDocument/2006/relationships/chart" Target="../charts/chart18.xml"/><Relationship Id="rId8" Type="http://schemas.openxmlformats.org/officeDocument/2006/relationships/chart" Target="../charts/chart19.xml"/><Relationship Id="rId9" Type="http://schemas.openxmlformats.org/officeDocument/2006/relationships/chart" Target="../charts/chart20.xml"/><Relationship Id="rId10" Type="http://schemas.openxmlformats.org/officeDocument/2006/relationships/chart" Target="../charts/chart21.xml"/><Relationship Id="rId11" Type="http://schemas.openxmlformats.org/officeDocument/2006/relationships/chart" Target="../charts/chart22.xml"/><Relationship Id="rId12" Type="http://schemas.openxmlformats.org/officeDocument/2006/relationships/chart" Target="../charts/chart23.xml"/><Relationship Id="rId13" Type="http://schemas.openxmlformats.org/officeDocument/2006/relationships/chart" Target="../charts/chart24.xml"/></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notesSlide" Target="../notesSlides/notesSlide3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3.xml"/><Relationship Id="rId7" Type="http://schemas.openxmlformats.org/officeDocument/2006/relationships/chart" Target="../charts/chart234.xml"/><Relationship Id="rId8" Type="http://schemas.openxmlformats.org/officeDocument/2006/relationships/chart" Target="../charts/chart235.xml"/><Relationship Id="rId9" Type="http://schemas.openxmlformats.org/officeDocument/2006/relationships/chart" Target="../charts/chart236.xml"/><Relationship Id="rId10" Type="http://schemas.openxmlformats.org/officeDocument/2006/relationships/chart" Target="../charts/chart237.xml"/><Relationship Id="rId11" Type="http://schemas.openxmlformats.org/officeDocument/2006/relationships/chart" Target="../charts/chart238.xml"/><Relationship Id="rId12" Type="http://schemas.openxmlformats.org/officeDocument/2006/relationships/chart" Target="../charts/chart239.xml"/><Relationship Id="rId13" Type="http://schemas.openxmlformats.org/officeDocument/2006/relationships/chart" Target="../charts/chart240.xml"/></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notesSlide" Target="../notesSlides/notesSlide3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1.xml"/><Relationship Id="rId7" Type="http://schemas.openxmlformats.org/officeDocument/2006/relationships/chart" Target="../charts/chart242.xml"/><Relationship Id="rId8" Type="http://schemas.openxmlformats.org/officeDocument/2006/relationships/chart" Target="../charts/chart243.xml"/><Relationship Id="rId9" Type="http://schemas.openxmlformats.org/officeDocument/2006/relationships/chart" Target="../charts/chart244.xml"/><Relationship Id="rId10" Type="http://schemas.openxmlformats.org/officeDocument/2006/relationships/chart" Target="../charts/chart245.xml"/><Relationship Id="rId11" Type="http://schemas.openxmlformats.org/officeDocument/2006/relationships/chart" Target="../charts/chart246.xml"/><Relationship Id="rId12" Type="http://schemas.openxmlformats.org/officeDocument/2006/relationships/chart" Target="../charts/chart247.xml"/><Relationship Id="rId13" Type="http://schemas.openxmlformats.org/officeDocument/2006/relationships/chart" Target="../charts/chart248.xml"/></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notesSlide" Target="../notesSlides/notesSlide3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9.xml"/><Relationship Id="rId7" Type="http://schemas.openxmlformats.org/officeDocument/2006/relationships/chart" Target="../charts/chart250.xml"/><Relationship Id="rId8" Type="http://schemas.openxmlformats.org/officeDocument/2006/relationships/chart" Target="../charts/chart251.xml"/><Relationship Id="rId9" Type="http://schemas.openxmlformats.org/officeDocument/2006/relationships/chart" Target="../charts/chart252.xml"/><Relationship Id="rId10" Type="http://schemas.openxmlformats.org/officeDocument/2006/relationships/chart" Target="../charts/chart253.xml"/><Relationship Id="rId11" Type="http://schemas.openxmlformats.org/officeDocument/2006/relationships/chart" Target="../charts/chart254.xml"/><Relationship Id="rId12" Type="http://schemas.openxmlformats.org/officeDocument/2006/relationships/chart" Target="../charts/chart255.xml"/><Relationship Id="rId13" Type="http://schemas.openxmlformats.org/officeDocument/2006/relationships/chart" Target="../charts/chart256.xml"/></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notesSlide" Target="../notesSlides/notesSlide3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7.xml"/><Relationship Id="rId7" Type="http://schemas.openxmlformats.org/officeDocument/2006/relationships/chart" Target="../charts/chart258.xml"/><Relationship Id="rId8" Type="http://schemas.openxmlformats.org/officeDocument/2006/relationships/chart" Target="../charts/chart259.xml"/><Relationship Id="rId9" Type="http://schemas.openxmlformats.org/officeDocument/2006/relationships/chart" Target="../charts/chart260.xml"/><Relationship Id="rId10" Type="http://schemas.openxmlformats.org/officeDocument/2006/relationships/chart" Target="../charts/chart261.xml"/><Relationship Id="rId11" Type="http://schemas.openxmlformats.org/officeDocument/2006/relationships/chart" Target="../charts/chart262.xml"/><Relationship Id="rId12" Type="http://schemas.openxmlformats.org/officeDocument/2006/relationships/chart" Target="../charts/chart263.xml"/><Relationship Id="rId13" Type="http://schemas.openxmlformats.org/officeDocument/2006/relationships/chart" Target="../charts/chart264.xml"/></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notesSlide" Target="../notesSlides/notesSlide3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notesSlide" Target="../notesSlides/notesSlide3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3.xml"/><Relationship Id="rId7" Type="http://schemas.openxmlformats.org/officeDocument/2006/relationships/chart" Target="../charts/chart274.xml"/><Relationship Id="rId8" Type="http://schemas.openxmlformats.org/officeDocument/2006/relationships/chart" Target="../charts/chart275.xml"/><Relationship Id="rId9" Type="http://schemas.openxmlformats.org/officeDocument/2006/relationships/chart" Target="../charts/chart276.xml"/><Relationship Id="rId10" Type="http://schemas.openxmlformats.org/officeDocument/2006/relationships/chart" Target="../charts/chart277.xml"/><Relationship Id="rId11" Type="http://schemas.openxmlformats.org/officeDocument/2006/relationships/chart" Target="../charts/chart278.xml"/><Relationship Id="rId12" Type="http://schemas.openxmlformats.org/officeDocument/2006/relationships/chart" Target="../charts/chart279.xml"/><Relationship Id="rId13" Type="http://schemas.openxmlformats.org/officeDocument/2006/relationships/chart" Target="../charts/chart280.xml"/></Relationships>
</file>

<file path=ppt/slides/_rels/slide36.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notesSlide" Target="../notesSlides/notesSlide3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1.xml"/><Relationship Id="rId7" Type="http://schemas.openxmlformats.org/officeDocument/2006/relationships/chart" Target="../charts/chart282.xml"/><Relationship Id="rId8" Type="http://schemas.openxmlformats.org/officeDocument/2006/relationships/chart" Target="../charts/chart283.xml"/><Relationship Id="rId9" Type="http://schemas.openxmlformats.org/officeDocument/2006/relationships/chart" Target="../charts/chart284.xml"/><Relationship Id="rId10" Type="http://schemas.openxmlformats.org/officeDocument/2006/relationships/chart" Target="../charts/chart285.xml"/><Relationship Id="rId11" Type="http://schemas.openxmlformats.org/officeDocument/2006/relationships/chart" Target="../charts/chart286.xml"/><Relationship Id="rId12" Type="http://schemas.openxmlformats.org/officeDocument/2006/relationships/chart" Target="../charts/chart287.xml"/><Relationship Id="rId13" Type="http://schemas.openxmlformats.org/officeDocument/2006/relationships/chart" Target="../charts/chart288.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 Id="rId7" Type="http://schemas.openxmlformats.org/officeDocument/2006/relationships/chart" Target="../charts/chart26.xml"/><Relationship Id="rId8" Type="http://schemas.openxmlformats.org/officeDocument/2006/relationships/chart" Target="../charts/chart27.xml"/><Relationship Id="rId9" Type="http://schemas.openxmlformats.org/officeDocument/2006/relationships/chart" Target="../charts/chart28.xml"/><Relationship Id="rId10" Type="http://schemas.openxmlformats.org/officeDocument/2006/relationships/chart" Target="../charts/chart29.xml"/><Relationship Id="rId11" Type="http://schemas.openxmlformats.org/officeDocument/2006/relationships/chart" Target="../charts/chart30.xml"/><Relationship Id="rId12" Type="http://schemas.openxmlformats.org/officeDocument/2006/relationships/chart" Target="../charts/chart31.xml"/><Relationship Id="rId13" Type="http://schemas.openxmlformats.org/officeDocument/2006/relationships/chart" Target="../charts/chart32.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xml"/><Relationship Id="rId7" Type="http://schemas.openxmlformats.org/officeDocument/2006/relationships/chart" Target="../charts/chart34.xml"/><Relationship Id="rId8" Type="http://schemas.openxmlformats.org/officeDocument/2006/relationships/chart" Target="../charts/chart35.xml"/><Relationship Id="rId9" Type="http://schemas.openxmlformats.org/officeDocument/2006/relationships/chart" Target="../charts/chart36.xml"/><Relationship Id="rId10" Type="http://schemas.openxmlformats.org/officeDocument/2006/relationships/chart" Target="../charts/chart37.xml"/><Relationship Id="rId11" Type="http://schemas.openxmlformats.org/officeDocument/2006/relationships/chart" Target="../charts/chart38.xml"/><Relationship Id="rId12" Type="http://schemas.openxmlformats.org/officeDocument/2006/relationships/chart" Target="../charts/chart39.xml"/><Relationship Id="rId13" Type="http://schemas.openxmlformats.org/officeDocument/2006/relationships/chart" Target="../charts/chart40.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1.xml"/><Relationship Id="rId7" Type="http://schemas.openxmlformats.org/officeDocument/2006/relationships/chart" Target="../charts/chart42.xml"/><Relationship Id="rId8" Type="http://schemas.openxmlformats.org/officeDocument/2006/relationships/chart" Target="../charts/chart43.xml"/><Relationship Id="rId9" Type="http://schemas.openxmlformats.org/officeDocument/2006/relationships/chart" Target="../charts/chart44.xml"/><Relationship Id="rId10" Type="http://schemas.openxmlformats.org/officeDocument/2006/relationships/chart" Target="../charts/chart45.xml"/><Relationship Id="rId11" Type="http://schemas.openxmlformats.org/officeDocument/2006/relationships/chart" Target="../charts/chart46.xml"/><Relationship Id="rId12" Type="http://schemas.openxmlformats.org/officeDocument/2006/relationships/chart" Target="../charts/chart47.xml"/><Relationship Id="rId13" Type="http://schemas.openxmlformats.org/officeDocument/2006/relationships/chart" Target="../charts/chart48.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9.xml"/><Relationship Id="rId7" Type="http://schemas.openxmlformats.org/officeDocument/2006/relationships/chart" Target="../charts/chart50.xml"/><Relationship Id="rId8" Type="http://schemas.openxmlformats.org/officeDocument/2006/relationships/chart" Target="../charts/chart51.xml"/><Relationship Id="rId9" Type="http://schemas.openxmlformats.org/officeDocument/2006/relationships/chart" Target="../charts/chart52.xml"/><Relationship Id="rId10" Type="http://schemas.openxmlformats.org/officeDocument/2006/relationships/chart" Target="../charts/chart53.xml"/><Relationship Id="rId11" Type="http://schemas.openxmlformats.org/officeDocument/2006/relationships/chart" Target="../charts/chart54.xml"/><Relationship Id="rId12" Type="http://schemas.openxmlformats.org/officeDocument/2006/relationships/chart" Target="../charts/chart55.xml"/><Relationship Id="rId13" Type="http://schemas.openxmlformats.org/officeDocument/2006/relationships/chart" Target="../charts/chart56.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7.xml"/><Relationship Id="rId7" Type="http://schemas.openxmlformats.org/officeDocument/2006/relationships/chart" Target="../charts/chart58.xml"/><Relationship Id="rId8" Type="http://schemas.openxmlformats.org/officeDocument/2006/relationships/chart" Target="../charts/chart59.xml"/><Relationship Id="rId9" Type="http://schemas.openxmlformats.org/officeDocument/2006/relationships/chart" Target="../charts/chart60.xml"/><Relationship Id="rId10" Type="http://schemas.openxmlformats.org/officeDocument/2006/relationships/chart" Target="../charts/chart61.xml"/><Relationship Id="rId11" Type="http://schemas.openxmlformats.org/officeDocument/2006/relationships/chart" Target="../charts/chart62.xml"/><Relationship Id="rId12" Type="http://schemas.openxmlformats.org/officeDocument/2006/relationships/chart" Target="../charts/chart63.xml"/><Relationship Id="rId13" Type="http://schemas.openxmlformats.org/officeDocument/2006/relationships/chart" Target="../charts/chart64.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5.xml"/><Relationship Id="rId7" Type="http://schemas.openxmlformats.org/officeDocument/2006/relationships/chart" Target="../charts/chart66.xml"/><Relationship Id="rId8" Type="http://schemas.openxmlformats.org/officeDocument/2006/relationships/chart" Target="../charts/chart67.xml"/><Relationship Id="rId9" Type="http://schemas.openxmlformats.org/officeDocument/2006/relationships/chart" Target="../charts/chart68.xml"/><Relationship Id="rId10" Type="http://schemas.openxmlformats.org/officeDocument/2006/relationships/chart" Target="../charts/chart69.xml"/><Relationship Id="rId11" Type="http://schemas.openxmlformats.org/officeDocument/2006/relationships/chart" Target="../charts/chart70.xml"/><Relationship Id="rId12" Type="http://schemas.openxmlformats.org/officeDocument/2006/relationships/chart" Target="../charts/chart71.xml"/><Relationship Id="rId13" Type="http://schemas.openxmlformats.org/officeDocument/2006/relationships/chart" Target="../charts/chart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4770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84989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209089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337612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4063083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935342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866820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15287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503546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708035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1668401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27220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064277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0851586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374249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668129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585771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1360405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6351714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1246791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917738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1339788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978456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1808658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882378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40717817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9107493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1823409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22614792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446337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964636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267465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190936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073336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533951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2913156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2.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39</TotalTime>
  <Words>3564</Words>
  <Application>Microsoft Office PowerPoint</Application>
  <PresentationFormat>On-screen Show (16:9)</PresentationFormat>
  <Paragraphs>1260</Paragraphs>
  <Slides>36</Slides>
  <Notes>36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7"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2025-09-14T07:32:09Z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