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0"/>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44E357AC-6578-4628-A181-C39778C850EE}">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 Id="rId35" Type="http://schemas.microsoft.com/office/2015/10/relationships/revisionInfo" Target="revisionInfo.xml"/><Relationship Id="rId36"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0.0019901211567034944</c:v>
                </c:pt>
                <c:pt idx="3">
                  <c:v>0.3293527511225591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0.10003110540656611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0.10003110540656611</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0.26089373181842807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0.2897948502065428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0.2897948502065428</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0.20438609500688243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0.234193561272996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0.234193561272996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0.0019901211567034944</c:v>
                </c:pt>
                <c:pt idx="3">
                  <c:v>0.3293527511225591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0.26089373181842807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0.278751536034013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0.278751536034013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0.0104760517529091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0.20438609500688243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0.22845662287914417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0.22845662287914417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0.01904949718552068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0.016144620862610648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0.02941896014636484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0.02941896014636484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0.026328169029112652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0.030719589343885016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0.030719589343885016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0.016144620862610648</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0.021551505248770555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0.025770789111860995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0.025770789111860995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0.01904949718552068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0.023146682105111414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0.023146682105111414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0.0104760517529091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0.026328169029112652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0.028915068219525632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0.028915068219525632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0.021551505248770555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0.02501410916196438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0.02501410916196438</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0.016152730841906927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0.024410986462631862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0.024410986462631862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0.02750455563101572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0.03257095611141258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0.03257095611141258</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0.022514462528384762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0.02732390826331078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0.02732390826331078</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0.09325584622743983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0.016152730841906927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0.019492623580296922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0.019492623580296922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0.02750455563101572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0.1347789063774303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0.03038037809499322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0.03038037809499322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0.022514462528384762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0.02628173270353014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0.02628173270353014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0.1347789063774303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0.007200548776721844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0.013750855203300237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0.006764785442465831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0.006764785442465831</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0.09325584622743983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0.10235644019547083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0.10235644019547083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0.013750855203300237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1.4876835877361912e-07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8.765991781950135e-07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8.765991781950135e-07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0.007200548776721844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0.010346095515999654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0.010346095515999654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0.08823766639674804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0.11759484104560203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0.11759484104560203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0.029989171200947205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0.08823766639674804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0.9517678854790462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344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4001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3318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2904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9008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3061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6629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69811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4937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5212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7470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8822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8014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8152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82011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10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22918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3911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3178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3960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245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6848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2541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7896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288097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2875</Words>
  <Application>Microsoft Office PowerPoint</Application>
  <PresentationFormat>On-screen Show (16:9)</PresentationFormat>
  <Paragraphs>1075</Paragraphs>
  <Slides>25</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