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B56B8818-69DF-4FC8-8938-C142F5BA6EBB}">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Lst>
        </p14:section>
        <p14:section name="Sector Shelf Price/Vol Comparison" id="{24002685-2E3B-4F32-829D-EA12C79A2D67}">
          <p14:sldIdLst>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Avg Price/Vol Comparison" id="{DB40122A-6890-4BCC-A781-19384DFB5C2A}">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Lst>
        </p14:section>
        <p14:section name="Segment Shelf Price/Vol Comparison" id="{01D48FE6-B8E9-4CAF-8EA8-50E3E0BFC169}">
          <p14:sldIdLst>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5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137</c:v>
                </c:pt>
                <c:pt idx="1">
                  <c:v>IX 100</c:v>
                </c:pt>
              </c:strCache>
            </c:strRef>
          </c:cat>
          <c:val>
            <c:numRef>
              <c:f>Sheet1!$B$2:$B$3</c:f>
              <c:numCache>
                <c:formatCode>General</c:formatCode>
                <c:ptCount val="2"/>
                <c:pt idx="0">
                  <c:v>11.19</c:v>
                </c:pt>
                <c:pt idx="1">
                  <c:v>19.47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137</a:t>
                    </a:r>
                  </a:p>
                  <a:p>
                    <a:r>
                      <a:t>13.13</a:t>
                    </a:r>
                  </a:p>
                </c:rich>
              </c:tx>
              <c:dLblPos val="l"/>
              <c:showLegendKey val="0"/>
              <c:showVal val="1"/>
              <c:showCatName val="0"/>
              <c:showSerName val="0"/>
              <c:showPercent val="0"/>
              <c:showBubbleSize val="0"/>
            </c:dLbl>
            <c:dLbl>
              <c:idx val="1"/>
              <c:tx>
                <c:rich>
                  <a:bodyPr/>
                  <a:lstStyle/>
                  <a:p>
                    <a:r>
                      <a:t>IX 100</a:t>
                    </a:r>
                  </a:p>
                  <a:p>
                    <a:r>
                      <a:t>18.12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137</c:v>
                </c:pt>
                <c:pt idx="1">
                  <c:v>IX 100</c:v>
                </c:pt>
              </c:strCache>
            </c:strRef>
          </c:cat>
          <c:val>
            <c:numRef>
              <c:f>Sheet1!$C$2:$C$3</c:f>
              <c:numCache>
                <c:formatCode>General</c:formatCode>
                <c:ptCount val="2"/>
                <c:pt idx="0">
                  <c:v>13.13</c:v>
                </c:pt>
                <c:pt idx="1">
                  <c:v>18.12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137</c:v>
                </c:pt>
                <c:pt idx="1">
                  <c:v>IX 100</c:v>
                </c:pt>
              </c:strCache>
            </c:strRef>
          </c:cat>
          <c:val>
            <c:numRef>
              <c:f>Sheet1!$D$2:$D$3</c:f>
              <c:numCache>
                <c:formatCode>General</c:formatCode>
                <c:ptCount val="2"/>
                <c:pt idx="0">
                  <c:v>9.57</c:v>
                </c:pt>
                <c:pt idx="1">
                  <c:v>26.09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137</c:v>
                </c:pt>
                <c:pt idx="1">
                  <c:v>IX 100</c:v>
                </c:pt>
              </c:strCache>
            </c:strRef>
          </c:cat>
          <c:val>
            <c:numRef>
              <c:f>Sheet1!$E$2:$E$3</c:f>
              <c:numCache>
                <c:formatCode>General</c:formatCode>
                <c:ptCount val="2"/>
                <c:pt idx="0">
                  <c:v>11.69</c:v>
                </c:pt>
                <c:pt idx="1">
                  <c:v>21.42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137</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872"/>
          <c:min val="9.06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144</c:v>
                </c:pt>
                <c:pt idx="1">
                  <c:v/>
                </c:pt>
              </c:strCache>
            </c:strRef>
          </c:cat>
          <c:val>
            <c:numRef>
              <c:f>Sheet1!$B$2:$B$3</c:f>
              <c:numCache>
                <c:formatCode>General</c:formatCode>
                <c:ptCount val="2"/>
                <c:pt idx="0">
                  <c:v>11.27</c:v>
                </c:pt>
                <c:pt idx="1">
                  <c:v>19.37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144</a:t>
                    </a:r>
                  </a:p>
                  <a:p>
                    <a:r>
                      <a:t>13.61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144</c:v>
                </c:pt>
                <c:pt idx="1">
                  <c:v/>
                </c:pt>
              </c:strCache>
            </c:strRef>
          </c:cat>
          <c:val>
            <c:numRef>
              <c:f>Sheet1!$C$2:$C$3</c:f>
              <c:numCache>
                <c:formatCode>General</c:formatCode>
                <c:ptCount val="2"/>
                <c:pt idx="0">
                  <c:v>13.61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144</c:v>
                </c:pt>
                <c:pt idx="1">
                  <c:v/>
                </c:pt>
              </c:strCache>
            </c:strRef>
          </c:cat>
          <c:val>
            <c:numRef>
              <c:f>Sheet1!$D$2:$D$3</c:f>
              <c:numCache>
                <c:formatCode>General</c:formatCode>
                <c:ptCount val="2"/>
                <c:pt idx="0">
                  <c:v>9.43</c:v>
                </c:pt>
                <c:pt idx="1">
                  <c:v>19.62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144</c:v>
                </c:pt>
                <c:pt idx="1">
                  <c:v/>
                </c:pt>
              </c:strCache>
            </c:strRef>
          </c:cat>
          <c:val>
            <c:numRef>
              <c:f>Sheet1!$E$2:$E$3</c:f>
              <c:numCache>
                <c:formatCode>General</c:formatCode>
                <c:ptCount val="2"/>
                <c:pt idx="0">
                  <c:v>12.76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144</c:v>
                </c:pt>
                <c:pt idx="1">
                  <c:v/>
                </c:pt>
              </c:strCache>
            </c:strRef>
          </c:cat>
          <c:val>
            <c:numRef>
              <c:f>Sheet1!$F$2:$F$3</c:f>
              <c:numCache>
                <c:formatCode>General</c:formatCode>
                <c:ptCount val="2"/>
                <c:pt idx="1">
                  <c:v>17.18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1196"/>
          <c:min val="8.934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Sheet1!$B$2:$B$3</c:f>
              <c:numCache>
                <c:formatCode>General</c:formatCode>
                <c:ptCount val="2"/>
                <c:pt idx="0">
                  <c:v>11.27</c:v>
                </c:pt>
                <c:pt idx="1">
                  <c:v>19.37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115</a:t>
                    </a:r>
                  </a:p>
                  <a:p>
                    <a:r>
                      <a:t>10.88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Sheet1!$C$2:$C$3</c:f>
              <c:numCache>
                <c:formatCode>General</c:formatCode>
                <c:ptCount val="2"/>
                <c:pt idx="0">
                  <c:v>10.88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Sheet1!$D$2:$D$3</c:f>
              <c:numCache>
                <c:formatCode>General</c:formatCode>
                <c:ptCount val="2"/>
                <c:pt idx="0">
                  <c:v>9.43</c:v>
                </c:pt>
                <c:pt idx="1">
                  <c:v>19.62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Sheet1!$E$2:$E$3</c:f>
              <c:numCache>
                <c:formatCode>General</c:formatCode>
                <c:ptCount val="2"/>
                <c:pt idx="0">
                  <c:v>12.76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115</c:v>
                </c:pt>
                <c:pt idx="1">
                  <c:v/>
                </c:pt>
              </c:strCache>
            </c:strRef>
          </c:cat>
          <c:val>
            <c:numRef>
              <c:f>Sheet1!$F$2:$F$3</c:f>
              <c:numCache>
                <c:formatCode>General</c:formatCode>
                <c:ptCount val="2"/>
                <c:pt idx="1">
                  <c:v>17.18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1196"/>
          <c:min val="8.934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163</c:v>
                </c:pt>
                <c:pt idx="1">
                  <c:v>IX 196</c:v>
                </c:pt>
              </c:strCache>
            </c:strRef>
          </c:cat>
          <c:val>
            <c:numRef>
              <c:f>Sheet1!$B$2:$B$3</c:f>
              <c:numCache>
                <c:formatCode>General</c:formatCode>
                <c:ptCount val="2"/>
                <c:pt idx="0">
                  <c:v>11.27</c:v>
                </c:pt>
                <c:pt idx="1">
                  <c:v>19.37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163</a:t>
                    </a:r>
                  </a:p>
                  <a:p>
                    <a:r>
                      <a:t>15.39</a:t>
                    </a:r>
                  </a:p>
                </c:rich>
              </c:tx>
              <c:dLblPos val="l"/>
              <c:showLegendKey val="0"/>
              <c:showVal val="1"/>
              <c:showCatName val="0"/>
              <c:showSerName val="0"/>
              <c:showPercent val="0"/>
              <c:showBubbleSize val="0"/>
            </c:dLbl>
            <c:dLbl>
              <c:idx val="1"/>
              <c:tx>
                <c:rich>
                  <a:bodyPr/>
                  <a:lstStyle/>
                  <a:p>
                    <a:r>
                      <a:t>IX 196</a:t>
                    </a:r>
                  </a:p>
                  <a:p>
                    <a:r>
                      <a:t>33.7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163</c:v>
                </c:pt>
                <c:pt idx="1">
                  <c:v>IX 196</c:v>
                </c:pt>
              </c:strCache>
            </c:strRef>
          </c:cat>
          <c:val>
            <c:numRef>
              <c:f>Sheet1!$C$2:$C$3</c:f>
              <c:numCache>
                <c:formatCode>General</c:formatCode>
                <c:ptCount val="2"/>
                <c:pt idx="0">
                  <c:v>15.39</c:v>
                </c:pt>
                <c:pt idx="1">
                  <c:v>33.7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163</c:v>
                </c:pt>
                <c:pt idx="1">
                  <c:v>IX 196</c:v>
                </c:pt>
              </c:strCache>
            </c:strRef>
          </c:cat>
          <c:val>
            <c:numRef>
              <c:f>Sheet1!$D$2:$D$3</c:f>
              <c:numCache>
                <c:formatCode>General</c:formatCode>
                <c:ptCount val="2"/>
                <c:pt idx="0">
                  <c:v>9.43</c:v>
                </c:pt>
                <c:pt idx="1">
                  <c:v>19.62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163</c:v>
                </c:pt>
                <c:pt idx="1">
                  <c:v>IX 196</c:v>
                </c:pt>
              </c:strCache>
            </c:strRef>
          </c:cat>
          <c:val>
            <c:numRef>
              <c:f>Sheet1!$E$2:$E$3</c:f>
              <c:numCache>
                <c:formatCode>General</c:formatCode>
                <c:ptCount val="2"/>
                <c:pt idx="0">
                  <c:v>12.76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163</c:v>
                </c:pt>
                <c:pt idx="1">
                  <c:v>IX 196</c:v>
                </c:pt>
              </c:strCache>
            </c:strRef>
          </c:cat>
          <c:val>
            <c:numRef>
              <c:f>Sheet1!$F$2:$F$3</c:f>
              <c:numCache>
                <c:formatCode>General</c:formatCode>
                <c:ptCount val="2"/>
                <c:pt idx="1">
                  <c:v>17.18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1998"/>
          <c:min val="8.934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140</c:v>
                </c:pt>
                <c:pt idx="1">
                  <c:v>IX 100</c:v>
                </c:pt>
              </c:strCache>
            </c:strRef>
          </c:cat>
          <c:val>
            <c:numRef>
              <c:f>Sheet1!$B$2:$B$3</c:f>
              <c:numCache>
                <c:formatCode>General</c:formatCode>
                <c:ptCount val="2"/>
                <c:pt idx="0">
                  <c:v>11.6</c:v>
                </c:pt>
                <c:pt idx="1">
                  <c:v>20.55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140</a:t>
                    </a:r>
                  </a:p>
                  <a:p>
                    <a:r>
                      <a:t>13.76</a:t>
                    </a:r>
                  </a:p>
                </c:rich>
              </c:tx>
              <c:dLblPos val="l"/>
              <c:showLegendKey val="0"/>
              <c:showVal val="1"/>
              <c:showCatName val="0"/>
              <c:showSerName val="0"/>
              <c:showPercent val="0"/>
              <c:showBubbleSize val="0"/>
            </c:dLbl>
            <c:dLbl>
              <c:idx val="1"/>
              <c:tx>
                <c:rich>
                  <a:bodyPr/>
                  <a:lstStyle/>
                  <a:p>
                    <a:r>
                      <a:t>IX 100</a:t>
                    </a:r>
                  </a:p>
                  <a:p>
                    <a:r>
                      <a:t>19.04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140</c:v>
                </c:pt>
                <c:pt idx="1">
                  <c:v>IX 100</c:v>
                </c:pt>
              </c:strCache>
            </c:strRef>
          </c:cat>
          <c:val>
            <c:numRef>
              <c:f>Sheet1!$C$2:$C$3</c:f>
              <c:numCache>
                <c:formatCode>General</c:formatCode>
                <c:ptCount val="2"/>
                <c:pt idx="0">
                  <c:v>13.76</c:v>
                </c:pt>
                <c:pt idx="1">
                  <c:v>19.04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140</c:v>
                </c:pt>
                <c:pt idx="1">
                  <c:v>IX 100</c:v>
                </c:pt>
              </c:strCache>
            </c:strRef>
          </c:cat>
          <c:val>
            <c:numRef>
              <c:f>Sheet1!$D$2:$D$3</c:f>
              <c:numCache>
                <c:formatCode>General</c:formatCode>
                <c:ptCount val="2"/>
                <c:pt idx="0">
                  <c:v>9.82</c:v>
                </c:pt>
                <c:pt idx="1">
                  <c:v>26.93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140</c:v>
                </c:pt>
                <c:pt idx="1">
                  <c:v>IX 100</c:v>
                </c:pt>
              </c:strCache>
            </c:strRef>
          </c:cat>
          <c:val>
            <c:numRef>
              <c:f>Sheet1!$E$2:$E$3</c:f>
              <c:numCache>
                <c:formatCode>General</c:formatCode>
                <c:ptCount val="2"/>
                <c:pt idx="0">
                  <c:v>12.16</c:v>
                </c:pt>
                <c:pt idx="1">
                  <c:v>23.15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140</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4337"/>
          <c:min val="9.3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Sheet1!$B$2:$B$3</c:f>
              <c:numCache>
                <c:formatCode>General</c:formatCode>
                <c:ptCount val="2"/>
                <c:pt idx="0">
                  <c:v>12.56</c:v>
                </c:pt>
                <c:pt idx="1">
                  <c:v>21.6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127</a:t>
                    </a:r>
                  </a:p>
                  <a:p>
                    <a:r>
                      <a:t>13.82</a:t>
                    </a:r>
                  </a:p>
                </c:rich>
              </c:tx>
              <c:dLblPos val="l"/>
              <c:showLegendKey val="0"/>
              <c:showVal val="1"/>
              <c:showCatName val="0"/>
              <c:showSerName val="0"/>
              <c:showPercent val="0"/>
              <c:showBubbleSize val="0"/>
            </c:dLbl>
            <c:dLbl>
              <c:idx val="1"/>
              <c:tx>
                <c:rich>
                  <a:bodyPr/>
                  <a:lstStyle/>
                  <a:p>
                    <a:r>
                      <a:t>IX 100</a:t>
                    </a:r>
                  </a:p>
                  <a:p>
                    <a:r>
                      <a:t>19.96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Sheet1!$C$2:$C$3</c:f>
              <c:numCache>
                <c:formatCode>General</c:formatCode>
                <c:ptCount val="2"/>
                <c:pt idx="0">
                  <c:v>13.82</c:v>
                </c:pt>
                <c:pt idx="1">
                  <c:v>19.96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Sheet1!$D$2:$D$3</c:f>
              <c:numCache>
                <c:formatCode>General</c:formatCode>
                <c:ptCount val="2"/>
                <c:pt idx="0">
                  <c:v>10.86</c:v>
                </c:pt>
                <c:pt idx="1">
                  <c:v>30.81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Sheet1!$E$2:$E$3</c:f>
              <c:numCache>
                <c:formatCode>General</c:formatCode>
                <c:ptCount val="2"/>
                <c:pt idx="0">
                  <c:v>12.87</c:v>
                </c:pt>
                <c:pt idx="1">
                  <c:v>23.26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3138"/>
          <c:min val="10.36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100</c:v>
                </c:pt>
              </c:strCache>
            </c:strRef>
          </c:cat>
          <c:val>
            <c:numRef>
              <c:f>Sheet1!$B$2:$B$3</c:f>
              <c:numCache>
                <c:formatCode>General</c:formatCode>
                <c:ptCount val="2"/>
                <c:pt idx="0">
                  <c:v>11.35</c:v>
                </c:pt>
                <c:pt idx="1">
                  <c:v>20.29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150</a:t>
                    </a:r>
                  </a:p>
                  <a:p>
                    <a:r>
                      <a:t>14.14</a:t>
                    </a:r>
                  </a:p>
                </c:rich>
              </c:tx>
              <c:dLblPos val="l"/>
              <c:showLegendKey val="0"/>
              <c:showVal val="1"/>
              <c:showCatName val="0"/>
              <c:showSerName val="0"/>
              <c:showPercent val="0"/>
              <c:showBubbleSize val="0"/>
            </c:dLbl>
            <c:dLbl>
              <c:idx val="1"/>
              <c:tx>
                <c:rich>
                  <a:bodyPr/>
                  <a:lstStyle/>
                  <a:p>
                    <a:r>
                      <a:t>IX 100</a:t>
                    </a:r>
                  </a:p>
                  <a:p>
                    <a:r>
                      <a:t>19.6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100</c:v>
                </c:pt>
              </c:strCache>
            </c:strRef>
          </c:cat>
          <c:val>
            <c:numRef>
              <c:f>Sheet1!$C$2:$C$3</c:f>
              <c:numCache>
                <c:formatCode>General</c:formatCode>
                <c:ptCount val="2"/>
                <c:pt idx="0">
                  <c:v>14.14</c:v>
                </c:pt>
                <c:pt idx="1">
                  <c:v>19.6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100</c:v>
                </c:pt>
              </c:strCache>
            </c:strRef>
          </c:cat>
          <c:val>
            <c:numRef>
              <c:f>Sheet1!$D$2:$D$3</c:f>
              <c:numCache>
                <c:formatCode>General</c:formatCode>
                <c:ptCount val="2"/>
                <c:pt idx="0">
                  <c:v>9.42</c:v>
                </c:pt>
                <c:pt idx="1">
                  <c:v>19.89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100</c:v>
                </c:pt>
              </c:strCache>
            </c:strRef>
          </c:cat>
          <c:val>
            <c:numRef>
              <c:f>Sheet1!$E$2:$E$3</c:f>
              <c:numCache>
                <c:formatCode>General</c:formatCode>
                <c:ptCount val="2"/>
                <c:pt idx="0">
                  <c:v>12.21</c:v>
                </c:pt>
                <c:pt idx="1">
                  <c:v>24.15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651"/>
          <c:min val="8.91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
                </c:pt>
              </c:strCache>
            </c:strRef>
          </c:cat>
          <c:val>
            <c:numRef>
              <c:f>Sheet1!$B$2:$B$3</c:f>
              <c:numCache>
                <c:formatCode>General</c:formatCode>
                <c:ptCount val="2"/>
                <c:pt idx="0">
                  <c:v>11.6</c:v>
                </c:pt>
                <c:pt idx="1">
                  <c:v>20.55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138</a:t>
                    </a:r>
                  </a:p>
                  <a:p>
                    <a:r>
                      <a:t>13.57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
                </c:pt>
              </c:strCache>
            </c:strRef>
          </c:cat>
          <c:val>
            <c:numRef>
              <c:f>Sheet1!$C$2:$C$3</c:f>
              <c:numCache>
                <c:formatCode>General</c:formatCode>
                <c:ptCount val="2"/>
                <c:pt idx="0">
                  <c:v>13.57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
                </c:pt>
              </c:strCache>
            </c:strRef>
          </c:cat>
          <c:val>
            <c:numRef>
              <c:f>Sheet1!$D$2:$D$3</c:f>
              <c:numCache>
                <c:formatCode>General</c:formatCode>
                <c:ptCount val="2"/>
                <c:pt idx="0">
                  <c:v>9.82</c:v>
                </c:pt>
                <c:pt idx="1">
                  <c:v>26.93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
                </c:pt>
              </c:strCache>
            </c:strRef>
          </c:cat>
          <c:val>
            <c:numRef>
              <c:f>Sheet1!$E$2:$E$3</c:f>
              <c:numCache>
                <c:formatCode>General</c:formatCode>
                <c:ptCount val="2"/>
                <c:pt idx="1">
                  <c:v>17.93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138</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4337"/>
          <c:min val="9.3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111</c:v>
                </c:pt>
                <c:pt idx="1">
                  <c:v/>
                </c:pt>
              </c:strCache>
            </c:strRef>
          </c:cat>
          <c:val>
            <c:numRef>
              <c:f>Sheet1!$B$2:$B$3</c:f>
              <c:numCache>
                <c:formatCode>General</c:formatCode>
                <c:ptCount val="2"/>
                <c:pt idx="0">
                  <c:v>11.6</c:v>
                </c:pt>
                <c:pt idx="1">
                  <c:v>20.55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111</a:t>
                    </a:r>
                  </a:p>
                  <a:p>
                    <a:r>
                      <a:t>10.88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111</c:v>
                </c:pt>
                <c:pt idx="1">
                  <c:v/>
                </c:pt>
              </c:strCache>
            </c:strRef>
          </c:cat>
          <c:val>
            <c:numRef>
              <c:f>Sheet1!$C$2:$C$3</c:f>
              <c:numCache>
                <c:formatCode>General</c:formatCode>
                <c:ptCount val="2"/>
                <c:pt idx="0">
                  <c:v>10.88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111</c:v>
                </c:pt>
                <c:pt idx="1">
                  <c:v/>
                </c:pt>
              </c:strCache>
            </c:strRef>
          </c:cat>
          <c:val>
            <c:numRef>
              <c:f>Sheet1!$D$2:$D$3</c:f>
              <c:numCache>
                <c:formatCode>General</c:formatCode>
                <c:ptCount val="2"/>
                <c:pt idx="0">
                  <c:v>9.82</c:v>
                </c:pt>
                <c:pt idx="1">
                  <c:v>26.93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111</c:v>
                </c:pt>
                <c:pt idx="1">
                  <c:v/>
                </c:pt>
              </c:strCache>
            </c:strRef>
          </c:cat>
          <c:val>
            <c:numRef>
              <c:f>Sheet1!$E$2:$E$3</c:f>
              <c:numCache>
                <c:formatCode>General</c:formatCode>
                <c:ptCount val="2"/>
                <c:pt idx="1">
                  <c:v>17.93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111</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4337"/>
          <c:min val="9.3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162</c:v>
                </c:pt>
                <c:pt idx="1">
                  <c:v>IX 198</c:v>
                </c:pt>
              </c:strCache>
            </c:strRef>
          </c:cat>
          <c:val>
            <c:numRef>
              <c:f>Sheet1!$B$2:$B$3</c:f>
              <c:numCache>
                <c:formatCode>General</c:formatCode>
                <c:ptCount val="2"/>
                <c:pt idx="0">
                  <c:v>11.6</c:v>
                </c:pt>
                <c:pt idx="1">
                  <c:v>20.55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162</a:t>
                    </a:r>
                  </a:p>
                  <a:p>
                    <a:r>
                      <a:t>15.92</a:t>
                    </a:r>
                  </a:p>
                </c:rich>
              </c:tx>
              <c:dLblPos val="l"/>
              <c:showLegendKey val="0"/>
              <c:showVal val="1"/>
              <c:showCatName val="0"/>
              <c:showSerName val="0"/>
              <c:showPercent val="0"/>
              <c:showBubbleSize val="0"/>
            </c:dLbl>
            <c:dLbl>
              <c:idx val="1"/>
              <c:tx>
                <c:rich>
                  <a:bodyPr/>
                  <a:lstStyle/>
                  <a:p>
                    <a:r>
                      <a:t>IX 198</a:t>
                    </a:r>
                  </a:p>
                  <a:p>
                    <a:r>
                      <a:t>35.45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162</c:v>
                </c:pt>
                <c:pt idx="1">
                  <c:v>IX 198</c:v>
                </c:pt>
              </c:strCache>
            </c:strRef>
          </c:cat>
          <c:val>
            <c:numRef>
              <c:f>Sheet1!$C$2:$C$3</c:f>
              <c:numCache>
                <c:formatCode>General</c:formatCode>
                <c:ptCount val="2"/>
                <c:pt idx="0">
                  <c:v>15.92</c:v>
                </c:pt>
                <c:pt idx="1">
                  <c:v>35.45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162</c:v>
                </c:pt>
                <c:pt idx="1">
                  <c:v>IX 198</c:v>
                </c:pt>
              </c:strCache>
            </c:strRef>
          </c:cat>
          <c:val>
            <c:numRef>
              <c:f>Sheet1!$D$2:$D$3</c:f>
              <c:numCache>
                <c:formatCode>General</c:formatCode>
                <c:ptCount val="2"/>
                <c:pt idx="0">
                  <c:v>9.82</c:v>
                </c:pt>
                <c:pt idx="1">
                  <c:v>26.93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162</c:v>
                </c:pt>
                <c:pt idx="1">
                  <c:v>IX 198</c:v>
                </c:pt>
              </c:strCache>
            </c:strRef>
          </c:cat>
          <c:val>
            <c:numRef>
              <c:f>Sheet1!$E$2:$E$3</c:f>
              <c:numCache>
                <c:formatCode>General</c:formatCode>
                <c:ptCount val="2"/>
                <c:pt idx="1">
                  <c:v>17.93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162</c:v>
                </c:pt>
                <c:pt idx="1">
                  <c:v>IX 198</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9467"/>
          <c:min val="9.31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126</c:v>
                </c:pt>
                <c:pt idx="1">
                  <c:v/>
                </c:pt>
              </c:strCache>
            </c:strRef>
          </c:cat>
          <c:val>
            <c:numRef>
              <c:f>Sheet1!$B$2:$B$3</c:f>
              <c:numCache>
                <c:formatCode>General</c:formatCode>
                <c:ptCount val="2"/>
                <c:pt idx="0">
                  <c:v>12.56</c:v>
                </c:pt>
                <c:pt idx="1">
                  <c:v>21.6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126</a:t>
                    </a:r>
                  </a:p>
                  <a:p>
                    <a:r>
                      <a:t>13.73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126</c:v>
                </c:pt>
                <c:pt idx="1">
                  <c:v/>
                </c:pt>
              </c:strCache>
            </c:strRef>
          </c:cat>
          <c:val>
            <c:numRef>
              <c:f>Sheet1!$C$2:$C$3</c:f>
              <c:numCache>
                <c:formatCode>General</c:formatCode>
                <c:ptCount val="2"/>
                <c:pt idx="0">
                  <c:v>13.73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126</c:v>
                </c:pt>
                <c:pt idx="1">
                  <c:v/>
                </c:pt>
              </c:strCache>
            </c:strRef>
          </c:cat>
          <c:val>
            <c:numRef>
              <c:f>Sheet1!$D$2:$D$3</c:f>
              <c:numCache>
                <c:formatCode>General</c:formatCode>
                <c:ptCount val="2"/>
                <c:pt idx="0">
                  <c:v>10.86</c:v>
                </c:pt>
                <c:pt idx="1">
                  <c:v>30.81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126</c:v>
                </c:pt>
                <c:pt idx="1">
                  <c:v/>
                </c:pt>
              </c:strCache>
            </c:strRef>
          </c:cat>
          <c:val>
            <c:numRef>
              <c:f>Sheet1!$E$2:$E$3</c:f>
              <c:numCache>
                <c:formatCode>General</c:formatCode>
                <c:ptCount val="2"/>
                <c:pt idx="1">
                  <c:v>18.52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126</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3138"/>
          <c:min val="10.36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117</c:v>
                </c:pt>
                <c:pt idx="1">
                  <c:v>IX 100</c:v>
                </c:pt>
              </c:strCache>
            </c:strRef>
          </c:cat>
          <c:val>
            <c:numRef>
              <c:f>Sheet1!$B$2:$B$3</c:f>
              <c:numCache>
                <c:formatCode>General</c:formatCode>
                <c:ptCount val="2"/>
                <c:pt idx="0">
                  <c:v>12.02</c:v>
                </c:pt>
                <c:pt idx="1">
                  <c:v>20.66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117</a:t>
                    </a:r>
                  </a:p>
                  <a:p>
                    <a:r>
                      <a:t>12.41</a:t>
                    </a:r>
                  </a:p>
                </c:rich>
              </c:tx>
              <c:dLblPos val="l"/>
              <c:showLegendKey val="0"/>
              <c:showVal val="1"/>
              <c:showCatName val="0"/>
              <c:showSerName val="0"/>
              <c:showPercent val="0"/>
              <c:showBubbleSize val="0"/>
            </c:dLbl>
            <c:dLbl>
              <c:idx val="1"/>
              <c:tx>
                <c:rich>
                  <a:bodyPr/>
                  <a:lstStyle/>
                  <a:p>
                    <a:r>
                      <a:t>IX 100</a:t>
                    </a:r>
                  </a:p>
                  <a:p>
                    <a:r>
                      <a:t>19.34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117</c:v>
                </c:pt>
                <c:pt idx="1">
                  <c:v>IX 100</c:v>
                </c:pt>
              </c:strCache>
            </c:strRef>
          </c:cat>
          <c:val>
            <c:numRef>
              <c:f>Sheet1!$C$2:$C$3</c:f>
              <c:numCache>
                <c:formatCode>General</c:formatCode>
                <c:ptCount val="2"/>
                <c:pt idx="0">
                  <c:v>12.41</c:v>
                </c:pt>
                <c:pt idx="1">
                  <c:v>19.34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117</c:v>
                </c:pt>
                <c:pt idx="1">
                  <c:v>IX 100</c:v>
                </c:pt>
              </c:strCache>
            </c:strRef>
          </c:cat>
          <c:val>
            <c:numRef>
              <c:f>Sheet1!$D$2:$D$3</c:f>
              <c:numCache>
                <c:formatCode>General</c:formatCode>
                <c:ptCount val="2"/>
                <c:pt idx="0">
                  <c:v>10.64</c:v>
                </c:pt>
                <c:pt idx="1">
                  <c:v>30.59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117</c:v>
                </c:pt>
                <c:pt idx="1">
                  <c:v>IX 100</c:v>
                </c:pt>
              </c:strCache>
            </c:strRef>
          </c:cat>
          <c:val>
            <c:numRef>
              <c:f>Sheet1!$E$2:$E$3</c:f>
              <c:numCache>
                <c:formatCode>General</c:formatCode>
                <c:ptCount val="2"/>
                <c:pt idx="0">
                  <c:v>12.21</c:v>
                </c:pt>
                <c:pt idx="1">
                  <c:v>21.76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117</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0925"/>
          <c:min val="10.14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Sheet1!$B$2:$B$3</c:f>
              <c:numCache>
                <c:formatCode>General</c:formatCode>
                <c:ptCount val="2"/>
                <c:pt idx="0">
                  <c:v>12.56</c:v>
                </c:pt>
                <c:pt idx="1">
                  <c:v>21.6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11.14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Sheet1!$C$2:$C$3</c:f>
              <c:numCache>
                <c:formatCode>General</c:formatCode>
                <c:ptCount val="2"/>
                <c:pt idx="0">
                  <c:v>11.14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Sheet1!$D$2:$D$3</c:f>
              <c:numCache>
                <c:formatCode>General</c:formatCode>
                <c:ptCount val="2"/>
                <c:pt idx="0">
                  <c:v>10.86</c:v>
                </c:pt>
                <c:pt idx="1">
                  <c:v>30.81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Sheet1!$E$2:$E$3</c:f>
              <c:numCache>
                <c:formatCode>General</c:formatCode>
                <c:ptCount val="2"/>
                <c:pt idx="1">
                  <c:v>18.52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3138"/>
          <c:min val="10.36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151</c:v>
                </c:pt>
                <c:pt idx="1">
                  <c:v>IX 194</c:v>
                </c:pt>
              </c:strCache>
            </c:strRef>
          </c:cat>
          <c:val>
            <c:numRef>
              <c:f>Sheet1!$B$2:$B$3</c:f>
              <c:numCache>
                <c:formatCode>General</c:formatCode>
                <c:ptCount val="2"/>
                <c:pt idx="0">
                  <c:v>12.56</c:v>
                </c:pt>
                <c:pt idx="1">
                  <c:v>21.6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151</a:t>
                    </a:r>
                  </a:p>
                  <a:p>
                    <a:r>
                      <a:t>16.36</a:t>
                    </a:r>
                  </a:p>
                </c:rich>
              </c:tx>
              <c:dLblPos val="l"/>
              <c:showLegendKey val="0"/>
              <c:showVal val="1"/>
              <c:showCatName val="0"/>
              <c:showSerName val="0"/>
              <c:showPercent val="0"/>
              <c:showBubbleSize val="0"/>
            </c:dLbl>
            <c:dLbl>
              <c:idx val="1"/>
              <c:tx>
                <c:rich>
                  <a:bodyPr/>
                  <a:lstStyle/>
                  <a:p>
                    <a:r>
                      <a:t>IX 194</a:t>
                    </a:r>
                  </a:p>
                  <a:p>
                    <a:r>
                      <a:t>35.91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151</c:v>
                </c:pt>
                <c:pt idx="1">
                  <c:v>IX 194</c:v>
                </c:pt>
              </c:strCache>
            </c:strRef>
          </c:cat>
          <c:val>
            <c:numRef>
              <c:f>Sheet1!$C$2:$C$3</c:f>
              <c:numCache>
                <c:formatCode>General</c:formatCode>
                <c:ptCount val="2"/>
                <c:pt idx="0">
                  <c:v>16.36</c:v>
                </c:pt>
                <c:pt idx="1">
                  <c:v>35.91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151</c:v>
                </c:pt>
                <c:pt idx="1">
                  <c:v>IX 194</c:v>
                </c:pt>
              </c:strCache>
            </c:strRef>
          </c:cat>
          <c:val>
            <c:numRef>
              <c:f>Sheet1!$D$2:$D$3</c:f>
              <c:numCache>
                <c:formatCode>General</c:formatCode>
                <c:ptCount val="2"/>
                <c:pt idx="0">
                  <c:v>10.86</c:v>
                </c:pt>
                <c:pt idx="1">
                  <c:v>30.81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151</c:v>
                </c:pt>
                <c:pt idx="1">
                  <c:v>IX 194</c:v>
                </c:pt>
              </c:strCache>
            </c:strRef>
          </c:cat>
          <c:val>
            <c:numRef>
              <c:f>Sheet1!$E$2:$E$3</c:f>
              <c:numCache>
                <c:formatCode>General</c:formatCode>
                <c:ptCount val="2"/>
                <c:pt idx="1">
                  <c:v>18.52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151</c:v>
                </c:pt>
                <c:pt idx="1">
                  <c:v>IX 194</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4081"/>
          <c:min val="10.36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
                </c:pt>
              </c:strCache>
            </c:strRef>
          </c:cat>
          <c:val>
            <c:numRef>
              <c:f>Sheet1!$B$2:$B$3</c:f>
              <c:numCache>
                <c:formatCode>General</c:formatCode>
                <c:ptCount val="2"/>
                <c:pt idx="0">
                  <c:v>11.35</c:v>
                </c:pt>
                <c:pt idx="1">
                  <c:v>20.29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149</a:t>
                    </a:r>
                  </a:p>
                  <a:p>
                    <a:r>
                      <a:t>14.03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
                </c:pt>
              </c:strCache>
            </c:strRef>
          </c:cat>
          <c:val>
            <c:numRef>
              <c:f>Sheet1!$C$2:$C$3</c:f>
              <c:numCache>
                <c:formatCode>General</c:formatCode>
                <c:ptCount val="2"/>
                <c:pt idx="0">
                  <c:v>14.03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
                </c:pt>
              </c:strCache>
            </c:strRef>
          </c:cat>
          <c:val>
            <c:numRef>
              <c:f>Sheet1!$D$2:$D$3</c:f>
              <c:numCache>
                <c:formatCode>General</c:formatCode>
                <c:ptCount val="2"/>
                <c:pt idx="0">
                  <c:v>9.42</c:v>
                </c:pt>
                <c:pt idx="1">
                  <c:v>19.89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
                </c:pt>
              </c:strCache>
            </c:strRef>
          </c:cat>
          <c:val>
            <c:numRef>
              <c:f>Sheet1!$E$2:$E$3</c:f>
              <c:numCache>
                <c:formatCode>General</c:formatCode>
                <c:ptCount val="2"/>
                <c:pt idx="0">
                  <c:v>12.93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
                </c:pt>
              </c:strCache>
            </c:strRef>
          </c:cat>
          <c:val>
            <c:numRef>
              <c:f>Sheet1!$F$2:$F$3</c:f>
              <c:numCache>
                <c:formatCode>General</c:formatCode>
                <c:ptCount val="2"/>
                <c:pt idx="1">
                  <c:v>18.17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877"/>
          <c:min val="8.91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
                </c:pt>
              </c:strCache>
            </c:strRef>
          </c:cat>
          <c:val>
            <c:numRef>
              <c:f>Sheet1!$B$2:$B$3</c:f>
              <c:numCache>
                <c:formatCode>General</c:formatCode>
                <c:ptCount val="2"/>
                <c:pt idx="0">
                  <c:v>11.35</c:v>
                </c:pt>
                <c:pt idx="1">
                  <c:v>20.29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120</a:t>
                    </a:r>
                  </a:p>
                  <a:p>
                    <a:r>
                      <a:t>11.28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
                </c:pt>
              </c:strCache>
            </c:strRef>
          </c:cat>
          <c:val>
            <c:numRef>
              <c:f>Sheet1!$C$2:$C$3</c:f>
              <c:numCache>
                <c:formatCode>General</c:formatCode>
                <c:ptCount val="2"/>
                <c:pt idx="0">
                  <c:v>11.28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
                </c:pt>
              </c:strCache>
            </c:strRef>
          </c:cat>
          <c:val>
            <c:numRef>
              <c:f>Sheet1!$D$2:$D$3</c:f>
              <c:numCache>
                <c:formatCode>General</c:formatCode>
                <c:ptCount val="2"/>
                <c:pt idx="0">
                  <c:v>9.42</c:v>
                </c:pt>
                <c:pt idx="1">
                  <c:v>19.89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
                </c:pt>
              </c:strCache>
            </c:strRef>
          </c:cat>
          <c:val>
            <c:numRef>
              <c:f>Sheet1!$E$2:$E$3</c:f>
              <c:numCache>
                <c:formatCode>General</c:formatCode>
                <c:ptCount val="2"/>
                <c:pt idx="0">
                  <c:v>12.93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
                </c:pt>
              </c:strCache>
            </c:strRef>
          </c:cat>
          <c:val>
            <c:numRef>
              <c:f>Sheet1!$F$2:$F$3</c:f>
              <c:numCache>
                <c:formatCode>General</c:formatCode>
                <c:ptCount val="2"/>
                <c:pt idx="1">
                  <c:v>18.17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877"/>
          <c:min val="8.91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170</c:v>
                </c:pt>
                <c:pt idx="1">
                  <c:v>IX 198</c:v>
                </c:pt>
              </c:strCache>
            </c:strRef>
          </c:cat>
          <c:val>
            <c:numRef>
              <c:f>Sheet1!$B$2:$B$3</c:f>
              <c:numCache>
                <c:formatCode>General</c:formatCode>
                <c:ptCount val="2"/>
                <c:pt idx="0">
                  <c:v>11.35</c:v>
                </c:pt>
                <c:pt idx="1">
                  <c:v>20.29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170</a:t>
                    </a:r>
                  </a:p>
                  <a:p>
                    <a:r>
                      <a:t>16.04</a:t>
                    </a:r>
                  </a:p>
                </c:rich>
              </c:tx>
              <c:dLblPos val="l"/>
              <c:showLegendKey val="0"/>
              <c:showVal val="1"/>
              <c:showCatName val="0"/>
              <c:showSerName val="0"/>
              <c:showPercent val="0"/>
              <c:showBubbleSize val="0"/>
            </c:dLbl>
            <c:dLbl>
              <c:idx val="1"/>
              <c:tx>
                <c:rich>
                  <a:bodyPr/>
                  <a:lstStyle/>
                  <a:p>
                    <a:r>
                      <a:t>IX 198</a:t>
                    </a:r>
                  </a:p>
                  <a:p>
                    <a:r>
                      <a:t>35.98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170</c:v>
                </c:pt>
                <c:pt idx="1">
                  <c:v>IX 198</c:v>
                </c:pt>
              </c:strCache>
            </c:strRef>
          </c:cat>
          <c:val>
            <c:numRef>
              <c:f>Sheet1!$C$2:$C$3</c:f>
              <c:numCache>
                <c:formatCode>General</c:formatCode>
                <c:ptCount val="2"/>
                <c:pt idx="0">
                  <c:v>16.04</c:v>
                </c:pt>
                <c:pt idx="1">
                  <c:v>35.98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170</c:v>
                </c:pt>
                <c:pt idx="1">
                  <c:v>IX 198</c:v>
                </c:pt>
              </c:strCache>
            </c:strRef>
          </c:cat>
          <c:val>
            <c:numRef>
              <c:f>Sheet1!$D$2:$D$3</c:f>
              <c:numCache>
                <c:formatCode>General</c:formatCode>
                <c:ptCount val="2"/>
                <c:pt idx="0">
                  <c:v>9.42</c:v>
                </c:pt>
                <c:pt idx="1">
                  <c:v>19.89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Tartare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170</c:v>
                </c:pt>
                <c:pt idx="1">
                  <c:v>IX 198</c:v>
                </c:pt>
              </c:strCache>
            </c:strRef>
          </c:cat>
          <c:val>
            <c:numRef>
              <c:f>Sheet1!$E$2:$E$3</c:f>
              <c:numCache>
                <c:formatCode>General</c:formatCode>
                <c:ptCount val="2"/>
                <c:pt idx="0">
                  <c:v>12.93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170</c:v>
                </c:pt>
                <c:pt idx="1">
                  <c:v>IX 198</c:v>
                </c:pt>
              </c:strCache>
            </c:strRef>
          </c:cat>
          <c:val>
            <c:numRef>
              <c:f>Sheet1!$F$2:$F$3</c:f>
              <c:numCache>
                <c:formatCode>General</c:formatCode>
                <c:ptCount val="2"/>
                <c:pt idx="1">
                  <c:v>18.17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4754"/>
          <c:min val="8.91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Sheet1!$B$2:$B$4</c:f>
              <c:numCache>
                <c:formatCode>General</c:formatCode>
                <c:ptCount val="3"/>
                <c:pt idx="0">
                  <c:v>12.36</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166</a:t>
                    </a:r>
                  </a:p>
                  <a:p>
                    <a:r>
                      <a:t>18.72</a:t>
                    </a:r>
                  </a:p>
                </c:rich>
              </c:tx>
              <c:dLblPos val="l"/>
              <c:showLegendKey val="0"/>
              <c:showVal val="1"/>
              <c:showCatName val="0"/>
              <c:showSerName val="0"/>
              <c:showPercent val="0"/>
              <c:showBubbleSize val="0"/>
            </c:dLbl>
            <c:dLbl>
              <c:idx val="1"/>
              <c:tx>
                <c:rich>
                  <a:bodyPr/>
                  <a:lstStyle/>
                  <a:p>
                    <a:r>
                      <a:t>IX 118</a:t>
                    </a:r>
                  </a:p>
                  <a:p>
                    <a:r>
                      <a:t>14.91</a:t>
                    </a:r>
                  </a:p>
                </c:rich>
              </c:tx>
              <c:dLblPos val="l"/>
              <c:showLegendKey val="0"/>
              <c:showVal val="1"/>
              <c:showCatName val="0"/>
              <c:showSerName val="0"/>
              <c:showPercent val="0"/>
              <c:showBubbleSize val="0"/>
            </c:dLbl>
            <c:dLbl>
              <c:idx val="2"/>
              <c:tx>
                <c:rich>
                  <a:bodyPr/>
                  <a:lstStyle/>
                  <a:p>
                    <a:r>
                      <a:t>IX 100</a:t>
                    </a:r>
                  </a:p>
                  <a:p>
                    <a:r>
                      <a:t>12.72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Sheet1!$C$2:$C$4</c:f>
              <c:numCache>
                <c:formatCode>General</c:formatCode>
                <c:ptCount val="3"/>
                <c:pt idx="0">
                  <c:v>18.72</c:v>
                </c:pt>
                <c:pt idx="1">
                  <c:v>14.91</c:v>
                </c:pt>
                <c:pt idx="2">
                  <c:v>12.72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Sheet1!$E$2:$E$4</c:f>
              <c:numCache>
                <c:formatCode>General</c:formatCode>
                <c:ptCount val="3"/>
                <c:pt idx="0">
                  <c:v>12.97</c:v>
                </c:pt>
                <c:pt idx="1">
                  <c:v>13.28</c:v>
                </c:pt>
                <c:pt idx="2">
                  <c:v>8.84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Sheet1!$F$2:$F$4</c:f>
              <c:numCache>
                <c:formatCode>General</c:formatCode>
                <c:ptCount val="3"/>
                <c:pt idx="0">
                  <c:v>18.65</c:v>
                </c:pt>
                <c:pt idx="1">
                  <c:v>12.65</c:v>
                </c:pt>
                <c:pt idx="2">
                  <c:v>17.27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157"/>
          <c:min val="6.9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153</a:t>
                    </a:r>
                  </a:p>
                  <a:p>
                    <a:r>
                      <a:t>18.67</a:t>
                    </a:r>
                  </a:p>
                </c:rich>
              </c:tx>
              <c:dLblPos val="l"/>
              <c:showLegendKey val="0"/>
              <c:showVal val="1"/>
              <c:showCatName val="0"/>
              <c:showSerName val="0"/>
              <c:showPercent val="0"/>
              <c:showBubbleSize val="0"/>
            </c:dLbl>
            <c:dLbl>
              <c:idx val="1"/>
              <c:tx>
                <c:rich>
                  <a:bodyPr/>
                  <a:lstStyle/>
                  <a:p>
                    <a:r>
                      <a:t>IX 116</a:t>
                    </a:r>
                  </a:p>
                  <a:p>
                    <a:r>
                      <a:t>15.5</a:t>
                    </a:r>
                  </a:p>
                </c:rich>
              </c:tx>
              <c:dLblPos val="l"/>
              <c:showLegendKey val="0"/>
              <c:showVal val="1"/>
              <c:showCatName val="0"/>
              <c:showSerName val="0"/>
              <c:showPercent val="0"/>
              <c:showBubbleSize val="0"/>
            </c:dLbl>
            <c:dLbl>
              <c:idx val="2"/>
              <c:tx>
                <c:rich>
                  <a:bodyPr/>
                  <a:lstStyle/>
                  <a:p>
                    <a:r>
                      <a:t>IX 100</a:t>
                    </a:r>
                  </a:p>
                  <a:p>
                    <a:r>
                      <a:t>11.8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Sheet1!$C$2:$C$4</c:f>
              <c:numCache>
                <c:formatCode>General</c:formatCode>
                <c:ptCount val="3"/>
                <c:pt idx="0">
                  <c:v>18.67</c:v>
                </c:pt>
                <c:pt idx="1">
                  <c:v>15.5</c:v>
                </c:pt>
                <c:pt idx="2">
                  <c:v>11.8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Sheet1!$E$2:$E$4</c:f>
              <c:numCache>
                <c:formatCode>General</c:formatCode>
                <c:ptCount val="3"/>
                <c:pt idx="0">
                  <c:v>13.13</c:v>
                </c:pt>
                <c:pt idx="1">
                  <c:v>13.26</c:v>
                </c:pt>
                <c:pt idx="2">
                  <c:v>8.61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Sheet1!$F$2:$F$4</c:f>
              <c:numCache>
                <c:formatCode>General</c:formatCode>
                <c:ptCount val="3"/>
                <c:pt idx="0">
                  <c:v>18.48</c:v>
                </c:pt>
                <c:pt idx="1">
                  <c:v>13.36</c:v>
                </c:pt>
                <c:pt idx="2">
                  <c:v>19.14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64"/>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Sheet1!$B$2:$B$4</c:f>
              <c:numCache>
                <c:formatCode>General</c:formatCode>
                <c:ptCount val="3"/>
                <c:pt idx="0">
                  <c:v>11.93</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185</a:t>
                    </a:r>
                  </a:p>
                  <a:p>
                    <a:r>
                      <a:t>19.54</a:t>
                    </a:r>
                  </a:p>
                </c:rich>
              </c:tx>
              <c:dLblPos val="l"/>
              <c:showLegendKey val="0"/>
              <c:showVal val="1"/>
              <c:showCatName val="0"/>
              <c:showSerName val="0"/>
              <c:showPercent val="0"/>
              <c:showBubbleSize val="0"/>
            </c:dLbl>
            <c:dLbl>
              <c:idx val="1"/>
              <c:tx>
                <c:rich>
                  <a:bodyPr/>
                  <a:lstStyle/>
                  <a:p>
                    <a:r>
                      <a:t>IX 118</a:t>
                    </a:r>
                  </a:p>
                  <a:p>
                    <a:r>
                      <a:t>15.11</a:t>
                    </a:r>
                  </a:p>
                </c:rich>
              </c:tx>
              <c:dLblPos val="l"/>
              <c:showLegendKey val="0"/>
              <c:showVal val="1"/>
              <c:showCatName val="0"/>
              <c:showSerName val="0"/>
              <c:showPercent val="0"/>
              <c:showBubbleSize val="0"/>
            </c:dLbl>
            <c:dLbl>
              <c:idx val="2"/>
              <c:tx>
                <c:rich>
                  <a:bodyPr/>
                  <a:lstStyle/>
                  <a:p>
                    <a:r>
                      <a:t>IX 100</a:t>
                    </a:r>
                  </a:p>
                  <a:p>
                    <a:r>
                      <a:t>13.19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Sheet1!$C$2:$C$4</c:f>
              <c:numCache>
                <c:formatCode>General</c:formatCode>
                <c:ptCount val="3"/>
                <c:pt idx="0">
                  <c:v>19.54</c:v>
                </c:pt>
                <c:pt idx="1">
                  <c:v>15.11</c:v>
                </c:pt>
                <c:pt idx="2">
                  <c:v>13.19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Sheet1!$E$2:$E$4</c:f>
              <c:numCache>
                <c:formatCode>General</c:formatCode>
                <c:ptCount val="3"/>
                <c:pt idx="0">
                  <c:v>13.07</c:v>
                </c:pt>
                <c:pt idx="1">
                  <c:v>15.3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Sheet1!$F$2:$F$4</c:f>
              <c:numCache>
                <c:formatCode>General</c:formatCode>
                <c:ptCount val="3"/>
                <c:pt idx="0">
                  <c:v>19.33</c:v>
                </c:pt>
                <c:pt idx="1">
                  <c:v>12.79</c:v>
                </c:pt>
                <c:pt idx="2">
                  <c:v>16.03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44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Sheet1!$B$2:$B$4</c:f>
              <c:numCache>
                <c:formatCode>General</c:formatCode>
                <c:ptCount val="3"/>
                <c:pt idx="0">
                  <c:v>12.36</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132</a:t>
                    </a:r>
                  </a:p>
                  <a:p>
                    <a:r>
                      <a:t>16.81</a:t>
                    </a:r>
                  </a:p>
                </c:rich>
              </c:tx>
              <c:dLblPos val="l"/>
              <c:showLegendKey val="0"/>
              <c:showVal val="1"/>
              <c:showCatName val="0"/>
              <c:showSerName val="0"/>
              <c:showPercent val="0"/>
              <c:showBubbleSize val="0"/>
            </c:dLbl>
            <c:dLbl>
              <c:idx val="2"/>
              <c:tx>
                <c:rich>
                  <a:bodyPr/>
                  <a:lstStyle/>
                  <a:p>
                    <a:r>
                      <a:t>IX 100</a:t>
                    </a:r>
                  </a:p>
                  <a:p>
                    <a:r>
                      <a:t>12.85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Sheet1!$C$2:$C$4</c:f>
              <c:numCache>
                <c:formatCode>General</c:formatCode>
                <c:ptCount val="3"/>
                <c:pt idx="1">
                  <c:v>16.81</c:v>
                </c:pt>
                <c:pt idx="2">
                  <c:v>12.85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07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Sheet1!$B$2:$B$4</c:f>
              <c:numCache>
                <c:formatCode>General</c:formatCode>
                <c:ptCount val="3"/>
                <c:pt idx="0">
                  <c:v>12.36</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70</a:t>
                    </a:r>
                  </a:p>
                  <a:p>
                    <a:r>
                      <a:t>8.89</a:t>
                    </a:r>
                  </a:p>
                </c:rich>
              </c:tx>
              <c:dLblPos val="l"/>
              <c:showLegendKey val="0"/>
              <c:showVal val="1"/>
              <c:showCatName val="0"/>
              <c:showSerName val="0"/>
              <c:showPercent val="0"/>
              <c:showBubbleSize val="0"/>
            </c:dLbl>
            <c:dLbl>
              <c:idx val="2"/>
              <c:tx>
                <c:rich>
                  <a:bodyPr/>
                  <a:lstStyle/>
                  <a:p>
                    <a:r>
                      <a:t>IX 100</a:t>
                    </a:r>
                  </a:p>
                  <a:p>
                    <a:r>
                      <a:t>10.35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Sheet1!$C$2:$C$4</c:f>
              <c:numCache>
                <c:formatCode>General</c:formatCode>
                <c:ptCount val="3"/>
                <c:pt idx="1">
                  <c:v>8.89</c:v>
                </c:pt>
                <c:pt idx="2">
                  <c:v>10.35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2596"/>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145</c:v>
                </c:pt>
                <c:pt idx="1">
                  <c:v>IX 100</c:v>
                </c:pt>
              </c:strCache>
            </c:strRef>
          </c:cat>
          <c:val>
            <c:numRef>
              <c:f>Sheet1!$B$2:$B$3</c:f>
              <c:numCache>
                <c:formatCode>General</c:formatCode>
                <c:ptCount val="2"/>
                <c:pt idx="0">
                  <c:v>11.27</c:v>
                </c:pt>
                <c:pt idx="1">
                  <c:v>19.37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13.64</a:t>
                    </a:r>
                  </a:p>
                </c:rich>
              </c:tx>
              <c:dLblPos val="l"/>
              <c:showLegendKey val="0"/>
              <c:showVal val="1"/>
              <c:showCatName val="0"/>
              <c:showSerName val="0"/>
              <c:showPercent val="0"/>
              <c:showBubbleSize val="0"/>
            </c:dLbl>
            <c:dLbl>
              <c:idx val="1"/>
              <c:tx>
                <c:rich>
                  <a:bodyPr/>
                  <a:lstStyle/>
                  <a:p>
                    <a:r>
                      <a:t>IX 100</a:t>
                    </a:r>
                  </a:p>
                  <a:p>
                    <a:r>
                      <a:t>18.59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145</c:v>
                </c:pt>
                <c:pt idx="1">
                  <c:v>IX 100</c:v>
                </c:pt>
              </c:strCache>
            </c:strRef>
          </c:cat>
          <c:val>
            <c:numRef>
              <c:f>Sheet1!$C$2:$C$3</c:f>
              <c:numCache>
                <c:formatCode>General</c:formatCode>
                <c:ptCount val="2"/>
                <c:pt idx="0">
                  <c:v>13.64</c:v>
                </c:pt>
                <c:pt idx="1">
                  <c:v>18.59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145</c:v>
                </c:pt>
                <c:pt idx="1">
                  <c:v>IX 100</c:v>
                </c:pt>
              </c:strCache>
            </c:strRef>
          </c:cat>
          <c:val>
            <c:numRef>
              <c:f>Sheet1!$D$2:$D$3</c:f>
              <c:numCache>
                <c:formatCode>General</c:formatCode>
                <c:ptCount val="2"/>
                <c:pt idx="0">
                  <c:v>9.43</c:v>
                </c:pt>
                <c:pt idx="1">
                  <c:v>19.62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145</c:v>
                </c:pt>
                <c:pt idx="1">
                  <c:v>IX 100</c:v>
                </c:pt>
              </c:strCache>
            </c:strRef>
          </c:cat>
          <c:val>
            <c:numRef>
              <c:f>Sheet1!$E$2:$E$3</c:f>
              <c:numCache>
                <c:formatCode>General</c:formatCode>
                <c:ptCount val="2"/>
                <c:pt idx="0">
                  <c:v>11.95</c:v>
                </c:pt>
                <c:pt idx="1">
                  <c:v>23.07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145</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5691"/>
          <c:min val="8.934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Sheet1!$B$2:$B$4</c:f>
              <c:numCache>
                <c:formatCode>General</c:formatCode>
                <c:ptCount val="3"/>
                <c:pt idx="0">
                  <c:v>12.36</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166</a:t>
                    </a:r>
                  </a:p>
                  <a:p>
                    <a:r>
                      <a:t>18.72</a:t>
                    </a:r>
                  </a:p>
                </c:rich>
              </c:tx>
              <c:dLblPos val="l"/>
              <c:showLegendKey val="0"/>
              <c:showVal val="1"/>
              <c:showCatName val="0"/>
              <c:showSerName val="0"/>
              <c:showPercent val="0"/>
              <c:showBubbleSize val="0"/>
            </c:dLbl>
            <c:dLbl>
              <c:idx val="1"/>
              <c:tx>
                <c:rich>
                  <a:bodyPr/>
                  <a:lstStyle/>
                  <a:p>
                    <a:r>
                      <a:t>IX 116</a:t>
                    </a:r>
                  </a:p>
                  <a:p>
                    <a:r>
                      <a:t>14.78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Sheet1!$C$2:$C$4</c:f>
              <c:numCache>
                <c:formatCode>General</c:formatCode>
                <c:ptCount val="3"/>
                <c:pt idx="0">
                  <c:v>18.72</c:v>
                </c:pt>
                <c:pt idx="1">
                  <c:v>14.78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15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127</a:t>
                    </a:r>
                  </a:p>
                  <a:p>
                    <a:r>
                      <a:t>17.31</a:t>
                    </a:r>
                  </a:p>
                </c:rich>
              </c:tx>
              <c:dLblPos val="l"/>
              <c:showLegendKey val="0"/>
              <c:showVal val="1"/>
              <c:showCatName val="0"/>
              <c:showSerName val="0"/>
              <c:showPercent val="0"/>
              <c:showBubbleSize val="0"/>
            </c:dLbl>
            <c:dLbl>
              <c:idx val="2"/>
              <c:tx>
                <c:rich>
                  <a:bodyPr/>
                  <a:lstStyle/>
                  <a:p>
                    <a:r>
                      <a:t>IX 100</a:t>
                    </a:r>
                  </a:p>
                  <a:p>
                    <a:r>
                      <a:t>12.25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Sheet1!$C$2:$C$4</c:f>
              <c:numCache>
                <c:formatCode>General</c:formatCode>
                <c:ptCount val="3"/>
                <c:pt idx="1">
                  <c:v>17.31</c:v>
                </c:pt>
                <c:pt idx="2">
                  <c:v>12.25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Sheet1!$F$2:$F$4</c:f>
              <c:numCache>
                <c:formatCode>General</c:formatCode>
                <c:ptCount val="3"/>
                <c:pt idx="1">
                  <c:v>13.66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8131"/>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65</a:t>
                    </a:r>
                  </a:p>
                  <a:p>
                    <a:r>
                      <a:t>8.89</a:t>
                    </a:r>
                  </a:p>
                </c:rich>
              </c:tx>
              <c:dLblPos val="l"/>
              <c:showLegendKey val="0"/>
              <c:showVal val="1"/>
              <c:showCatName val="0"/>
              <c:showSerName val="0"/>
              <c:showPercent val="0"/>
              <c:showBubbleSize val="0"/>
            </c:dLbl>
            <c:dLbl>
              <c:idx val="2"/>
              <c:tx>
                <c:rich>
                  <a:bodyPr/>
                  <a:lstStyle/>
                  <a:p>
                    <a:r>
                      <a:t>IX 100</a:t>
                    </a:r>
                  </a:p>
                  <a:p>
                    <a:r>
                      <a:t>9.64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Sheet1!$C$2:$C$4</c:f>
              <c:numCache>
                <c:formatCode>General</c:formatCode>
                <c:ptCount val="3"/>
                <c:pt idx="1">
                  <c:v>8.89</c:v>
                </c:pt>
                <c:pt idx="2">
                  <c:v>9.64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Sheet1!$E$2:$E$4</c:f>
              <c:numCache>
                <c:formatCode>General</c:formatCode>
                <c:ptCount val="3"/>
                <c:pt idx="1">
                  <c:v>13.66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159"/>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153</a:t>
                    </a:r>
                  </a:p>
                  <a:p>
                    <a:r>
                      <a:t>18.67</a:t>
                    </a:r>
                  </a:p>
                </c:rich>
              </c:tx>
              <c:dLblPos val="l"/>
              <c:showLegendKey val="0"/>
              <c:showVal val="1"/>
              <c:showCatName val="0"/>
              <c:showSerName val="0"/>
              <c:showPercent val="0"/>
              <c:showBubbleSize val="0"/>
            </c:dLbl>
            <c:dLbl>
              <c:idx val="1"/>
              <c:tx>
                <c:rich>
                  <a:bodyPr/>
                  <a:lstStyle/>
                  <a:p>
                    <a:r>
                      <a:t>IX 112</a:t>
                    </a:r>
                  </a:p>
                  <a:p>
                    <a:r>
                      <a:t>15.3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Sheet1!$C$2:$C$4</c:f>
              <c:numCache>
                <c:formatCode>General</c:formatCode>
                <c:ptCount val="3"/>
                <c:pt idx="0">
                  <c:v>18.67</c:v>
                </c:pt>
                <c:pt idx="1">
                  <c:v>15.3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Sheet1!$E$2:$E$4</c:f>
              <c:numCache>
                <c:formatCode>General</c:formatCode>
                <c:ptCount val="3"/>
                <c:pt idx="1">
                  <c:v>13.66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17"/>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Sheet1!$B$2:$B$4</c:f>
              <c:numCache>
                <c:formatCode>General</c:formatCode>
                <c:ptCount val="3"/>
                <c:pt idx="0">
                  <c:v>11.93</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140</a:t>
                    </a:r>
                  </a:p>
                  <a:p>
                    <a:r>
                      <a:t>17.8</a:t>
                    </a:r>
                  </a:p>
                </c:rich>
              </c:tx>
              <c:dLblPos val="l"/>
              <c:showLegendKey val="0"/>
              <c:showVal val="1"/>
              <c:showCatName val="0"/>
              <c:showSerName val="0"/>
              <c:showPercent val="0"/>
              <c:showBubbleSize val="0"/>
            </c:dLbl>
            <c:dLbl>
              <c:idx val="2"/>
              <c:tx>
                <c:rich>
                  <a:bodyPr/>
                  <a:lstStyle/>
                  <a:p>
                    <a:r>
                      <a:t>IX 100</a:t>
                    </a:r>
                  </a:p>
                  <a:p>
                    <a:r>
                      <a:t>13.45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Sheet1!$C$2:$C$4</c:f>
              <c:numCache>
                <c:formatCode>General</c:formatCode>
                <c:ptCount val="3"/>
                <c:pt idx="1">
                  <c:v>17.8</c:v>
                </c:pt>
                <c:pt idx="2">
                  <c:v>13.45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Sheet1!$F$2:$F$4</c:f>
              <c:numCache>
                <c:formatCode>General</c:formatCode>
                <c:ptCount val="3"/>
                <c:pt idx="1">
                  <c:v>12.69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014"/>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11.93</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10.88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10.88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1">
                  <c:v>12.69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1946"/>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Sheet1!$B$2:$B$4</c:f>
              <c:numCache>
                <c:formatCode>General</c:formatCode>
                <c:ptCount val="3"/>
                <c:pt idx="0">
                  <c:v>11.93</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185</a:t>
                    </a:r>
                  </a:p>
                  <a:p>
                    <a:r>
                      <a:t>19.54</a:t>
                    </a:r>
                  </a:p>
                </c:rich>
              </c:tx>
              <c:dLblPos val="l"/>
              <c:showLegendKey val="0"/>
              <c:showVal val="1"/>
              <c:showCatName val="0"/>
              <c:showSerName val="0"/>
              <c:showPercent val="0"/>
              <c:showBubbleSize val="0"/>
            </c:dLbl>
            <c:dLbl>
              <c:idx val="1"/>
              <c:tx>
                <c:rich>
                  <a:bodyPr/>
                  <a:lstStyle/>
                  <a:p>
                    <a:r>
                      <a:t>IX 118</a:t>
                    </a:r>
                  </a:p>
                  <a:p>
                    <a:r>
                      <a:t>14.98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Sheet1!$C$2:$C$4</c:f>
              <c:numCache>
                <c:formatCode>General</c:formatCode>
                <c:ptCount val="3"/>
                <c:pt idx="0">
                  <c:v>19.54</c:v>
                </c:pt>
                <c:pt idx="1">
                  <c:v>14.98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Sheet1!$E$2:$E$4</c:f>
              <c:numCache>
                <c:formatCode>General</c:formatCode>
                <c:ptCount val="3"/>
                <c:pt idx="1">
                  <c:v>12.69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447"/>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167</a:t>
                    </a:r>
                  </a:p>
                  <a:p>
                    <a:r>
                      <a:t>19.58</a:t>
                    </a:r>
                  </a:p>
                </c:rich>
              </c:tx>
              <c:dLblPos val="l"/>
              <c:showLegendKey val="0"/>
              <c:showVal val="1"/>
              <c:showCatName val="0"/>
              <c:showSerName val="0"/>
              <c:showPercent val="0"/>
              <c:showBubbleSize val="0"/>
            </c:dLbl>
            <c:dLbl>
              <c:idx val="1"/>
              <c:tx>
                <c:rich>
                  <a:bodyPr/>
                  <a:lstStyle/>
                  <a:p>
                    <a:r>
                      <a:t>IX 118</a:t>
                    </a:r>
                  </a:p>
                  <a:p>
                    <a:r>
                      <a:t>15.58</a:t>
                    </a:r>
                  </a:p>
                </c:rich>
              </c:tx>
              <c:dLblPos val="l"/>
              <c:showLegendKey val="0"/>
              <c:showVal val="1"/>
              <c:showCatName val="0"/>
              <c:showSerName val="0"/>
              <c:showPercent val="0"/>
              <c:showBubbleSize val="0"/>
            </c:dLbl>
            <c:dLbl>
              <c:idx val="2"/>
              <c:tx>
                <c:rich>
                  <a:bodyPr/>
                  <a:lstStyle/>
                  <a:p>
                    <a:r>
                      <a:t>IX 100</a:t>
                    </a:r>
                  </a:p>
                  <a:p>
                    <a:r>
                      <a:t>13.33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Sheet1!$C$2:$C$4</c:f>
              <c:numCache>
                <c:formatCode>General</c:formatCode>
                <c:ptCount val="3"/>
                <c:pt idx="0">
                  <c:v>19.58</c:v>
                </c:pt>
                <c:pt idx="1">
                  <c:v>15.58</c:v>
                </c:pt>
                <c:pt idx="2">
                  <c:v>13.33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Sheet1!$E$2:$E$4</c:f>
              <c:numCache>
                <c:formatCode>General</c:formatCode>
                <c:ptCount val="3"/>
                <c:pt idx="0">
                  <c:v>13.38</c:v>
                </c:pt>
                <c:pt idx="1">
                  <c:v>14.15</c:v>
                </c:pt>
                <c:pt idx="2">
                  <c:v>8.97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Sheet1!$F$2:$F$4</c:f>
              <c:numCache>
                <c:formatCode>General</c:formatCode>
                <c:ptCount val="3"/>
                <c:pt idx="0">
                  <c:v>19.55</c:v>
                </c:pt>
                <c:pt idx="1">
                  <c:v>13.16</c:v>
                </c:pt>
                <c:pt idx="2">
                  <c:v>17.57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847"/>
          <c:min val="7.003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158</a:t>
                    </a:r>
                  </a:p>
                  <a:p>
                    <a:r>
                      <a:t>20.1</a:t>
                    </a:r>
                  </a:p>
                </c:rich>
              </c:tx>
              <c:dLblPos val="l"/>
              <c:showLegendKey val="0"/>
              <c:showVal val="1"/>
              <c:showCatName val="0"/>
              <c:showSerName val="0"/>
              <c:showPercent val="0"/>
              <c:showBubbleSize val="0"/>
            </c:dLbl>
            <c:dLbl>
              <c:idx val="1"/>
              <c:tx>
                <c:rich>
                  <a:bodyPr/>
                  <a:lstStyle/>
                  <a:p>
                    <a:r>
                      <a:t>IX 115</a:t>
                    </a:r>
                  </a:p>
                  <a:p>
                    <a:r>
                      <a:t>15.88</a:t>
                    </a:r>
                  </a:p>
                </c:rich>
              </c:tx>
              <c:dLblPos val="l"/>
              <c:showLegendKey val="0"/>
              <c:showVal val="1"/>
              <c:showCatName val="0"/>
              <c:showSerName val="0"/>
              <c:showPercent val="0"/>
              <c:showBubbleSize val="0"/>
            </c:dLbl>
            <c:dLbl>
              <c:idx val="2"/>
              <c:tx>
                <c:rich>
                  <a:bodyPr/>
                  <a:lstStyle/>
                  <a:p>
                    <a:r>
                      <a:t>IX 100</a:t>
                    </a:r>
                  </a:p>
                  <a:p>
                    <a:r>
                      <a:t>13.29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Sheet1!$C$2:$C$4</c:f>
              <c:numCache>
                <c:formatCode>General</c:formatCode>
                <c:ptCount val="3"/>
                <c:pt idx="0">
                  <c:v>20.1</c:v>
                </c:pt>
                <c:pt idx="1">
                  <c:v>15.88</c:v>
                </c:pt>
                <c:pt idx="2">
                  <c:v>13.29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Sheet1!$E$2:$E$4</c:f>
              <c:numCache>
                <c:formatCode>General</c:formatCode>
                <c:ptCount val="3"/>
                <c:pt idx="0">
                  <c:v>13.68</c:v>
                </c:pt>
                <c:pt idx="1">
                  <c:v>13.97</c:v>
                </c:pt>
                <c:pt idx="2">
                  <c:v>8.74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Sheet1!$F$2:$F$4</c:f>
              <c:numCache>
                <c:formatCode>General</c:formatCode>
                <c:ptCount val="3"/>
                <c:pt idx="0">
                  <c:v>19.0</c:v>
                </c:pt>
                <c:pt idx="1">
                  <c:v>13.85</c:v>
                </c:pt>
                <c:pt idx="2">
                  <c:v>19.27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598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Sheet1!$B$2:$B$4</c:f>
              <c:numCache>
                <c:formatCode>General</c:formatCode>
                <c:ptCount val="3"/>
                <c:pt idx="0">
                  <c:v>11.83</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188</a:t>
                    </a:r>
                  </a:p>
                  <a:p>
                    <a:r>
                      <a:t>19.86</a:t>
                    </a:r>
                  </a:p>
                </c:rich>
              </c:tx>
              <c:dLblPos val="l"/>
              <c:showLegendKey val="0"/>
              <c:showVal val="1"/>
              <c:showCatName val="0"/>
              <c:showSerName val="0"/>
              <c:showPercent val="0"/>
              <c:showBubbleSize val="0"/>
            </c:dLbl>
            <c:dLbl>
              <c:idx val="1"/>
              <c:tx>
                <c:rich>
                  <a:bodyPr/>
                  <a:lstStyle/>
                  <a:p>
                    <a:r>
                      <a:t>IX 120</a:t>
                    </a:r>
                  </a:p>
                  <a:p>
                    <a:r>
                      <a:t>15.81</a:t>
                    </a:r>
                  </a:p>
                </c:rich>
              </c:tx>
              <c:dLblPos val="l"/>
              <c:showLegendKey val="0"/>
              <c:showVal val="1"/>
              <c:showCatName val="0"/>
              <c:showSerName val="0"/>
              <c:showPercent val="0"/>
              <c:showBubbleSize val="0"/>
            </c:dLbl>
            <c:dLbl>
              <c:idx val="2"/>
              <c:tx>
                <c:rich>
                  <a:bodyPr/>
                  <a:lstStyle/>
                  <a:p>
                    <a:r>
                      <a:t>IX 100</a:t>
                    </a:r>
                  </a:p>
                  <a:p>
                    <a:r>
                      <a:t>13.67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Sheet1!$C$2:$C$4</c:f>
              <c:numCache>
                <c:formatCode>General</c:formatCode>
                <c:ptCount val="3"/>
                <c:pt idx="0">
                  <c:v>19.86</c:v>
                </c:pt>
                <c:pt idx="1">
                  <c:v>15.81</c:v>
                </c:pt>
                <c:pt idx="2">
                  <c:v>13.67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Sheet1!$E$2:$E$4</c:f>
              <c:numCache>
                <c:formatCode>General</c:formatCode>
                <c:ptCount val="3"/>
                <c:pt idx="0">
                  <c:v>13.37</c:v>
                </c:pt>
                <c:pt idx="1">
                  <c:v>14.97</c:v>
                </c:pt>
                <c:pt idx="2">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Sheet1!$F$2:$F$4</c:f>
              <c:numCache>
                <c:formatCode>General</c:formatCode>
                <c:ptCount val="3"/>
                <c:pt idx="0">
                  <c:v>19.76</c:v>
                </c:pt>
                <c:pt idx="1">
                  <c:v>13.15</c:v>
                </c:pt>
                <c:pt idx="2">
                  <c:v>16.24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3605"/>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Sheet1!$B$2:$B$3</c:f>
              <c:numCache>
                <c:formatCode>General</c:formatCode>
                <c:ptCount val="2"/>
                <c:pt idx="0">
                  <c:v>11.19</c:v>
                </c:pt>
                <c:pt idx="1">
                  <c:v>19.47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13.01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Sheet1!$C$2:$C$3</c:f>
              <c:numCache>
                <c:formatCode>General</c:formatCode>
                <c:ptCount val="2"/>
                <c:pt idx="0">
                  <c:v>13.01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Sheet1!$D$2:$D$3</c:f>
              <c:numCache>
                <c:formatCode>General</c:formatCode>
                <c:ptCount val="2"/>
                <c:pt idx="0">
                  <c:v>9.57</c:v>
                </c:pt>
                <c:pt idx="1">
                  <c:v>26.09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Sheet1!$E$2:$E$3</c:f>
              <c:numCache>
                <c:formatCode>General</c:formatCode>
                <c:ptCount val="2"/>
                <c:pt idx="1">
                  <c:v>16.99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136</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872"/>
          <c:min val="9.06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134</a:t>
                    </a:r>
                  </a:p>
                  <a:p>
                    <a:r>
                      <a:t>17.6</a:t>
                    </a:r>
                  </a:p>
                </c:rich>
              </c:tx>
              <c:dLblPos val="l"/>
              <c:showLegendKey val="0"/>
              <c:showVal val="1"/>
              <c:showCatName val="0"/>
              <c:showSerName val="0"/>
              <c:showPercent val="0"/>
              <c:showBubbleSize val="0"/>
            </c:dLbl>
            <c:dLbl>
              <c:idx val="2"/>
              <c:tx>
                <c:rich>
                  <a:bodyPr/>
                  <a:lstStyle/>
                  <a:p>
                    <a:r>
                      <a:t>IX 100</a:t>
                    </a:r>
                  </a:p>
                  <a:p>
                    <a:r>
                      <a:t>13.4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Sheet1!$C$2:$C$4</c:f>
              <c:numCache>
                <c:formatCode>General</c:formatCode>
                <c:ptCount val="3"/>
                <c:pt idx="1">
                  <c:v>17.6</c:v>
                </c:pt>
                <c:pt idx="2">
                  <c:v>13.4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Sheet1!$E$2:$E$4</c:f>
              <c:numCache>
                <c:formatCode>General</c:formatCode>
                <c:ptCount val="3"/>
                <c:pt idx="0">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0991"/>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94</a:t>
                    </a:r>
                  </a:p>
                  <a:p>
                    <a:r>
                      <a:t>12.43</a:t>
                    </a:r>
                  </a:p>
                </c:rich>
              </c:tx>
              <c:dLblPos val="l"/>
              <c:showLegendKey val="0"/>
              <c:showVal val="1"/>
              <c:showCatName val="0"/>
              <c:showSerName val="0"/>
              <c:showPercent val="0"/>
              <c:showBubbleSize val="0"/>
            </c:dLbl>
            <c:dLbl>
              <c:idx val="2"/>
              <c:tx>
                <c:rich>
                  <a:bodyPr/>
                  <a:lstStyle/>
                  <a:p>
                    <a:r>
                      <a:t>IX 100</a:t>
                    </a:r>
                  </a:p>
                  <a:p>
                    <a:r>
                      <a:t>10.88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Sheet1!$C$2:$C$4</c:f>
              <c:numCache>
                <c:formatCode>General</c:formatCode>
                <c:ptCount val="3"/>
                <c:pt idx="1">
                  <c:v>12.43</c:v>
                </c:pt>
                <c:pt idx="2">
                  <c:v>10.88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Sheet1!$E$2:$E$4</c:f>
              <c:numCache>
                <c:formatCode>General</c:formatCode>
                <c:ptCount val="3"/>
                <c:pt idx="0">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6553"/>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167</a:t>
                    </a:r>
                  </a:p>
                  <a:p>
                    <a:r>
                      <a:t>19.58</a:t>
                    </a:r>
                  </a:p>
                </c:rich>
              </c:tx>
              <c:dLblPos val="l"/>
              <c:showLegendKey val="0"/>
              <c:showVal val="1"/>
              <c:showCatName val="0"/>
              <c:showSerName val="0"/>
              <c:showPercent val="0"/>
              <c:showBubbleSize val="0"/>
            </c:dLbl>
            <c:dLbl>
              <c:idx val="1"/>
              <c:tx>
                <c:rich>
                  <a:bodyPr/>
                  <a:lstStyle/>
                  <a:p>
                    <a:r>
                      <a:t>IX 117</a:t>
                    </a:r>
                  </a:p>
                  <a:p>
                    <a:r>
                      <a:t>15.44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Sheet1!$C$2:$C$4</c:f>
              <c:numCache>
                <c:formatCode>General</c:formatCode>
                <c:ptCount val="3"/>
                <c:pt idx="0">
                  <c:v>19.58</c:v>
                </c:pt>
                <c:pt idx="1">
                  <c:v>15.44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Sheet1!$E$2:$E$4</c:f>
              <c:numCache>
                <c:formatCode>General</c:formatCode>
                <c:ptCount val="3"/>
                <c:pt idx="0">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847"/>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125</a:t>
                    </a:r>
                  </a:p>
                  <a:p>
                    <a:r>
                      <a:t>17.7</a:t>
                    </a:r>
                  </a:p>
                </c:rich>
              </c:tx>
              <c:dLblPos val="l"/>
              <c:showLegendKey val="0"/>
              <c:showVal val="1"/>
              <c:showCatName val="0"/>
              <c:showSerName val="0"/>
              <c:showPercent val="0"/>
              <c:showBubbleSize val="0"/>
            </c:dLbl>
            <c:dLbl>
              <c:idx val="2"/>
              <c:tx>
                <c:rich>
                  <a:bodyPr/>
                  <a:lstStyle/>
                  <a:p>
                    <a:r>
                      <a:t>IX 100</a:t>
                    </a:r>
                  </a:p>
                  <a:p>
                    <a:r>
                      <a:t>13.48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Sheet1!$C$2:$C$4</c:f>
              <c:numCache>
                <c:formatCode>General</c:formatCode>
                <c:ptCount val="3"/>
                <c:pt idx="1">
                  <c:v>17.7</c:v>
                </c:pt>
                <c:pt idx="2">
                  <c:v>13.48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Sheet1!$F$2:$F$4</c:f>
              <c:numCache>
                <c:formatCode>General</c:formatCode>
                <c:ptCount val="3"/>
                <c:pt idx="1">
                  <c:v>14.16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2004"/>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63</a:t>
                    </a:r>
                  </a:p>
                  <a:p>
                    <a:r>
                      <a:t>8.91</a:t>
                    </a:r>
                  </a:p>
                </c:rich>
              </c:tx>
              <c:dLblPos val="l"/>
              <c:showLegendKey val="0"/>
              <c:showVal val="1"/>
              <c:showCatName val="0"/>
              <c:showSerName val="0"/>
              <c:showPercent val="0"/>
              <c:showBubbleSize val="0"/>
            </c:dLbl>
            <c:dLbl>
              <c:idx val="2"/>
              <c:tx>
                <c:rich>
                  <a:bodyPr/>
                  <a:lstStyle/>
                  <a:p>
                    <a:r>
                      <a:t>IX 100</a:t>
                    </a:r>
                  </a:p>
                  <a:p>
                    <a:r>
                      <a:t>11.14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Sheet1!$C$2:$C$4</c:f>
              <c:numCache>
                <c:formatCode>General</c:formatCode>
                <c:ptCount val="3"/>
                <c:pt idx="1">
                  <c:v>8.91</c:v>
                </c:pt>
                <c:pt idx="2">
                  <c:v>11.14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Sheet1!$E$2:$E$4</c:f>
              <c:numCache>
                <c:formatCode>General</c:formatCode>
                <c:ptCount val="3"/>
                <c:pt idx="1">
                  <c:v>14.16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656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158</a:t>
                    </a:r>
                  </a:p>
                  <a:p>
                    <a:r>
                      <a:t>20.1</a:t>
                    </a:r>
                  </a:p>
                </c:rich>
              </c:tx>
              <c:dLblPos val="l"/>
              <c:showLegendKey val="0"/>
              <c:showVal val="1"/>
              <c:showCatName val="0"/>
              <c:showSerName val="0"/>
              <c:showPercent val="0"/>
              <c:showBubbleSize val="0"/>
            </c:dLbl>
            <c:dLbl>
              <c:idx val="1"/>
              <c:tx>
                <c:rich>
                  <a:bodyPr/>
                  <a:lstStyle/>
                  <a:p>
                    <a:r>
                      <a:t>IX 111</a:t>
                    </a:r>
                  </a:p>
                  <a:p>
                    <a:r>
                      <a:t>15.68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Sheet1!$C$2:$C$4</c:f>
              <c:numCache>
                <c:formatCode>General</c:formatCode>
                <c:ptCount val="3"/>
                <c:pt idx="0">
                  <c:v>20.1</c:v>
                </c:pt>
                <c:pt idx="1">
                  <c:v>15.68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Sheet1!$E$2:$E$4</c:f>
              <c:numCache>
                <c:formatCode>General</c:formatCode>
                <c:ptCount val="3"/>
                <c:pt idx="1">
                  <c:v>14.16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598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Sheet1!$B$2:$B$4</c:f>
              <c:numCache>
                <c:formatCode>General</c:formatCode>
                <c:ptCount val="3"/>
                <c:pt idx="0">
                  <c:v>11.83</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141</a:t>
                    </a:r>
                  </a:p>
                  <a:p>
                    <a:r>
                      <a:t>18.51</a:t>
                    </a:r>
                  </a:p>
                </c:rich>
              </c:tx>
              <c:dLblPos val="l"/>
              <c:showLegendKey val="0"/>
              <c:showVal val="1"/>
              <c:showCatName val="0"/>
              <c:showSerName val="0"/>
              <c:showPercent val="0"/>
              <c:showBubbleSize val="0"/>
            </c:dLbl>
            <c:dLbl>
              <c:idx val="2"/>
              <c:tx>
                <c:rich>
                  <a:bodyPr/>
                  <a:lstStyle/>
                  <a:p>
                    <a:r>
                      <a:t>IX 100</a:t>
                    </a:r>
                  </a:p>
                  <a:p>
                    <a:r>
                      <a:t>13.87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Sheet1!$C$2:$C$4</c:f>
              <c:numCache>
                <c:formatCode>General</c:formatCode>
                <c:ptCount val="3"/>
                <c:pt idx="1">
                  <c:v>18.51</c:v>
                </c:pt>
                <c:pt idx="2">
                  <c:v>13.87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0128"/>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11.83</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11.28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1">
                  <c:v>13.16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6626"/>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Sheet1!$B$2:$B$4</c:f>
              <c:numCache>
                <c:formatCode>General</c:formatCode>
                <c:ptCount val="3"/>
                <c:pt idx="0">
                  <c:v>11.83</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188</a:t>
                    </a:r>
                  </a:p>
                  <a:p>
                    <a:r>
                      <a:t>19.86</a:t>
                    </a:r>
                  </a:p>
                </c:rich>
              </c:tx>
              <c:dLblPos val="l"/>
              <c:showLegendKey val="0"/>
              <c:showVal val="1"/>
              <c:showCatName val="0"/>
              <c:showSerName val="0"/>
              <c:showPercent val="0"/>
              <c:showBubbleSize val="0"/>
            </c:dLbl>
            <c:dLbl>
              <c:idx val="1"/>
              <c:tx>
                <c:rich>
                  <a:bodyPr/>
                  <a:lstStyle/>
                  <a:p>
                    <a:r>
                      <a:t>IX 119</a:t>
                    </a:r>
                  </a:p>
                  <a:p>
                    <a:r>
                      <a:t>15.68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Sheet1!$C$2:$C$4</c:f>
              <c:numCache>
                <c:formatCode>General</c:formatCode>
                <c:ptCount val="3"/>
                <c:pt idx="0">
                  <c:v>19.86</c:v>
                </c:pt>
                <c:pt idx="1">
                  <c:v>15.68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Sheet1!$E$2:$E$4</c:f>
              <c:numCache>
                <c:formatCode>General</c:formatCode>
                <c:ptCount val="3"/>
                <c:pt idx="1">
                  <c:v>13.16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3605"/>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Sheet1!$B$2:$B$3</c:f>
              <c:numCache>
                <c:formatCode>General</c:formatCode>
                <c:ptCount val="2"/>
                <c:pt idx="0">
                  <c:v>11.19</c:v>
                </c:pt>
                <c:pt idx="1">
                  <c:v>19.47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108</a:t>
                    </a:r>
                  </a:p>
                  <a:p>
                    <a:r>
                      <a:t>10.35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Sheet1!$C$2:$C$3</c:f>
              <c:numCache>
                <c:formatCode>General</c:formatCode>
                <c:ptCount val="2"/>
                <c:pt idx="0">
                  <c:v>10.35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Sheet1!$D$2:$D$3</c:f>
              <c:numCache>
                <c:formatCode>General</c:formatCode>
                <c:ptCount val="2"/>
                <c:pt idx="0">
                  <c:v>9.57</c:v>
                </c:pt>
                <c:pt idx="1">
                  <c:v>26.09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Sheet1!$E$2:$E$3</c:f>
              <c:numCache>
                <c:formatCode>General</c:formatCode>
                <c:ptCount val="2"/>
                <c:pt idx="1">
                  <c:v>16.99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108</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872"/>
          <c:min val="9.06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159</c:v>
                </c:pt>
                <c:pt idx="1">
                  <c:v>IX 199</c:v>
                </c:pt>
              </c:strCache>
            </c:strRef>
          </c:cat>
          <c:val>
            <c:numRef>
              <c:f>Sheet1!$B$2:$B$3</c:f>
              <c:numCache>
                <c:formatCode>General</c:formatCode>
                <c:ptCount val="2"/>
                <c:pt idx="0">
                  <c:v>11.19</c:v>
                </c:pt>
                <c:pt idx="1">
                  <c:v>19.47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159</a:t>
                    </a:r>
                  </a:p>
                  <a:p>
                    <a:r>
                      <a:t>15.24</a:t>
                    </a:r>
                  </a:p>
                </c:rich>
              </c:tx>
              <c:dLblPos val="l"/>
              <c:showLegendKey val="0"/>
              <c:showVal val="1"/>
              <c:showCatName val="0"/>
              <c:showSerName val="0"/>
              <c:showPercent val="0"/>
              <c:showBubbleSize val="0"/>
            </c:dLbl>
            <c:dLbl>
              <c:idx val="1"/>
              <c:tx>
                <c:rich>
                  <a:bodyPr/>
                  <a:lstStyle/>
                  <a:p>
                    <a:r>
                      <a:t>IX 199</a:t>
                    </a:r>
                  </a:p>
                  <a:p>
                    <a:r>
                      <a:t>33.79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159</c:v>
                </c:pt>
                <c:pt idx="1">
                  <c:v>IX 199</c:v>
                </c:pt>
              </c:strCache>
            </c:strRef>
          </c:cat>
          <c:val>
            <c:numRef>
              <c:f>Sheet1!$C$2:$C$3</c:f>
              <c:numCache>
                <c:formatCode>General</c:formatCode>
                <c:ptCount val="2"/>
                <c:pt idx="0">
                  <c:v>15.24</c:v>
                </c:pt>
                <c:pt idx="1">
                  <c:v>33.79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159</c:v>
                </c:pt>
                <c:pt idx="1">
                  <c:v>IX 199</c:v>
                </c:pt>
              </c:strCache>
            </c:strRef>
          </c:cat>
          <c:val>
            <c:numRef>
              <c:f>Sheet1!$D$2:$D$3</c:f>
              <c:numCache>
                <c:formatCode>General</c:formatCode>
                <c:ptCount val="2"/>
                <c:pt idx="0">
                  <c:v>9.57</c:v>
                </c:pt>
                <c:pt idx="1">
                  <c:v>26.09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159</c:v>
                </c:pt>
                <c:pt idx="1">
                  <c:v>IX 199</c:v>
                </c:pt>
              </c:strCache>
            </c:strRef>
          </c:cat>
          <c:val>
            <c:numRef>
              <c:f>Sheet1!$E$2:$E$3</c:f>
              <c:numCache>
                <c:formatCode>General</c:formatCode>
                <c:ptCount val="2"/>
                <c:pt idx="1">
                  <c:v>16.99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159</c:v>
                </c:pt>
                <c:pt idx="1">
                  <c:v>IX 199</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2922"/>
          <c:min val="9.06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118</c:v>
                </c:pt>
                <c:pt idx="1">
                  <c:v/>
                </c:pt>
              </c:strCache>
            </c:strRef>
          </c:cat>
          <c:val>
            <c:numRef>
              <c:f>Sheet1!$B$2:$B$3</c:f>
              <c:numCache>
                <c:formatCode>General</c:formatCode>
                <c:ptCount val="2"/>
                <c:pt idx="0">
                  <c:v>12.02</c:v>
                </c:pt>
                <c:pt idx="1">
                  <c:v>20.66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118</a:t>
                    </a:r>
                  </a:p>
                  <a:p>
                    <a:r>
                      <a:t>12.5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118</c:v>
                </c:pt>
                <c:pt idx="1">
                  <c:v/>
                </c:pt>
              </c:strCache>
            </c:strRef>
          </c:cat>
          <c:val>
            <c:numRef>
              <c:f>Sheet1!$C$2:$C$3</c:f>
              <c:numCache>
                <c:formatCode>General</c:formatCode>
                <c:ptCount val="2"/>
                <c:pt idx="0">
                  <c:v>12.5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118</c:v>
                </c:pt>
                <c:pt idx="1">
                  <c:v/>
                </c:pt>
              </c:strCache>
            </c:strRef>
          </c:cat>
          <c:val>
            <c:numRef>
              <c:f>Sheet1!$D$2:$D$3</c:f>
              <c:numCache>
                <c:formatCode>General</c:formatCode>
                <c:ptCount val="2"/>
                <c:pt idx="0">
                  <c:v>10.64</c:v>
                </c:pt>
                <c:pt idx="1">
                  <c:v>30.59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118</c:v>
                </c:pt>
                <c:pt idx="1">
                  <c:v/>
                </c:pt>
              </c:strCache>
            </c:strRef>
          </c:cat>
          <c:val>
            <c:numRef>
              <c:f>Sheet1!$E$2:$E$3</c:f>
              <c:numCache>
                <c:formatCode>General</c:formatCode>
                <c:ptCount val="2"/>
                <c:pt idx="1">
                  <c:v>18.09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118</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0925"/>
          <c:min val="10.14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91</c:v>
                </c:pt>
                <c:pt idx="1">
                  <c:v/>
                </c:pt>
              </c:strCache>
            </c:strRef>
          </c:cat>
          <c:val>
            <c:numRef>
              <c:f>Sheet1!$B$2:$B$3</c:f>
              <c:numCache>
                <c:formatCode>General</c:formatCode>
                <c:ptCount val="2"/>
                <c:pt idx="0">
                  <c:v>12.02</c:v>
                </c:pt>
                <c:pt idx="1">
                  <c:v>20.66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91</a:t>
                    </a:r>
                  </a:p>
                  <a:p>
                    <a:r>
                      <a:t>9.64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91</c:v>
                </c:pt>
                <c:pt idx="1">
                  <c:v/>
                </c:pt>
              </c:strCache>
            </c:strRef>
          </c:cat>
          <c:val>
            <c:numRef>
              <c:f>Sheet1!$C$2:$C$3</c:f>
              <c:numCache>
                <c:formatCode>General</c:formatCode>
                <c:ptCount val="2"/>
                <c:pt idx="0">
                  <c:v>9.64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91</c:v>
                </c:pt>
                <c:pt idx="1">
                  <c:v/>
                </c:pt>
              </c:strCache>
            </c:strRef>
          </c:cat>
          <c:val>
            <c:numRef>
              <c:f>Sheet1!$D$2:$D$3</c:f>
              <c:numCache>
                <c:formatCode>General</c:formatCode>
                <c:ptCount val="2"/>
                <c:pt idx="0">
                  <c:v>10.64</c:v>
                </c:pt>
                <c:pt idx="1">
                  <c:v>30.59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91</c:v>
                </c:pt>
                <c:pt idx="1">
                  <c:v/>
                </c:pt>
              </c:strCache>
            </c:strRef>
          </c:cat>
          <c:val>
            <c:numRef>
              <c:f>Sheet1!$E$2:$E$3</c:f>
              <c:numCache>
                <c:formatCode>General</c:formatCode>
                <c:ptCount val="2"/>
                <c:pt idx="1">
                  <c:v>18.09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91</c:v>
                </c:pt>
                <c:pt idx="1">
                  <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0925"/>
          <c:min val="9.14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IX 192</c:v>
                </c:pt>
              </c:strCache>
            </c:strRef>
          </c:cat>
          <c:val>
            <c:numRef>
              <c:f>Sheet1!$B$2:$B$3</c:f>
              <c:numCache>
                <c:formatCode>General</c:formatCode>
                <c:ptCount val="2"/>
                <c:pt idx="0">
                  <c:v>12.02</c:v>
                </c:pt>
                <c:pt idx="1">
                  <c:v>20.66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149</a:t>
                    </a:r>
                  </a:p>
                  <a:p>
                    <a:r>
                      <a:t>15.89</a:t>
                    </a:r>
                  </a:p>
                </c:rich>
              </c:tx>
              <c:dLblPos val="l"/>
              <c:showLegendKey val="0"/>
              <c:showVal val="1"/>
              <c:showCatName val="0"/>
              <c:showSerName val="0"/>
              <c:showPercent val="0"/>
              <c:showBubbleSize val="0"/>
            </c:dLbl>
            <c:dLbl>
              <c:idx val="1"/>
              <c:tx>
                <c:rich>
                  <a:bodyPr/>
                  <a:lstStyle/>
                  <a:p>
                    <a:r>
                      <a:t>IX 192</a:t>
                    </a:r>
                  </a:p>
                  <a:p>
                    <a:r>
                      <a:t>34.77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IX 192</c:v>
                </c:pt>
              </c:strCache>
            </c:strRef>
          </c:cat>
          <c:val>
            <c:numRef>
              <c:f>Sheet1!$C$2:$C$3</c:f>
              <c:numCache>
                <c:formatCode>General</c:formatCode>
                <c:ptCount val="2"/>
                <c:pt idx="0">
                  <c:v>15.89</c:v>
                </c:pt>
                <c:pt idx="1">
                  <c:v>34.77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IX 192</c:v>
                </c:pt>
              </c:strCache>
            </c:strRef>
          </c:cat>
          <c:val>
            <c:numRef>
              <c:f>Sheet1!$D$2:$D$3</c:f>
              <c:numCache>
                <c:formatCode>General</c:formatCode>
                <c:ptCount val="2"/>
                <c:pt idx="0">
                  <c:v>10.64</c:v>
                </c:pt>
                <c:pt idx="1">
                  <c:v>30.59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IX 192</c:v>
                </c:pt>
              </c:strCache>
            </c:strRef>
          </c:cat>
          <c:val>
            <c:numRef>
              <c:f>Sheet1!$E$2:$E$3</c:f>
              <c:numCache>
                <c:formatCode>General</c:formatCode>
                <c:ptCount val="2"/>
                <c:pt idx="1">
                  <c:v>18.09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149</c:v>
                </c:pt>
                <c:pt idx="1">
                  <c:v>IX 192</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2655"/>
          <c:min val="10.141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3264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90162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8014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11.2%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24998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00450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84748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9984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84181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6885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05534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1229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25297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40247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2217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75548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36607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11.2%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38268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56666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3704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07475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01824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8708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66858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78643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3734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79795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011733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0301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29.6%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66796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5340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23999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730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977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59564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02422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1770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167364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32051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31292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 | +3.0%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79925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29381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29.6%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2579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 | +3.3%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1810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2166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25264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1886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5588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9/14/2025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247071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4752</Words>
  <Application>Microsoft Office PowerPoint</Application>
  <PresentationFormat>On-screen Show (16:9)</PresentationFormat>
  <Paragraphs>1008</Paragraphs>
  <Slides>48</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2025-09-14T09:08:34Z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