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tags/tag29.xml" ContentType="application/vnd.openxmlformats-officedocument.presentationml.tags+xml"/>
  <Override PartName="/ppt/charts/chart2.xml" ContentType="application/vnd.openxmlformats-officedocument.drawingml.chart+xml"/>
  <Override PartName="/ppt/tags/tag30.xml" ContentType="application/vnd.openxmlformats-officedocument.presentationml.tags+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31.xml" ContentType="application/vnd.openxmlformats-officedocument.presentationml.tags+xml"/>
  <Override PartName="/ppt/charts/chart7.xml" ContentType="application/vnd.openxmlformats-officedocument.drawingml.chart+xml"/>
  <Override PartName="/ppt/tags/tag32.xml" ContentType="application/vnd.openxmlformats-officedocument.presentationml.tags+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tags/tag33.xml" ContentType="application/vnd.openxmlformats-officedocument.presentationml.tags+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tags/tag34.xml" ContentType="application/vnd.openxmlformats-officedocument.presentationml.tags+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tags/tag35.xml" ContentType="application/vnd.openxmlformats-officedocument.presentationml.tags+xml"/>
  <Override PartName="/ppt/charts/chart18.xml" ContentType="application/vnd.openxmlformats-officedocument.drawingml.chart+xml"/>
  <Override PartName="/ppt/tags/tag36.xml" ContentType="application/vnd.openxmlformats-officedocument.presentationml.tags+xml"/>
  <Override PartName="/ppt/charts/chart19.xml" ContentType="application/vnd.openxmlformats-officedocument.drawingml.chart+xml"/>
  <Override PartName="/ppt/tags/tag37.xml" ContentType="application/vnd.openxmlformats-officedocument.presentationml.tags+xml"/>
  <Override PartName="/ppt/charts/chart20.xml" ContentType="application/vnd.openxmlformats-officedocument.drawingml.chart+xml"/>
  <Override PartName="/ppt/tags/tag38.xml" ContentType="application/vnd.openxmlformats-officedocument.presentationml.tags+xml"/>
  <Override PartName="/ppt/charts/chart21.xml" ContentType="application/vnd.openxmlformats-officedocument.drawingml.chart+xml"/>
  <Override PartName="/ppt/tags/tag39.xml" ContentType="application/vnd.openxmlformats-officedocument.presentationml.tags+xml"/>
  <Override PartName="/ppt/charts/chart22.xml" ContentType="application/vnd.openxmlformats-officedocument.drawingml.chart+xml"/>
  <Override PartName="/ppt/tags/tag40.xml" ContentType="application/vnd.openxmlformats-officedocument.presentationml.tags+xml"/>
  <Override PartName="/ppt/charts/chart23.xml" ContentType="application/vnd.openxmlformats-officedocument.drawingml.chart+xml"/>
  <Override PartName="/ppt/tags/tag41.xml" ContentType="application/vnd.openxmlformats-officedocument.presentationml.tags+xml"/>
  <Override PartName="/ppt/charts/chart24.xml" ContentType="application/vnd.openxmlformats-officedocument.drawingml.chart+xml"/>
  <Override PartName="/ppt/tags/tag42.xml" ContentType="application/vnd.openxmlformats-officedocument.presentationml.tags+xml"/>
  <Override PartName="/ppt/charts/chart25.xml" ContentType="application/vnd.openxmlformats-officedocument.drawingml.chart+xml"/>
  <Override PartName="/ppt/tags/tag43.xml" ContentType="application/vnd.openxmlformats-officedocument.presentationml.tags+xml"/>
  <Override PartName="/ppt/charts/chart26.xml" ContentType="application/vnd.openxmlformats-officedocument.drawingml.chart+xml"/>
  <Override PartName="/ppt/tags/tag44.xml" ContentType="application/vnd.openxmlformats-officedocument.presentationml.tags+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tags/tag45.xml" ContentType="application/vnd.openxmlformats-officedocument.presentationml.tags+xml"/>
  <Override PartName="/ppt/charts/chart31.xml" ContentType="application/vnd.openxmlformats-officedocument.drawingml.chart+xml"/>
  <Override PartName="/ppt/tags/tag46.xml" ContentType="application/vnd.openxmlformats-officedocument.presentationml.tags+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tags/tag47.xml" ContentType="application/vnd.openxmlformats-officedocument.presentationml.tags+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tags/tag48.xml" ContentType="application/vnd.openxmlformats-officedocument.presentationml.tags+xml"/>
  <Override PartName="/ppt/charts/chart38.xml" ContentType="application/vnd.openxmlformats-officedocument.drawingml.chart+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4"/>
  </p:sldMasterIdLst>
  <p:notesMasterIdLst>
    <p:notesMasterId r:id="rId26"/>
  </p:notesMasterIdLst>
  <p:sldIdLst>
    <p:sldId id="2147475163" r:id="rId5"/>
    <p:sldId id="2147475164" r:id="rId6"/>
    <p:sldId id="2147475165" r:id="rId7"/>
    <p:sldId id="2147475166" r:id="rId8"/>
    <p:sldId id="2147475167" r:id="rId9"/>
    <p:sldId id="2147475168" r:id="rId10"/>
    <p:sldId id="2147475169" r:id="rId11"/>
    <p:sldId id="2147475170" r:id="rId12"/>
    <p:sldId id="2147475171" r:id="rId13"/>
    <p:sldId id="2147475172" r:id="rId14"/>
    <p:sldId id="2147475173" r:id="rId15"/>
    <p:sldId id="2147475174" r:id="rId16"/>
    <p:sldId id="2147475175" r:id="rId17"/>
    <p:sldId id="2147475176" r:id="rId18"/>
    <p:sldId id="2147475177" r:id="rId19"/>
    <p:sldId id="2147475178" r:id="rId20"/>
    <p:sldId id="2147475179" r:id="rId21"/>
    <p:sldId id="2147475180" r:id="rId22"/>
    <p:sldId id="2147475181" r:id="rId23"/>
    <p:sldId id="2147475182" r:id="rId24"/>
    <p:sldId id="2147475183" r:id="rId25"/>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Innovation ranking" id="{5436B270-0FBE-4C7D-BAE0-EAFC9F8D8CE0}">
          <p14:sldIdLst>
            <p14:sldId id="2147475163"/>
            <p14:sldId id="2147475164"/>
            <p14:sldId id="2147475165"/>
            <p14:sldId id="2147475166"/>
            <p14:sldId id="2147475167"/>
            <p14:sldId id="2147475168"/>
            <p14:sldId id="2147475169"/>
          </p14:sldIdLst>
        </p14:section>
        <p14:section name="Innovation potential" id="{B9C6FAE9-234C-4651-9BEB-0012F3D9AC67}">
          <p14:sldIdLst>
            <p14:sldId id="2147475170"/>
            <p14:sldId id="2147475171"/>
            <p14:sldId id="2147475172"/>
            <p14:sldId id="2147475173"/>
            <p14:sldId id="2147475174"/>
            <p14:sldId id="2147475175"/>
            <p14:sldId id="2147475176"/>
          </p14:sldIdLst>
        </p14:section>
        <p14:section name="Innovation sourcing" id="{92098D5F-4202-40CA-B1D0-DB140C290F03}">
          <p14:sldIdLst>
            <p14:sldId id="2147475177"/>
            <p14:sldId id="2147475178"/>
            <p14:sldId id="2147475179"/>
            <p14:sldId id="2147475180"/>
            <p14:sldId id="2147475181"/>
            <p14:sldId id="2147475182"/>
            <p14:sldId id="214747518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61C379-29A0-4008-AA74-7560A203FDDD}" v="98" dt="2025-07-24T09:00:02.1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660"/>
  </p:normalViewPr>
  <p:slideViewPr>
    <p:cSldViewPr snapToGrid="0" showGuides="1">
      <p:cViewPr varScale="1">
        <p:scale>
          <a:sx n="122" d="100"/>
          <a:sy n="122" d="100"/>
        </p:scale>
        <p:origin x="355" y="4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AEABAB"/>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AEABAB"/>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AEABAB"/>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AEABAB"/>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AEABAB"/>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AEABAB"/>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AEABAB"/>
              </a:solidFill>
            </c:spPr>
            <c:extLst>
              <c:ext xmlns:c16="http://schemas.microsoft.com/office/drawing/2014/chart" uri="{C3380CC4-5D6E-409C-BE32-E72D297353CC}">
                <c16:uniqueId val="{00000009-999B-42C0-A7D9-A2057CE05A51}"/>
              </c:ext>
            </c:extLst>
          </c:dPt>
          <c:dPt>
            <c:idx val="5"/>
            <c:invertIfNegative val="1"/>
            <c:bubble3D val="0"/>
            <c:spPr>
              <a:solidFill>
                <a:srgbClr val="AEABAB"/>
              </a:solidFill>
            </c:spPr>
            <c:extLst>
              <c:ext xmlns:c16="http://schemas.microsoft.com/office/drawing/2014/chart" uri="{C3380CC4-5D6E-409C-BE32-E72D297353CC}">
                <c16:uniqueId val="{0000000B-999B-42C0-A7D9-A2057CE05A51}"/>
              </c:ext>
            </c:extLst>
          </c:dPt>
          <c:dPt>
            <c:idx val="6"/>
            <c:invertIfNegative val="1"/>
            <c:bubble3D val="0"/>
            <c:spPr>
              <a:solidFill>
                <a:srgbClr val="AEABAB"/>
              </a:solidFill>
            </c:spPr>
            <c:extLst>
              <c:ext xmlns:c16="http://schemas.microsoft.com/office/drawing/2014/chart" uri="{C3380CC4-5D6E-409C-BE32-E72D297353CC}">
                <c16:uniqueId val="{0000000D-999B-42C0-A7D9-A2057CE05A51}"/>
              </c:ext>
            </c:extLst>
          </c:dPt>
          <c:dPt>
            <c:idx val="7"/>
            <c:invertIfNegative val="1"/>
            <c:bubble3D val="0"/>
            <c:spPr>
              <a:solidFill>
                <a:srgbClr val="AEABAB"/>
              </a:solidFill>
            </c:spPr>
            <c:extLst>
              <c:ext xmlns:c16="http://schemas.microsoft.com/office/drawing/2014/chart" uri="{C3380CC4-5D6E-409C-BE32-E72D297353CC}">
                <c16:uniqueId val="{0000000F-999B-42C0-A7D9-A2057CE05A51}"/>
              </c:ext>
            </c:extLst>
          </c:dPt>
          <c:dPt>
            <c:idx val="8"/>
            <c:invertIfNegative val="1"/>
            <c:bubble3D val="0"/>
            <c:spPr>
              <a:solidFill>
                <a:srgbClr val="AEABAB"/>
              </a:solidFill>
            </c:spPr>
            <c:extLst>
              <c:ext xmlns:c16="http://schemas.microsoft.com/office/drawing/2014/chart" uri="{C3380CC4-5D6E-409C-BE32-E72D297353CC}">
                <c16:uniqueId val="{00000011-999B-42C0-A7D9-A2057CE05A51}"/>
              </c:ext>
            </c:extLst>
          </c:dPt>
          <c:dPt>
            <c:idx val="9"/>
            <c:invertIfNegative val="1"/>
            <c:bubble3D val="0"/>
            <c:spPr>
              <a:solidFill>
                <a:srgbClr val="AEABAB"/>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AEABAB"/>
              </a:solidFill>
            </c:spPr>
            <c:extLst>
              <c:ext xmlns:c16="http://schemas.microsoft.com/office/drawing/2014/chart" uri="{C3380CC4-5D6E-409C-BE32-E72D297353CC}">
                <c16:uniqueId val="{0000001B-999B-42C0-A7D9-A2057CE05A51}"/>
              </c:ext>
            </c:extLst>
          </c:dPt>
          <c:dPt>
            <c:idx val="14"/>
            <c:invertIfNegative val="0"/>
            <c:bubble3D val="0"/>
            <c:extLst>
              <c:ext xmlns:c16="http://schemas.microsoft.com/office/drawing/2014/chart" uri="{C3380CC4-5D6E-409C-BE32-E72D297353CC}">
                <c16:uniqueId val="{0000001D-999B-42C0-A7D9-A2057CE05A51}"/>
              </c:ext>
            </c:extLst>
          </c:dPt>
          <c:dPt>
            <c:idx val="15"/>
            <c:invertIfNegative val="1"/>
            <c:bubble3D val="0"/>
            <c:spPr>
              <a:solidFill>
                <a:srgbClr val="AEABAB"/>
              </a:solidFill>
            </c:spPr>
            <c:extLst>
              <c:ext xmlns:c16="http://schemas.microsoft.com/office/drawing/2014/chart" uri="{C3380CC4-5D6E-409C-BE32-E72D297353CC}">
                <c16:uniqueId val="{0000001F-999B-42C0-A7D9-A2057CE05A51}"/>
              </c:ext>
            </c:extLst>
          </c:dPt>
          <c:dPt>
            <c:idx val="16"/>
            <c:invertIfNegative val="1"/>
            <c:bubble3D val="0"/>
            <c:spPr>
              <a:solidFill>
                <a:srgbClr val="AEABAB"/>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AEABAB"/>
              </a:solidFill>
            </c:spPr>
            <c:extLst>
              <c:ext xmlns:c16="http://schemas.microsoft.com/office/drawing/2014/chart" uri="{C3380CC4-5D6E-409C-BE32-E72D297353CC}">
                <c16:uniqueId val="{0000002B-999B-42C0-A7D9-A2057CE05A51}"/>
              </c:ext>
            </c:extLst>
          </c:dPt>
          <c:dPt>
            <c:idx val="22"/>
            <c:invertIfNegative val="1"/>
            <c:bubble3D val="0"/>
            <c:spPr>
              <a:solidFill>
                <a:srgbClr val="AEABAB"/>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AEABAB"/>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AEABAB"/>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AEABAB"/>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AEABAB"/>
              </a:solidFill>
            </c:spPr>
            <c:extLst>
              <c:ext xmlns:c16="http://schemas.microsoft.com/office/drawing/2014/chart" uri="{C3380CC4-5D6E-409C-BE32-E72D297353CC}">
                <c16:uniqueId val="{00000047-999B-42C0-A7D9-A2057CE05A51}"/>
              </c:ext>
            </c:extLst>
          </c:dPt>
          <c:dPt>
            <c:idx val="36"/>
            <c:invertIfNegative val="1"/>
            <c:bubble3D val="0"/>
            <c:spPr>
              <a:solidFill>
                <a:srgbClr val="AEABAB"/>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AEABAB"/>
              </a:solidFill>
            </c:spPr>
            <c:extLst>
              <c:ext xmlns:c16="http://schemas.microsoft.com/office/drawing/2014/chart" uri="{C3380CC4-5D6E-409C-BE32-E72D297353CC}">
                <c16:uniqueId val="{0000005B-999B-42C0-A7D9-A2057CE05A51}"/>
              </c:ext>
            </c:extLst>
          </c:dPt>
          <c:dPt>
            <c:idx val="46"/>
            <c:invertIfNegative val="1"/>
            <c:bubble3D val="0"/>
            <c:spPr>
              <a:solidFill>
                <a:srgbClr val="AEABAB"/>
              </a:solidFill>
            </c:spPr>
            <c:extLst>
              <c:ext xmlns:c16="http://schemas.microsoft.com/office/drawing/2014/chart" uri="{C3380CC4-5D6E-409C-BE32-E72D297353CC}">
                <c16:uniqueId val="{0000005D-999B-42C0-A7D9-A2057CE05A51}"/>
              </c:ext>
            </c:extLst>
          </c:dPt>
          <c:dPt>
            <c:idx val="47"/>
            <c:invertIfNegative val="1"/>
            <c:bubble3D val="0"/>
            <c:spPr>
              <a:solidFill>
                <a:srgbClr val="AEABAB"/>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extLst>
              <c:ext xmlns:c16="http://schemas.microsoft.com/office/drawing/2014/chart" uri="{C3380CC4-5D6E-409C-BE32-E72D297353CC}">
                <c16:uniqueId val="{00000063-999B-42C0-A7D9-A2057CE05A51}"/>
              </c:ext>
            </c:extLst>
          </c:dPt>
          <c:dPt>
            <c:idx val="50"/>
            <c:invertIfNegative val="0"/>
            <c:bubble3D val="0"/>
            <c:extLst>
              <c:ext xmlns:c16="http://schemas.microsoft.com/office/drawing/2014/chart" uri="{C3380CC4-5D6E-409C-BE32-E72D297353CC}">
                <c16:uniqueId val="{00000065-999B-42C0-A7D9-A2057CE05A51}"/>
              </c:ext>
            </c:extLst>
          </c:dPt>
          <c:dPt>
            <c:idx val="51"/>
            <c:invertIfNegative val="1"/>
            <c:bubble3D val="0"/>
            <c:spPr>
              <a:solidFill>
                <a:srgbClr val="AEABAB"/>
              </a:solidFill>
            </c:spPr>
            <c:extLst>
              <c:ext xmlns:c16="http://schemas.microsoft.com/office/drawing/2014/chart" uri="{C3380CC4-5D6E-409C-BE32-E72D297353CC}">
                <c16:uniqueId val="{00000067-999B-42C0-A7D9-A2057CE05A51}"/>
              </c:ext>
            </c:extLst>
          </c:dPt>
          <c:dPt>
            <c:idx val="52"/>
            <c:invertIfNegative val="1"/>
            <c:bubble3D val="0"/>
            <c:spPr>
              <a:solidFill>
                <a:srgbClr val="AEABAB"/>
              </a:solidFill>
            </c:spPr>
            <c:extLst>
              <c:ext xmlns:c16="http://schemas.microsoft.com/office/drawing/2014/chart" uri="{C3380CC4-5D6E-409C-BE32-E72D297353CC}">
                <c16:uniqueId val="{00000069-999B-42C0-A7D9-A2057CE05A51}"/>
              </c:ext>
            </c:extLst>
          </c:dPt>
          <c:dPt>
            <c:idx val="53"/>
            <c:invertIfNegative val="1"/>
            <c:bubble3D val="0"/>
            <c:spPr>
              <a:solidFill>
                <a:srgbClr val="AEABAB"/>
              </a:solidFill>
            </c:spPr>
            <c:extLst>
              <c:ext xmlns:c16="http://schemas.microsoft.com/office/drawing/2014/chart" uri="{C3380CC4-5D6E-409C-BE32-E72D297353CC}">
                <c16:uniqueId val="{0000006B-999B-42C0-A7D9-A2057CE05A51}"/>
              </c:ext>
            </c:extLst>
          </c:dPt>
          <c:dPt>
            <c:idx val="54"/>
            <c:invertIfNegative val="1"/>
            <c:bubble3D val="0"/>
            <c:spPr>
              <a:solidFill>
                <a:srgbClr val="AEABAB"/>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AEABAB"/>
              </a:solidFill>
            </c:spPr>
            <c:extLst>
              <c:ext xmlns:c16="http://schemas.microsoft.com/office/drawing/2014/chart" uri="{C3380CC4-5D6E-409C-BE32-E72D297353CC}">
                <c16:uniqueId val="{00000073-999B-42C0-A7D9-A2057CE05A51}"/>
              </c:ext>
            </c:extLst>
          </c:dPt>
          <c:dPt>
            <c:idx val="58"/>
            <c:invertIfNegative val="1"/>
            <c:bubble3D val="0"/>
            <c:spPr>
              <a:solidFill>
                <a:srgbClr val="AEABAB"/>
              </a:solidFill>
            </c:spPr>
            <c:extLst>
              <c:ext xmlns:c16="http://schemas.microsoft.com/office/drawing/2014/chart" uri="{C3380CC4-5D6E-409C-BE32-E72D297353CC}">
                <c16:uniqueId val="{00000075-999B-42C0-A7D9-A2057CE05A51}"/>
              </c:ext>
            </c:extLst>
          </c:dPt>
          <c:dPt>
            <c:idx val="59"/>
            <c:invertIfNegative val="1"/>
            <c:bubble3D val="0"/>
            <c:spPr>
              <a:solidFill>
                <a:srgbClr val="AEABAB"/>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AEABAB"/>
              </a:solidFill>
            </c:spPr>
            <c:extLst>
              <c:ext xmlns:c16="http://schemas.microsoft.com/office/drawing/2014/chart" uri="{C3380CC4-5D6E-409C-BE32-E72D297353CC}">
                <c16:uniqueId val="{0000007B-999B-42C0-A7D9-A2057CE05A51}"/>
              </c:ext>
            </c:extLst>
          </c:dPt>
          <c:dPt>
            <c:idx val="62"/>
            <c:invertIfNegative val="1"/>
            <c:bubble3D val="0"/>
            <c:spPr>
              <a:solidFill>
                <a:srgbClr val="AEABAB"/>
              </a:solidFill>
            </c:spPr>
            <c:extLst>
              <c:ext xmlns:c16="http://schemas.microsoft.com/office/drawing/2014/chart" uri="{C3380CC4-5D6E-409C-BE32-E72D297353CC}">
                <c16:uniqueId val="{0000007D-999B-42C0-A7D9-A2057CE05A51}"/>
              </c:ext>
            </c:extLst>
          </c:dPt>
          <c:dPt>
            <c:idx val="63"/>
            <c:invertIfNegative val="1"/>
            <c:bubble3D val="0"/>
            <c:spPr>
              <a:solidFill>
                <a:srgbClr val="AEABAB"/>
              </a:solidFill>
            </c:spPr>
            <c:extLst>
              <c:ext xmlns:c16="http://schemas.microsoft.com/office/drawing/2014/chart" uri="{C3380CC4-5D6E-409C-BE32-E72D297353CC}">
                <c16:uniqueId val="{0000007F-999B-42C0-A7D9-A2057CE05A51}"/>
              </c:ext>
            </c:extLst>
          </c:dPt>
          <c:dPt>
            <c:idx val="64"/>
            <c:invertIfNegative val="1"/>
            <c:bubble3D val="0"/>
            <c:spPr>
              <a:solidFill>
                <a:srgbClr val="AEABAB"/>
              </a:solidFill>
            </c:spPr>
            <c:extLst>
              <c:ext xmlns:c16="http://schemas.microsoft.com/office/drawing/2014/chart" uri="{C3380CC4-5D6E-409C-BE32-E72D297353CC}">
                <c16:uniqueId val="{00000081-999B-42C0-A7D9-A2057CE05A51}"/>
              </c:ext>
            </c:extLst>
          </c:dPt>
          <c:dPt>
            <c:idx val="65"/>
            <c:invertIfNegative val="1"/>
            <c:bubble3D val="0"/>
            <c:spPr>
              <a:solidFill>
                <a:srgbClr val="AEABAB"/>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AEABAB"/>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AEABAB"/>
              </a:solidFill>
            </c:spPr>
            <c:extLst>
              <c:ext xmlns:c16="http://schemas.microsoft.com/office/drawing/2014/chart" uri="{C3380CC4-5D6E-409C-BE32-E72D297353CC}">
                <c16:uniqueId val="{0000008D-999B-42C0-A7D9-A2057CE05A51}"/>
              </c:ext>
            </c:extLst>
          </c:dPt>
          <c:dPt>
            <c:idx val="71"/>
            <c:invertIfNegative val="1"/>
            <c:bubble3D val="0"/>
            <c:spPr>
              <a:solidFill>
                <a:srgbClr val="AEABAB"/>
              </a:solidFill>
            </c:spPr>
            <c:extLst>
              <c:ext xmlns:c16="http://schemas.microsoft.com/office/drawing/2014/chart" uri="{C3380CC4-5D6E-409C-BE32-E72D297353CC}">
                <c16:uniqueId val="{0000008F-999B-42C0-A7D9-A2057CE05A51}"/>
              </c:ext>
            </c:extLst>
          </c:dPt>
          <c:dPt>
            <c:idx val="72"/>
            <c:invertIfNegative val="1"/>
            <c:bubble3D val="0"/>
            <c:spPr>
              <a:solidFill>
                <a:srgbClr val="AEABAB"/>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AEABAB"/>
              </a:solidFill>
            </c:spPr>
            <c:extLst>
              <c:ext xmlns:c16="http://schemas.microsoft.com/office/drawing/2014/chart" uri="{C3380CC4-5D6E-409C-BE32-E72D297353CC}">
                <c16:uniqueId val="{00000095-999B-42C0-A7D9-A2057CE05A51}"/>
              </c:ext>
            </c:extLst>
          </c:dPt>
          <c:dPt>
            <c:idx val="75"/>
            <c:invertIfNegative val="1"/>
            <c:bubble3D val="0"/>
            <c:spPr>
              <a:solidFill>
                <a:srgbClr val="AEABAB"/>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AEABAB"/>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147466194934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18030674935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147466194934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18030674935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AEABAB"/>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AEABAB"/>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AEABAB"/>
              </a:solidFill>
            </c:spPr>
            <c:extLst>
              <c:ext xmlns:c16="http://schemas.microsoft.com/office/drawing/2014/chart" uri="{C3380CC4-5D6E-409C-BE32-E72D297353CC}">
                <c16:uniqueId val="{00000009-999B-42C0-A7D9-A2057CE05A51}"/>
              </c:ext>
            </c:extLst>
          </c:dPt>
          <c:dPt>
            <c:idx val="5"/>
            <c:invertIfNegative val="1"/>
            <c:bubble3D val="0"/>
            <c:spPr>
              <a:solidFill>
                <a:srgbClr val="AEABAB"/>
              </a:solidFill>
            </c:spPr>
            <c:extLst>
              <c:ext xmlns:c16="http://schemas.microsoft.com/office/drawing/2014/chart" uri="{C3380CC4-5D6E-409C-BE32-E72D297353CC}">
                <c16:uniqueId val="{0000000B-999B-42C0-A7D9-A2057CE05A51}"/>
              </c:ext>
            </c:extLst>
          </c:dPt>
          <c:dPt>
            <c:idx val="6"/>
            <c:invertIfNegative val="1"/>
            <c:bubble3D val="0"/>
            <c:spPr>
              <a:solidFill>
                <a:srgbClr val="AEABAB"/>
              </a:solidFill>
            </c:spPr>
            <c:extLst>
              <c:ext xmlns:c16="http://schemas.microsoft.com/office/drawing/2014/chart" uri="{C3380CC4-5D6E-409C-BE32-E72D297353CC}">
                <c16:uniqueId val="{0000000D-999B-42C0-A7D9-A2057CE05A51}"/>
              </c:ext>
            </c:extLst>
          </c:dPt>
          <c:dPt>
            <c:idx val="7"/>
            <c:invertIfNegative val="1"/>
            <c:bubble3D val="0"/>
            <c:spPr>
              <a:solidFill>
                <a:srgbClr val="AEABAB"/>
              </a:solidFill>
            </c:spPr>
            <c:extLst>
              <c:ext xmlns:c16="http://schemas.microsoft.com/office/drawing/2014/chart" uri="{C3380CC4-5D6E-409C-BE32-E72D297353CC}">
                <c16:uniqueId val="{0000000F-999B-42C0-A7D9-A2057CE05A51}"/>
              </c:ext>
            </c:extLst>
          </c:dPt>
          <c:dPt>
            <c:idx val="8"/>
            <c:invertIfNegative val="1"/>
            <c:bubble3D val="0"/>
            <c:spPr>
              <a:solidFill>
                <a:srgbClr val="AEABAB"/>
              </a:solidFill>
            </c:spPr>
            <c:extLst>
              <c:ext xmlns:c16="http://schemas.microsoft.com/office/drawing/2014/chart" uri="{C3380CC4-5D6E-409C-BE32-E72D297353CC}">
                <c16:uniqueId val="{00000011-999B-42C0-A7D9-A2057CE05A51}"/>
              </c:ext>
            </c:extLst>
          </c:dPt>
          <c:dPt>
            <c:idx val="9"/>
            <c:invertIfNegative val="1"/>
            <c:bubble3D val="0"/>
            <c:spPr>
              <a:solidFill>
                <a:srgbClr val="AEABAB"/>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AEABAB"/>
              </a:solidFill>
            </c:spPr>
            <c:extLst>
              <c:ext xmlns:c16="http://schemas.microsoft.com/office/drawing/2014/chart" uri="{C3380CC4-5D6E-409C-BE32-E72D297353CC}">
                <c16:uniqueId val="{0000001B-999B-42C0-A7D9-A2057CE05A51}"/>
              </c:ext>
            </c:extLst>
          </c:dPt>
          <c:dPt>
            <c:idx val="14"/>
            <c:invertIfNegative val="0"/>
            <c:bubble3D val="0"/>
            <c:extLst>
              <c:ext xmlns:c16="http://schemas.microsoft.com/office/drawing/2014/chart" uri="{C3380CC4-5D6E-409C-BE32-E72D297353CC}">
                <c16:uniqueId val="{0000001D-999B-42C0-A7D9-A2057CE05A51}"/>
              </c:ext>
            </c:extLst>
          </c:dPt>
          <c:dPt>
            <c:idx val="15"/>
            <c:invertIfNegative val="1"/>
            <c:bubble3D val="0"/>
            <c:spPr>
              <a:solidFill>
                <a:srgbClr val="AEABAB"/>
              </a:solidFill>
            </c:spPr>
            <c:extLst>
              <c:ext xmlns:c16="http://schemas.microsoft.com/office/drawing/2014/chart" uri="{C3380CC4-5D6E-409C-BE32-E72D297353CC}">
                <c16:uniqueId val="{0000001F-999B-42C0-A7D9-A2057CE05A51}"/>
              </c:ext>
            </c:extLst>
          </c:dPt>
          <c:dPt>
            <c:idx val="16"/>
            <c:invertIfNegative val="1"/>
            <c:bubble3D val="0"/>
            <c:spPr>
              <a:solidFill>
                <a:srgbClr val="AEABAB"/>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AEABAB"/>
              </a:solidFill>
            </c:spPr>
            <c:extLst>
              <c:ext xmlns:c16="http://schemas.microsoft.com/office/drawing/2014/chart" uri="{C3380CC4-5D6E-409C-BE32-E72D297353CC}">
                <c16:uniqueId val="{0000002B-999B-42C0-A7D9-A2057CE05A51}"/>
              </c:ext>
            </c:extLst>
          </c:dPt>
          <c:dPt>
            <c:idx val="22"/>
            <c:invertIfNegative val="1"/>
            <c:bubble3D val="0"/>
            <c:spPr>
              <a:solidFill>
                <a:srgbClr val="AEABAB"/>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AEABAB"/>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AEABAB"/>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AEABAB"/>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AEABAB"/>
              </a:solidFill>
            </c:spPr>
            <c:extLst>
              <c:ext xmlns:c16="http://schemas.microsoft.com/office/drawing/2014/chart" uri="{C3380CC4-5D6E-409C-BE32-E72D297353CC}">
                <c16:uniqueId val="{00000047-999B-42C0-A7D9-A2057CE05A51}"/>
              </c:ext>
            </c:extLst>
          </c:dPt>
          <c:dPt>
            <c:idx val="36"/>
            <c:invertIfNegative val="1"/>
            <c:bubble3D val="0"/>
            <c:spPr>
              <a:solidFill>
                <a:srgbClr val="AEABAB"/>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AEABAB"/>
              </a:solidFill>
            </c:spPr>
            <c:extLst>
              <c:ext xmlns:c16="http://schemas.microsoft.com/office/drawing/2014/chart" uri="{C3380CC4-5D6E-409C-BE32-E72D297353CC}">
                <c16:uniqueId val="{0000005B-999B-42C0-A7D9-A2057CE05A51}"/>
              </c:ext>
            </c:extLst>
          </c:dPt>
          <c:dPt>
            <c:idx val="46"/>
            <c:invertIfNegative val="1"/>
            <c:bubble3D val="0"/>
            <c:spPr>
              <a:solidFill>
                <a:srgbClr val="AEABAB"/>
              </a:solidFill>
            </c:spPr>
            <c:extLst>
              <c:ext xmlns:c16="http://schemas.microsoft.com/office/drawing/2014/chart" uri="{C3380CC4-5D6E-409C-BE32-E72D297353CC}">
                <c16:uniqueId val="{0000005D-999B-42C0-A7D9-A2057CE05A51}"/>
              </c:ext>
            </c:extLst>
          </c:dPt>
          <c:dPt>
            <c:idx val="47"/>
            <c:invertIfNegative val="1"/>
            <c:bubble3D val="0"/>
            <c:spPr>
              <a:solidFill>
                <a:srgbClr val="AEABAB"/>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extLst>
              <c:ext xmlns:c16="http://schemas.microsoft.com/office/drawing/2014/chart" uri="{C3380CC4-5D6E-409C-BE32-E72D297353CC}">
                <c16:uniqueId val="{00000063-999B-42C0-A7D9-A2057CE05A51}"/>
              </c:ext>
            </c:extLst>
          </c:dPt>
          <c:dPt>
            <c:idx val="50"/>
            <c:invertIfNegative val="0"/>
            <c:bubble3D val="0"/>
            <c:extLst>
              <c:ext xmlns:c16="http://schemas.microsoft.com/office/drawing/2014/chart" uri="{C3380CC4-5D6E-409C-BE32-E72D297353CC}">
                <c16:uniqueId val="{00000065-999B-42C0-A7D9-A2057CE05A51}"/>
              </c:ext>
            </c:extLst>
          </c:dPt>
          <c:dPt>
            <c:idx val="51"/>
            <c:invertIfNegative val="1"/>
            <c:bubble3D val="0"/>
            <c:spPr>
              <a:solidFill>
                <a:srgbClr val="AEABAB"/>
              </a:solidFill>
            </c:spPr>
            <c:extLst>
              <c:ext xmlns:c16="http://schemas.microsoft.com/office/drawing/2014/chart" uri="{C3380CC4-5D6E-409C-BE32-E72D297353CC}">
                <c16:uniqueId val="{00000067-999B-42C0-A7D9-A2057CE05A51}"/>
              </c:ext>
            </c:extLst>
          </c:dPt>
          <c:dPt>
            <c:idx val="52"/>
            <c:invertIfNegative val="1"/>
            <c:bubble3D val="0"/>
            <c:spPr>
              <a:solidFill>
                <a:srgbClr val="AEABAB"/>
              </a:solidFill>
            </c:spPr>
            <c:extLst>
              <c:ext xmlns:c16="http://schemas.microsoft.com/office/drawing/2014/chart" uri="{C3380CC4-5D6E-409C-BE32-E72D297353CC}">
                <c16:uniqueId val="{00000069-999B-42C0-A7D9-A2057CE05A51}"/>
              </c:ext>
            </c:extLst>
          </c:dPt>
          <c:dPt>
            <c:idx val="53"/>
            <c:invertIfNegative val="1"/>
            <c:bubble3D val="0"/>
            <c:spPr>
              <a:solidFill>
                <a:srgbClr val="AEABAB"/>
              </a:solidFill>
            </c:spPr>
            <c:extLst>
              <c:ext xmlns:c16="http://schemas.microsoft.com/office/drawing/2014/chart" uri="{C3380CC4-5D6E-409C-BE32-E72D297353CC}">
                <c16:uniqueId val="{0000006B-999B-42C0-A7D9-A2057CE05A51}"/>
              </c:ext>
            </c:extLst>
          </c:dPt>
          <c:dPt>
            <c:idx val="54"/>
            <c:invertIfNegative val="1"/>
            <c:bubble3D val="0"/>
            <c:spPr>
              <a:solidFill>
                <a:srgbClr val="AEABAB"/>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AEABAB"/>
              </a:solidFill>
            </c:spPr>
            <c:extLst>
              <c:ext xmlns:c16="http://schemas.microsoft.com/office/drawing/2014/chart" uri="{C3380CC4-5D6E-409C-BE32-E72D297353CC}">
                <c16:uniqueId val="{00000073-999B-42C0-A7D9-A2057CE05A51}"/>
              </c:ext>
            </c:extLst>
          </c:dPt>
          <c:dPt>
            <c:idx val="58"/>
            <c:invertIfNegative val="1"/>
            <c:bubble3D val="0"/>
            <c:spPr>
              <a:solidFill>
                <a:srgbClr val="AEABAB"/>
              </a:solidFill>
            </c:spPr>
            <c:extLst>
              <c:ext xmlns:c16="http://schemas.microsoft.com/office/drawing/2014/chart" uri="{C3380CC4-5D6E-409C-BE32-E72D297353CC}">
                <c16:uniqueId val="{00000075-999B-42C0-A7D9-A2057CE05A51}"/>
              </c:ext>
            </c:extLst>
          </c:dPt>
          <c:dPt>
            <c:idx val="59"/>
            <c:invertIfNegative val="1"/>
            <c:bubble3D val="0"/>
            <c:spPr>
              <a:solidFill>
                <a:srgbClr val="AEABAB"/>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AEABAB"/>
              </a:solidFill>
            </c:spPr>
            <c:extLst>
              <c:ext xmlns:c16="http://schemas.microsoft.com/office/drawing/2014/chart" uri="{C3380CC4-5D6E-409C-BE32-E72D297353CC}">
                <c16:uniqueId val="{0000007B-999B-42C0-A7D9-A2057CE05A51}"/>
              </c:ext>
            </c:extLst>
          </c:dPt>
          <c:dPt>
            <c:idx val="62"/>
            <c:invertIfNegative val="1"/>
            <c:bubble3D val="0"/>
            <c:spPr>
              <a:solidFill>
                <a:srgbClr val="AEABAB"/>
              </a:solidFill>
            </c:spPr>
            <c:extLst>
              <c:ext xmlns:c16="http://schemas.microsoft.com/office/drawing/2014/chart" uri="{C3380CC4-5D6E-409C-BE32-E72D297353CC}">
                <c16:uniqueId val="{0000007D-999B-42C0-A7D9-A2057CE05A51}"/>
              </c:ext>
            </c:extLst>
          </c:dPt>
          <c:dPt>
            <c:idx val="63"/>
            <c:invertIfNegative val="1"/>
            <c:bubble3D val="0"/>
            <c:spPr>
              <a:solidFill>
                <a:srgbClr val="AEABAB"/>
              </a:solidFill>
            </c:spPr>
            <c:extLst>
              <c:ext xmlns:c16="http://schemas.microsoft.com/office/drawing/2014/chart" uri="{C3380CC4-5D6E-409C-BE32-E72D297353CC}">
                <c16:uniqueId val="{0000007F-999B-42C0-A7D9-A2057CE05A51}"/>
              </c:ext>
            </c:extLst>
          </c:dPt>
          <c:dPt>
            <c:idx val="64"/>
            <c:invertIfNegative val="1"/>
            <c:bubble3D val="0"/>
            <c:spPr>
              <a:solidFill>
                <a:srgbClr val="AEABAB"/>
              </a:solidFill>
            </c:spPr>
            <c:extLst>
              <c:ext xmlns:c16="http://schemas.microsoft.com/office/drawing/2014/chart" uri="{C3380CC4-5D6E-409C-BE32-E72D297353CC}">
                <c16:uniqueId val="{00000081-999B-42C0-A7D9-A2057CE05A51}"/>
              </c:ext>
            </c:extLst>
          </c:dPt>
          <c:dPt>
            <c:idx val="65"/>
            <c:invertIfNegative val="1"/>
            <c:bubble3D val="0"/>
            <c:spPr>
              <a:solidFill>
                <a:srgbClr val="AEABAB"/>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AEABAB"/>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AEABAB"/>
              </a:solidFill>
            </c:spPr>
            <c:extLst>
              <c:ext xmlns:c16="http://schemas.microsoft.com/office/drawing/2014/chart" uri="{C3380CC4-5D6E-409C-BE32-E72D297353CC}">
                <c16:uniqueId val="{0000008D-999B-42C0-A7D9-A2057CE05A51}"/>
              </c:ext>
            </c:extLst>
          </c:dPt>
          <c:dPt>
            <c:idx val="71"/>
            <c:invertIfNegative val="1"/>
            <c:bubble3D val="0"/>
            <c:spPr>
              <a:solidFill>
                <a:srgbClr val="AEABAB"/>
              </a:solidFill>
            </c:spPr>
            <c:extLst>
              <c:ext xmlns:c16="http://schemas.microsoft.com/office/drawing/2014/chart" uri="{C3380CC4-5D6E-409C-BE32-E72D297353CC}">
                <c16:uniqueId val="{0000008F-999B-42C0-A7D9-A2057CE05A51}"/>
              </c:ext>
            </c:extLst>
          </c:dPt>
          <c:dPt>
            <c:idx val="72"/>
            <c:invertIfNegative val="1"/>
            <c:bubble3D val="0"/>
            <c:spPr>
              <a:solidFill>
                <a:srgbClr val="AEABAB"/>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AEABAB"/>
              </a:solidFill>
            </c:spPr>
            <c:extLst>
              <c:ext xmlns:c16="http://schemas.microsoft.com/office/drawing/2014/chart" uri="{C3380CC4-5D6E-409C-BE32-E72D297353CC}">
                <c16:uniqueId val="{00000095-999B-42C0-A7D9-A2057CE05A51}"/>
              </c:ext>
            </c:extLst>
          </c:dPt>
          <c:dPt>
            <c:idx val="75"/>
            <c:invertIfNegative val="1"/>
            <c:bubble3D val="0"/>
            <c:spPr>
              <a:solidFill>
                <a:srgbClr val="AEABAB"/>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AEABAB"/>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31574-19AE-4EFF-8E5D-910302784672}" type="datetimeFigureOut">
              <a:rPr lang="en-CH" smtClean="0"/>
              <a:t>25/07/2025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13843-85DD-499F-B752-681F6384D798}" type="slidenum">
              <a:rPr lang="en-CH" smtClean="0"/>
              <a:t>‹#›</a:t>
            </a:fld>
            <a:endParaRPr lang="en-CH"/>
          </a:p>
        </p:txBody>
      </p:sp>
    </p:spTree>
    <p:extLst>
      <p:ext uri="{BB962C8B-B14F-4D97-AF65-F5344CB8AC3E}">
        <p14:creationId xmlns:p14="http://schemas.microsoft.com/office/powerpoint/2010/main" val="3716441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dirty="0"/>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129512570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1110852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74427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7/25/2025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5450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7/25/2025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3443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13007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77976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093701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70943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7/25/2025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380101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25/07/2025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79849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7/25/2025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456286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25/07/2025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272593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25/07/2025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34819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25/07/2025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6652119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041526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7/25/2025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1647673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7/25/2025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161993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1205657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8016042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1784698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7/25/2025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81203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7/25/2025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2362037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4265349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dirty="0"/>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7/25/2025</a:t>
            </a:fld>
            <a:endParaRPr lang="en-US"/>
          </a:p>
        </p:txBody>
      </p:sp>
    </p:spTree>
    <p:extLst>
      <p:ext uri="{BB962C8B-B14F-4D97-AF65-F5344CB8AC3E}">
        <p14:creationId xmlns:p14="http://schemas.microsoft.com/office/powerpoint/2010/main" val="3895789664"/>
      </p:ext>
    </p:extLst>
  </p:cSld>
  <p:clrMap bg1="lt1" tx1="dk1" bg2="lt2" tx2="dk2" accent1="accent1" accent2="accent2" accent3="accent3" accent4="accent4" accent5="accent5" accent6="accent6" hlink="hlink" folHlink="folHlink"/>
  <p:sldLayoutIdLst>
    <p:sldLayoutId id="2147483845"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 id="2147483865" r:id="rId18"/>
    <p:sldLayoutId id="2147483866" r:id="rId19"/>
    <p:sldLayoutId id="2147483867" r:id="rId20"/>
    <p:sldLayoutId id="2147483868" r:id="rId21"/>
    <p:sldLayoutId id="2147483869" r:id="rId22"/>
    <p:sldLayoutId id="2147483904" r:id="rId23"/>
    <p:sldLayoutId id="214748390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7.xml"/><Relationship Id="rId5" Type="http://schemas.openxmlformats.org/officeDocument/2006/relationships/chart" Target="../charts/chart20.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8.xml"/><Relationship Id="rId5" Type="http://schemas.openxmlformats.org/officeDocument/2006/relationships/chart" Target="../charts/chart21.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chart" Target="../charts/chart22.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0.xml"/><Relationship Id="rId5" Type="http://schemas.openxmlformats.org/officeDocument/2006/relationships/chart" Target="../charts/chart23.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1.xml"/><Relationship Id="rId5" Type="http://schemas.openxmlformats.org/officeDocument/2006/relationships/chart" Target="../charts/chart24.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2.xml"/><Relationship Id="rId5" Type="http://schemas.openxmlformats.org/officeDocument/2006/relationships/chart" Target="../charts/chart25.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3.xml"/><Relationship Id="rId5" Type="http://schemas.openxmlformats.org/officeDocument/2006/relationships/chart" Target="../charts/chart26.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8" Type="http://schemas.openxmlformats.org/officeDocument/2006/relationships/chart" Target="../charts/chart30.xml"/><Relationship Id="rId3" Type="http://schemas.openxmlformats.org/officeDocument/2006/relationships/oleObject" Target="../embeddings/oleObject27.bin"/><Relationship Id="rId7" Type="http://schemas.openxmlformats.org/officeDocument/2006/relationships/chart" Target="../charts/chart29.xml"/><Relationship Id="rId2" Type="http://schemas.openxmlformats.org/officeDocument/2006/relationships/slideLayout" Target="../slideLayouts/slideLayout7.xml"/><Relationship Id="rId1" Type="http://schemas.openxmlformats.org/officeDocument/2006/relationships/tags" Target="../tags/tag44.xml"/><Relationship Id="rId6" Type="http://schemas.openxmlformats.org/officeDocument/2006/relationships/chart" Target="../charts/chart28.xml"/><Relationship Id="rId5" Type="http://schemas.openxmlformats.org/officeDocument/2006/relationships/chart" Target="../charts/chart27.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5.xml"/><Relationship Id="rId5" Type="http://schemas.openxmlformats.org/officeDocument/2006/relationships/chart" Target="../charts/chart31.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4.xml"/><Relationship Id="rId2"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chart" Target="../charts/chart33.xml"/><Relationship Id="rId5" Type="http://schemas.openxmlformats.org/officeDocument/2006/relationships/chart" Target="../charts/chart32.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2.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7.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chart" Target="../charts/chart36.xml"/><Relationship Id="rId5" Type="http://schemas.openxmlformats.org/officeDocument/2006/relationships/chart" Target="../charts/chart35.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8" Type="http://schemas.openxmlformats.org/officeDocument/2006/relationships/chart" Target="../charts/chart41.xml"/><Relationship Id="rId3" Type="http://schemas.openxmlformats.org/officeDocument/2006/relationships/oleObject" Target="../embeddings/oleObject27.bin"/><Relationship Id="rId7" Type="http://schemas.openxmlformats.org/officeDocument/2006/relationships/chart" Target="../charts/chart40.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chart" Target="../charts/chart39.xml"/><Relationship Id="rId5" Type="http://schemas.openxmlformats.org/officeDocument/2006/relationships/chart" Target="../charts/chart38.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oleObject" Target="../embeddings/oleObject27.bin"/><Relationship Id="rId7" Type="http://schemas.openxmlformats.org/officeDocument/2006/relationships/chart" Target="../charts/chart5.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1.xml"/><Relationship Id="rId5" Type="http://schemas.openxmlformats.org/officeDocument/2006/relationships/chart" Target="../charts/chart7.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0.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3.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2.xml"/><Relationship Id="rId5" Type="http://schemas.openxmlformats.org/officeDocument/2006/relationships/chart" Target="../charts/chart11.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8" Type="http://schemas.openxmlformats.org/officeDocument/2006/relationships/chart" Target="../charts/chart17.xml"/><Relationship Id="rId3" Type="http://schemas.openxmlformats.org/officeDocument/2006/relationships/oleObject" Target="../embeddings/oleObject27.bin"/><Relationship Id="rId7" Type="http://schemas.openxmlformats.org/officeDocument/2006/relationships/chart" Target="../charts/chart16.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15.xml"/><Relationship Id="rId5" Type="http://schemas.openxmlformats.org/officeDocument/2006/relationships/chart" Target="../charts/chart14.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chart" Target="../charts/chart18.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6.xml"/><Relationship Id="rId5" Type="http://schemas.openxmlformats.org/officeDocument/2006/relationships/chart" Target="../charts/chart19.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7/25/2025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69713780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B323F3DA-4D3D-C2C5-CC36-1954EA6C58F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2312378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7/25/2025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3902992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7/25/2025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1506507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7/25/2025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2865564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7/25/2025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2666911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7/25/2025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3135700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7/25/2025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pPr marL="0" marR="0" lvl="0" indent="0" algn="l" defTabSz="685783"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575555"/>
                </a:solidFill>
                <a:effectLst/>
                <a:uLnTx/>
                <a:uFillTx/>
                <a:latin typeface="Nexa Book"/>
                <a:ea typeface="Open Sans" panose="020B0606030504020204" pitchFamily="34" charset="0"/>
                <a:cs typeface="Open Sans" panose="020B0606030504020204" pitchFamily="34" charset="0"/>
              </a:rPr>
              <a:t>Rescaled Delta Share by Product &amp; </a:t>
            </a:r>
            <a:r>
              <a:rPr kumimoji="0" lang="en-US" sz="1000" b="0" i="0" u="none" strike="noStrike" kern="1200" cap="none" spc="0" normalizeH="0" baseline="0" noProof="0" dirty="0">
                <a:ln>
                  <a:noFill/>
                </a:ln>
                <a:solidFill>
                  <a:srgbClr val="00A097"/>
                </a:solidFill>
                <a:effectLst/>
                <a:uLnTx/>
                <a:uFillTx/>
                <a:latin typeface="Nexa Book"/>
                <a:ea typeface="Open Sans" panose="020B0606030504020204" pitchFamily="34" charset="0"/>
                <a:cs typeface="Open Sans" panose="020B0606030504020204" pitchFamily="34" charset="0"/>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984785875"/>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4082841889"/>
              </p:ext>
            </p:extLst>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162805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7/25/2025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pPr marL="0" marR="0" lvl="0" indent="0" algn="l" defTabSz="685783"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575555"/>
                </a:solidFill>
                <a:effectLst/>
                <a:uLnTx/>
                <a:uFillTx/>
                <a:latin typeface="Nexa Book"/>
                <a:ea typeface="Open Sans" panose="020B0606030504020204" pitchFamily="34" charset="0"/>
                <a:cs typeface="Open Sans" panose="020B0606030504020204" pitchFamily="34" charset="0"/>
              </a:rPr>
              <a:t>Rescaled Delta Share by Product &amp; </a:t>
            </a:r>
            <a:r>
              <a:rPr kumimoji="0" lang="en-US" sz="1000" b="0" i="0" u="none" strike="noStrike" kern="1200" cap="none" spc="0" normalizeH="0" baseline="0" noProof="0" dirty="0">
                <a:ln>
                  <a:noFill/>
                </a:ln>
                <a:solidFill>
                  <a:srgbClr val="00A097"/>
                </a:solidFill>
                <a:effectLst/>
                <a:uLnTx/>
                <a:uFillTx/>
                <a:latin typeface="Nexa Book"/>
                <a:ea typeface="Open Sans" panose="020B0606030504020204" pitchFamily="34" charset="0"/>
                <a:cs typeface="Open Sans" panose="020B0606030504020204" pitchFamily="34" charset="0"/>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984785875"/>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4082841889"/>
              </p:ext>
            </p:extLst>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943339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7/25/2025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r>
              <a:rPr lang="en-US" sz="1000" dirty="0">
                <a:latin typeface="+mn-lt"/>
              </a:rPr>
              <a:t>Rescaled Delta Share by Product &amp; </a:t>
            </a:r>
            <a:r>
              <a:rPr lang="en-US" sz="1000" dirty="0">
                <a:solidFill>
                  <a:schemeClr val="accent3"/>
                </a:solidFill>
                <a:latin typeface="+mn-lt"/>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326166119"/>
              </p:ext>
            </p:extLst>
          </p:nvPr>
        </p:nvGraphicFramePr>
        <p:xfrm>
          <a:off x="513744" y="1136650"/>
          <a:ext cx="8130194" cy="3658181"/>
        </p:xfrm>
        <a:graphic>
          <a:graphicData uri="http://schemas.openxmlformats.org/drawingml/2006/table">
            <a:tbl>
              <a:tblPr firstRow="1" bandRow="1">
                <a:tableStyleId>{5C22544A-7EE6-4342-B048-85BDC9FD1C3A}</a:tableStyleId>
              </a:tblPr>
              <a:tblGrid>
                <a:gridCol w="1629646">
                  <a:extLst>
                    <a:ext uri="{9D8B030D-6E8A-4147-A177-3AD203B41FA5}">
                      <a16:colId xmlns:a16="http://schemas.microsoft.com/office/drawing/2014/main" val="721526330"/>
                    </a:ext>
                  </a:extLst>
                </a:gridCol>
                <a:gridCol w="1625137">
                  <a:extLst>
                    <a:ext uri="{9D8B030D-6E8A-4147-A177-3AD203B41FA5}">
                      <a16:colId xmlns:a16="http://schemas.microsoft.com/office/drawing/2014/main" val="1048155142"/>
                    </a:ext>
                  </a:extLst>
                </a:gridCol>
                <a:gridCol w="1625137">
                  <a:extLst>
                    <a:ext uri="{9D8B030D-6E8A-4147-A177-3AD203B41FA5}">
                      <a16:colId xmlns:a16="http://schemas.microsoft.com/office/drawing/2014/main" val="2226225783"/>
                    </a:ext>
                  </a:extLst>
                </a:gridCol>
                <a:gridCol w="1625137">
                  <a:extLst>
                    <a:ext uri="{9D8B030D-6E8A-4147-A177-3AD203B41FA5}">
                      <a16:colId xmlns:a16="http://schemas.microsoft.com/office/drawing/2014/main" val="2541288816"/>
                    </a:ext>
                  </a:extLst>
                </a:gridCol>
                <a:gridCol w="1625137">
                  <a:extLst>
                    <a:ext uri="{9D8B030D-6E8A-4147-A177-3AD203B41FA5}">
                      <a16:colId xmlns:a16="http://schemas.microsoft.com/office/drawing/2014/main" val="1505432836"/>
                    </a:ext>
                  </a:extLst>
                </a:gridCol>
              </a:tblGrid>
              <a:tr h="50018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397156292"/>
              </p:ext>
            </p:extLst>
          </p:nvPr>
        </p:nvGraphicFramePr>
        <p:xfrm>
          <a:off x="2156157" y="1633547"/>
          <a:ext cx="1332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853387886"/>
              </p:ext>
            </p:extLst>
          </p:nvPr>
        </p:nvGraphicFramePr>
        <p:xfrm>
          <a:off x="3776876" y="1633547"/>
          <a:ext cx="1332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1751624092"/>
              </p:ext>
            </p:extLst>
          </p:nvPr>
        </p:nvGraphicFramePr>
        <p:xfrm>
          <a:off x="5397595" y="1633547"/>
          <a:ext cx="1332000" cy="316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BEBEDFFE-F504-857B-0EA5-AA5211D9DC3D}"/>
              </a:ext>
            </a:extLst>
          </p:cNvPr>
          <p:cNvGraphicFramePr>
            <a:graphicFrameLocks/>
          </p:cNvGraphicFramePr>
          <p:nvPr>
            <p:extLst>
              <p:ext uri="{D42A27DB-BD31-4B8C-83A1-F6EECF244321}">
                <p14:modId xmlns:p14="http://schemas.microsoft.com/office/powerpoint/2010/main" val="1096282456"/>
              </p:ext>
            </p:extLst>
          </p:nvPr>
        </p:nvGraphicFramePr>
        <p:xfrm>
          <a:off x="7018315" y="1633547"/>
          <a:ext cx="1332000" cy="316800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669163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7/25/2025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pPr marL="0" marR="0" lvl="0" indent="0" algn="l" defTabSz="685783"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575555"/>
                </a:solidFill>
                <a:effectLst/>
                <a:uLnTx/>
                <a:uFillTx/>
                <a:latin typeface="Nexa Book"/>
                <a:ea typeface="Open Sans" panose="020B0606030504020204" pitchFamily="34" charset="0"/>
                <a:cs typeface="Open Sans" panose="020B0606030504020204" pitchFamily="34" charset="0"/>
              </a:rPr>
              <a:t>Rescaled Delta Share by Product &amp; </a:t>
            </a:r>
            <a:r>
              <a:rPr kumimoji="0" lang="en-US" sz="1000" b="0" i="0" u="none" strike="noStrike" kern="1200" cap="none" spc="0" normalizeH="0" baseline="0" noProof="0" dirty="0">
                <a:ln>
                  <a:noFill/>
                </a:ln>
                <a:solidFill>
                  <a:srgbClr val="00A097"/>
                </a:solidFill>
                <a:effectLst/>
                <a:uLnTx/>
                <a:uFillTx/>
                <a:latin typeface="Nexa Book"/>
                <a:ea typeface="Open Sans" panose="020B0606030504020204" pitchFamily="34" charset="0"/>
                <a:cs typeface="Open Sans" panose="020B0606030504020204" pitchFamily="34" charset="0"/>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984785875"/>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4082841889"/>
              </p:ext>
            </p:extLst>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185762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7/25/2025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pPr marL="0" marR="0" lvl="0" indent="0" algn="l" defTabSz="685783"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575555"/>
                </a:solidFill>
                <a:effectLst/>
                <a:uLnTx/>
                <a:uFillTx/>
                <a:latin typeface="Nexa Book"/>
                <a:ea typeface="Open Sans" panose="020B0606030504020204" pitchFamily="34" charset="0"/>
                <a:cs typeface="Open Sans" panose="020B0606030504020204" pitchFamily="34" charset="0"/>
              </a:rPr>
              <a:t>Rescaled Delta Share by Product &amp; </a:t>
            </a:r>
            <a:r>
              <a:rPr kumimoji="0" lang="en-US" sz="1000" b="0" i="0" u="none" strike="noStrike" kern="1200" cap="none" spc="0" normalizeH="0" baseline="0" noProof="0" dirty="0">
                <a:ln>
                  <a:noFill/>
                </a:ln>
                <a:solidFill>
                  <a:srgbClr val="00A097"/>
                </a:solidFill>
                <a:effectLst/>
                <a:uLnTx/>
                <a:uFillTx/>
                <a:latin typeface="Nexa Book"/>
                <a:ea typeface="Open Sans" panose="020B0606030504020204" pitchFamily="34" charset="0"/>
                <a:cs typeface="Open Sans" panose="020B0606030504020204" pitchFamily="34" charset="0"/>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3912284288"/>
              </p:ext>
            </p:extLst>
          </p:nvPr>
        </p:nvGraphicFramePr>
        <p:xfrm>
          <a:off x="510515" y="1130300"/>
          <a:ext cx="7604988" cy="3613238"/>
        </p:xfrm>
        <a:graphic>
          <a:graphicData uri="http://schemas.openxmlformats.org/drawingml/2006/table">
            <a:tbl>
              <a:tblPr firstRow="1" bandRow="1">
                <a:tableStyleId>{5C22544A-7EE6-4342-B048-85BDC9FD1C3A}</a:tableStyleId>
              </a:tblPr>
              <a:tblGrid>
                <a:gridCol w="2051862">
                  <a:extLst>
                    <a:ext uri="{9D8B030D-6E8A-4147-A177-3AD203B41FA5}">
                      <a16:colId xmlns:a16="http://schemas.microsoft.com/office/drawing/2014/main" val="721526330"/>
                    </a:ext>
                  </a:extLst>
                </a:gridCol>
                <a:gridCol w="1851042">
                  <a:extLst>
                    <a:ext uri="{9D8B030D-6E8A-4147-A177-3AD203B41FA5}">
                      <a16:colId xmlns:a16="http://schemas.microsoft.com/office/drawing/2014/main" val="1048155142"/>
                    </a:ext>
                  </a:extLst>
                </a:gridCol>
                <a:gridCol w="1851042">
                  <a:extLst>
                    <a:ext uri="{9D8B030D-6E8A-4147-A177-3AD203B41FA5}">
                      <a16:colId xmlns:a16="http://schemas.microsoft.com/office/drawing/2014/main" val="2226225783"/>
                    </a:ext>
                  </a:extLst>
                </a:gridCol>
                <a:gridCol w="1851042">
                  <a:extLst>
                    <a:ext uri="{9D8B030D-6E8A-4147-A177-3AD203B41FA5}">
                      <a16:colId xmlns:a16="http://schemas.microsoft.com/office/drawing/2014/main" val="2541288816"/>
                    </a:ext>
                  </a:extLst>
                </a:gridCol>
              </a:tblGrid>
              <a:tr h="455237">
                <a:tc>
                  <a:txBody>
                    <a:bodyPr/>
                    <a:lstStyle/>
                    <a:p>
                      <a:endParaRPr lang="en-US" sz="1200" b="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141574875"/>
              </p:ext>
            </p:extLst>
          </p:nvPr>
        </p:nvGraphicFramePr>
        <p:xfrm>
          <a:off x="2586496" y="1583364"/>
          <a:ext cx="154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950345529"/>
              </p:ext>
            </p:extLst>
          </p:nvPr>
        </p:nvGraphicFramePr>
        <p:xfrm>
          <a:off x="4432638" y="1583364"/>
          <a:ext cx="1548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2322471399"/>
              </p:ext>
            </p:extLst>
          </p:nvPr>
        </p:nvGraphicFramePr>
        <p:xfrm>
          <a:off x="6278779" y="1583364"/>
          <a:ext cx="1548000" cy="31680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096759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7/25/2025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69713780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B323F3DA-4D3D-C2C5-CC36-1954EA6C58F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945728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7/25/2025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pPr marL="0" marR="0" lvl="0" indent="0" algn="l" defTabSz="685783"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575555"/>
                </a:solidFill>
                <a:effectLst/>
                <a:uLnTx/>
                <a:uFillTx/>
                <a:latin typeface="Nexa Book"/>
                <a:ea typeface="Open Sans" panose="020B0606030504020204" pitchFamily="34" charset="0"/>
                <a:cs typeface="Open Sans" panose="020B0606030504020204" pitchFamily="34" charset="0"/>
              </a:rPr>
              <a:t>Rescaled Delta Share by Product &amp; </a:t>
            </a:r>
            <a:r>
              <a:rPr kumimoji="0" lang="en-US" sz="1000" b="0" i="0" u="none" strike="noStrike" kern="1200" cap="none" spc="0" normalizeH="0" baseline="0" noProof="0" dirty="0">
                <a:ln>
                  <a:noFill/>
                </a:ln>
                <a:solidFill>
                  <a:srgbClr val="00A097"/>
                </a:solidFill>
                <a:effectLst/>
                <a:uLnTx/>
                <a:uFillTx/>
                <a:latin typeface="Nexa Book"/>
                <a:ea typeface="Open Sans" panose="020B0606030504020204" pitchFamily="34" charset="0"/>
                <a:cs typeface="Open Sans" panose="020B0606030504020204" pitchFamily="34" charset="0"/>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3912284288"/>
              </p:ext>
            </p:extLst>
          </p:nvPr>
        </p:nvGraphicFramePr>
        <p:xfrm>
          <a:off x="510515" y="1130300"/>
          <a:ext cx="7604988" cy="3613238"/>
        </p:xfrm>
        <a:graphic>
          <a:graphicData uri="http://schemas.openxmlformats.org/drawingml/2006/table">
            <a:tbl>
              <a:tblPr firstRow="1" bandRow="1">
                <a:tableStyleId>{5C22544A-7EE6-4342-B048-85BDC9FD1C3A}</a:tableStyleId>
              </a:tblPr>
              <a:tblGrid>
                <a:gridCol w="2051862">
                  <a:extLst>
                    <a:ext uri="{9D8B030D-6E8A-4147-A177-3AD203B41FA5}">
                      <a16:colId xmlns:a16="http://schemas.microsoft.com/office/drawing/2014/main" val="721526330"/>
                    </a:ext>
                  </a:extLst>
                </a:gridCol>
                <a:gridCol w="1851042">
                  <a:extLst>
                    <a:ext uri="{9D8B030D-6E8A-4147-A177-3AD203B41FA5}">
                      <a16:colId xmlns:a16="http://schemas.microsoft.com/office/drawing/2014/main" val="1048155142"/>
                    </a:ext>
                  </a:extLst>
                </a:gridCol>
                <a:gridCol w="1851042">
                  <a:extLst>
                    <a:ext uri="{9D8B030D-6E8A-4147-A177-3AD203B41FA5}">
                      <a16:colId xmlns:a16="http://schemas.microsoft.com/office/drawing/2014/main" val="2226225783"/>
                    </a:ext>
                  </a:extLst>
                </a:gridCol>
                <a:gridCol w="1851042">
                  <a:extLst>
                    <a:ext uri="{9D8B030D-6E8A-4147-A177-3AD203B41FA5}">
                      <a16:colId xmlns:a16="http://schemas.microsoft.com/office/drawing/2014/main" val="2541288816"/>
                    </a:ext>
                  </a:extLst>
                </a:gridCol>
              </a:tblGrid>
              <a:tr h="455237">
                <a:tc>
                  <a:txBody>
                    <a:bodyPr/>
                    <a:lstStyle/>
                    <a:p>
                      <a:endParaRPr lang="en-US" sz="1200" b="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141574875"/>
              </p:ext>
            </p:extLst>
          </p:nvPr>
        </p:nvGraphicFramePr>
        <p:xfrm>
          <a:off x="2586496" y="1583364"/>
          <a:ext cx="154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950345529"/>
              </p:ext>
            </p:extLst>
          </p:nvPr>
        </p:nvGraphicFramePr>
        <p:xfrm>
          <a:off x="4432638" y="1583364"/>
          <a:ext cx="1548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2322471399"/>
              </p:ext>
            </p:extLst>
          </p:nvPr>
        </p:nvGraphicFramePr>
        <p:xfrm>
          <a:off x="6278779" y="1583364"/>
          <a:ext cx="1548000" cy="31680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572109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7/25/2025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21</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r>
              <a:rPr lang="en-US" sz="1000" dirty="0">
                <a:latin typeface="+mn-lt"/>
              </a:rPr>
              <a:t>Rescaled Delta Share by Product &amp; </a:t>
            </a:r>
            <a:r>
              <a:rPr lang="en-US" sz="1000" dirty="0">
                <a:solidFill>
                  <a:schemeClr val="accent3"/>
                </a:solidFill>
                <a:latin typeface="+mn-lt"/>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326166119"/>
              </p:ext>
            </p:extLst>
          </p:nvPr>
        </p:nvGraphicFramePr>
        <p:xfrm>
          <a:off x="513744" y="1136650"/>
          <a:ext cx="8130194" cy="3658181"/>
        </p:xfrm>
        <a:graphic>
          <a:graphicData uri="http://schemas.openxmlformats.org/drawingml/2006/table">
            <a:tbl>
              <a:tblPr firstRow="1" bandRow="1">
                <a:tableStyleId>{5C22544A-7EE6-4342-B048-85BDC9FD1C3A}</a:tableStyleId>
              </a:tblPr>
              <a:tblGrid>
                <a:gridCol w="1629646">
                  <a:extLst>
                    <a:ext uri="{9D8B030D-6E8A-4147-A177-3AD203B41FA5}">
                      <a16:colId xmlns:a16="http://schemas.microsoft.com/office/drawing/2014/main" val="721526330"/>
                    </a:ext>
                  </a:extLst>
                </a:gridCol>
                <a:gridCol w="1625137">
                  <a:extLst>
                    <a:ext uri="{9D8B030D-6E8A-4147-A177-3AD203B41FA5}">
                      <a16:colId xmlns:a16="http://schemas.microsoft.com/office/drawing/2014/main" val="1048155142"/>
                    </a:ext>
                  </a:extLst>
                </a:gridCol>
                <a:gridCol w="1625137">
                  <a:extLst>
                    <a:ext uri="{9D8B030D-6E8A-4147-A177-3AD203B41FA5}">
                      <a16:colId xmlns:a16="http://schemas.microsoft.com/office/drawing/2014/main" val="2226225783"/>
                    </a:ext>
                  </a:extLst>
                </a:gridCol>
                <a:gridCol w="1625137">
                  <a:extLst>
                    <a:ext uri="{9D8B030D-6E8A-4147-A177-3AD203B41FA5}">
                      <a16:colId xmlns:a16="http://schemas.microsoft.com/office/drawing/2014/main" val="2541288816"/>
                    </a:ext>
                  </a:extLst>
                </a:gridCol>
                <a:gridCol w="1625137">
                  <a:extLst>
                    <a:ext uri="{9D8B030D-6E8A-4147-A177-3AD203B41FA5}">
                      <a16:colId xmlns:a16="http://schemas.microsoft.com/office/drawing/2014/main" val="1505432836"/>
                    </a:ext>
                  </a:extLst>
                </a:gridCol>
              </a:tblGrid>
              <a:tr h="50018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397156292"/>
              </p:ext>
            </p:extLst>
          </p:nvPr>
        </p:nvGraphicFramePr>
        <p:xfrm>
          <a:off x="2156157" y="1633547"/>
          <a:ext cx="1332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853387886"/>
              </p:ext>
            </p:extLst>
          </p:nvPr>
        </p:nvGraphicFramePr>
        <p:xfrm>
          <a:off x="3776876" y="1633547"/>
          <a:ext cx="1332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1751624092"/>
              </p:ext>
            </p:extLst>
          </p:nvPr>
        </p:nvGraphicFramePr>
        <p:xfrm>
          <a:off x="5397595" y="1633547"/>
          <a:ext cx="1332000" cy="316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BEBEDFFE-F504-857B-0EA5-AA5211D9DC3D}"/>
              </a:ext>
            </a:extLst>
          </p:cNvPr>
          <p:cNvGraphicFramePr>
            <a:graphicFrameLocks/>
          </p:cNvGraphicFramePr>
          <p:nvPr>
            <p:extLst>
              <p:ext uri="{D42A27DB-BD31-4B8C-83A1-F6EECF244321}">
                <p14:modId xmlns:p14="http://schemas.microsoft.com/office/powerpoint/2010/main" val="1096282456"/>
              </p:ext>
            </p:extLst>
          </p:nvPr>
        </p:nvGraphicFramePr>
        <p:xfrm>
          <a:off x="7018315" y="1633547"/>
          <a:ext cx="1332000" cy="316800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3762906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82CF3-07C3-5811-DF5C-0ADE57B497D5}"/>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B895F6A-DA37-0273-2F5A-56592CFB476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9914753B-F47F-F88C-4CD7-4E3A13DBBE14}"/>
              </a:ext>
            </a:extLst>
          </p:cNvPr>
          <p:cNvGraphicFramePr>
            <a:graphicFrameLocks/>
          </p:cNvGraphicFramePr>
          <p:nvPr>
            <p:extLst>
              <p:ext uri="{D42A27DB-BD31-4B8C-83A1-F6EECF244321}">
                <p14:modId xmlns:p14="http://schemas.microsoft.com/office/powerpoint/2010/main" val="3483489269"/>
              </p:ext>
            </p:extLst>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5AC3BDDE-DD90-6AE6-C90C-92067C67F6EA}"/>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7/25/2025</a:t>
            </a:fld>
            <a:endParaRPr lang="en-US" noProof="0"/>
          </a:p>
        </p:txBody>
      </p:sp>
      <p:sp>
        <p:nvSpPr>
          <p:cNvPr id="4" name="Footer Placeholder 3">
            <a:extLst>
              <a:ext uri="{FF2B5EF4-FFF2-40B4-BE49-F238E27FC236}">
                <a16:creationId xmlns:a16="http://schemas.microsoft.com/office/drawing/2014/main" id="{88D7FFA9-1033-416E-3BF9-C48C853C07F2}"/>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74EE7FD-17DE-A000-51DD-64583C30B8C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10" name="Content Placeholder 9">
            <a:extLst>
              <a:ext uri="{FF2B5EF4-FFF2-40B4-BE49-F238E27FC236}">
                <a16:creationId xmlns:a16="http://schemas.microsoft.com/office/drawing/2014/main" id="{57414DB4-DCD8-2D94-712C-A3B45ED42A7A}"/>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F7BF4142-66D5-995D-7503-B6FC84F386AE}"/>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3C1316BD-FE91-E579-52A7-C5FDE93AAC73}"/>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A4B620F4-BBD5-FCB3-29E3-E1ED002B7C91}"/>
              </a:ext>
            </a:extLst>
          </p:cNvPr>
          <p:cNvGraphicFramePr>
            <a:graphicFrameLocks/>
          </p:cNvGraphicFramePr>
          <p:nvPr>
            <p:extLst>
              <p:ext uri="{D42A27DB-BD31-4B8C-83A1-F6EECF244321}">
                <p14:modId xmlns:p14="http://schemas.microsoft.com/office/powerpoint/2010/main" val="2242291066"/>
              </p:ext>
            </p:extLst>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F14B6BD0-7315-D79B-18E4-3D47E1B155EA}"/>
              </a:ext>
            </a:extLst>
          </p:cNvPr>
          <p:cNvGraphicFramePr>
            <a:graphicFrameLocks/>
          </p:cNvGraphicFramePr>
          <p:nvPr>
            <p:extLst>
              <p:ext uri="{D42A27DB-BD31-4B8C-83A1-F6EECF244321}">
                <p14:modId xmlns:p14="http://schemas.microsoft.com/office/powerpoint/2010/main" val="397644972"/>
              </p:ext>
            </p:extLst>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1BB21720-BC0A-A236-BC8E-7E4307EEBC3A}"/>
              </a:ext>
            </a:extLst>
          </p:cNvPr>
          <p:cNvGraphicFramePr>
            <a:graphicFrameLocks/>
          </p:cNvGraphicFramePr>
          <p:nvPr>
            <p:extLst>
              <p:ext uri="{D42A27DB-BD31-4B8C-83A1-F6EECF244321}">
                <p14:modId xmlns:p14="http://schemas.microsoft.com/office/powerpoint/2010/main" val="1774671054"/>
              </p:ext>
            </p:extLst>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E44A4C24-11DD-281D-7E19-00ADE7FC6104}"/>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2107743F-5EFF-6D55-C964-C348A21CF3F7}"/>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DC70120A-07A3-BFE2-D5DC-893A48794C32}"/>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1153306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7/25/2025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69713780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B323F3DA-4D3D-C2C5-CC36-1954EA6C58F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2326169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2A392020-34BE-7E4F-CB0C-D614C602BA77}"/>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2A392020-34BE-7E4F-CB0C-D614C602BA77}"/>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4888DEA-F240-4680-941B-EDA3D8F62C95}"/>
              </a:ext>
            </a:extLst>
          </p:cNvPr>
          <p:cNvGraphicFramePr>
            <a:graphicFrameLocks/>
          </p:cNvGraphicFramePr>
          <p:nvPr>
            <p:extLst>
              <p:ext uri="{D42A27DB-BD31-4B8C-83A1-F6EECF244321}">
                <p14:modId xmlns:p14="http://schemas.microsoft.com/office/powerpoint/2010/main" val="24114549"/>
              </p:ext>
            </p:extLst>
          </p:nvPr>
        </p:nvGraphicFramePr>
        <p:xfrm>
          <a:off x="2613976" y="1135428"/>
          <a:ext cx="5670000" cy="1152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7BAFCE58-B928-3000-639C-213EF4C510C1}"/>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7/25/2025</a:t>
            </a:fld>
            <a:endParaRPr lang="en-US" noProof="0"/>
          </a:p>
        </p:txBody>
      </p:sp>
      <p:sp>
        <p:nvSpPr>
          <p:cNvPr id="4" name="Footer Placeholder 3">
            <a:extLst>
              <a:ext uri="{FF2B5EF4-FFF2-40B4-BE49-F238E27FC236}">
                <a16:creationId xmlns:a16="http://schemas.microsoft.com/office/drawing/2014/main" id="{2B2EEAAC-F86A-B5F2-1B6F-18475945AF9E}"/>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5F77E7A-3A20-B2EC-1A30-18BFB94B014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10" name="Content Placeholder 9">
            <a:extLst>
              <a:ext uri="{FF2B5EF4-FFF2-40B4-BE49-F238E27FC236}">
                <a16:creationId xmlns:a16="http://schemas.microsoft.com/office/drawing/2014/main" id="{3928E358-746D-422B-A23D-47E23D386150}"/>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A093B738-C3A2-BB70-12B8-3674E3A302F4}"/>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F59A75B5-7023-411F-8B3F-C745A7BBA78D}"/>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sp>
        <p:nvSpPr>
          <p:cNvPr id="26" name="Rectangle 25">
            <a:extLst>
              <a:ext uri="{FF2B5EF4-FFF2-40B4-BE49-F238E27FC236}">
                <a16:creationId xmlns:a16="http://schemas.microsoft.com/office/drawing/2014/main" id="{66175E8E-3D4B-4215-89AA-7D2E8F2D16C1}"/>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22" name="C3">
            <a:extLst>
              <a:ext uri="{FF2B5EF4-FFF2-40B4-BE49-F238E27FC236}">
                <a16:creationId xmlns:a16="http://schemas.microsoft.com/office/drawing/2014/main" id="{2321A35A-BA05-4371-B39B-137903A03986}"/>
              </a:ext>
            </a:extLst>
          </p:cNvPr>
          <p:cNvGraphicFramePr>
            <a:graphicFrameLocks/>
          </p:cNvGraphicFramePr>
          <p:nvPr>
            <p:extLst>
              <p:ext uri="{D42A27DB-BD31-4B8C-83A1-F6EECF244321}">
                <p14:modId xmlns:p14="http://schemas.microsoft.com/office/powerpoint/2010/main" val="3843137103"/>
              </p:ext>
            </p:extLst>
          </p:nvPr>
        </p:nvGraphicFramePr>
        <p:xfrm>
          <a:off x="2613976" y="3576118"/>
          <a:ext cx="5670000" cy="11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CE503607-E2DC-4D1E-8776-B5976E680F12}"/>
              </a:ext>
            </a:extLst>
          </p:cNvPr>
          <p:cNvGraphicFramePr>
            <a:graphicFrameLocks/>
          </p:cNvGraphicFramePr>
          <p:nvPr>
            <p:extLst>
              <p:ext uri="{D42A27DB-BD31-4B8C-83A1-F6EECF244321}">
                <p14:modId xmlns:p14="http://schemas.microsoft.com/office/powerpoint/2010/main" val="1812229485"/>
              </p:ext>
            </p:extLst>
          </p:nvPr>
        </p:nvGraphicFramePr>
        <p:xfrm>
          <a:off x="2613976" y="2356113"/>
          <a:ext cx="5670000" cy="1152000"/>
        </p:xfrm>
        <a:graphic>
          <a:graphicData uri="http://schemas.openxmlformats.org/drawingml/2006/chart">
            <c:chart xmlns:c="http://schemas.openxmlformats.org/drawingml/2006/chart" xmlns:r="http://schemas.openxmlformats.org/officeDocument/2006/relationships" r:id="rId7"/>
          </a:graphicData>
        </a:graphic>
      </p:graphicFrame>
      <p:sp>
        <p:nvSpPr>
          <p:cNvPr id="6" name="TB5">
            <a:extLst>
              <a:ext uri="{FF2B5EF4-FFF2-40B4-BE49-F238E27FC236}">
                <a16:creationId xmlns:a16="http://schemas.microsoft.com/office/drawing/2014/main" id="{5C89AF43-EDEB-B561-3415-641BFA6279D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graphicFrame>
        <p:nvGraphicFramePr>
          <p:cNvPr id="9" name="Table 8">
            <a:extLst>
              <a:ext uri="{FF2B5EF4-FFF2-40B4-BE49-F238E27FC236}">
                <a16:creationId xmlns:a16="http://schemas.microsoft.com/office/drawing/2014/main" id="{6F3CB642-55A5-5B59-0D78-873432814734}"/>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3092110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2A392020-34BE-7E4F-CB0C-D614C602BA77}"/>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2A392020-34BE-7E4F-CB0C-D614C602BA77}"/>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4888DEA-F240-4680-941B-EDA3D8F62C95}"/>
              </a:ext>
            </a:extLst>
          </p:cNvPr>
          <p:cNvGraphicFramePr>
            <a:graphicFrameLocks/>
          </p:cNvGraphicFramePr>
          <p:nvPr>
            <p:extLst>
              <p:ext uri="{D42A27DB-BD31-4B8C-83A1-F6EECF244321}">
                <p14:modId xmlns:p14="http://schemas.microsoft.com/office/powerpoint/2010/main" val="24114549"/>
              </p:ext>
            </p:extLst>
          </p:nvPr>
        </p:nvGraphicFramePr>
        <p:xfrm>
          <a:off x="2613976" y="1135428"/>
          <a:ext cx="5670000" cy="1152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7BAFCE58-B928-3000-639C-213EF4C510C1}"/>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7/25/2025</a:t>
            </a:fld>
            <a:endParaRPr lang="en-US" noProof="0"/>
          </a:p>
        </p:txBody>
      </p:sp>
      <p:sp>
        <p:nvSpPr>
          <p:cNvPr id="4" name="Footer Placeholder 3">
            <a:extLst>
              <a:ext uri="{FF2B5EF4-FFF2-40B4-BE49-F238E27FC236}">
                <a16:creationId xmlns:a16="http://schemas.microsoft.com/office/drawing/2014/main" id="{2B2EEAAC-F86A-B5F2-1B6F-18475945AF9E}"/>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5F77E7A-3A20-B2EC-1A30-18BFB94B014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10" name="Content Placeholder 9">
            <a:extLst>
              <a:ext uri="{FF2B5EF4-FFF2-40B4-BE49-F238E27FC236}">
                <a16:creationId xmlns:a16="http://schemas.microsoft.com/office/drawing/2014/main" id="{3928E358-746D-422B-A23D-47E23D386150}"/>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A093B738-C3A2-BB70-12B8-3674E3A302F4}"/>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F59A75B5-7023-411F-8B3F-C745A7BBA78D}"/>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sp>
        <p:nvSpPr>
          <p:cNvPr id="26" name="Rectangle 25">
            <a:extLst>
              <a:ext uri="{FF2B5EF4-FFF2-40B4-BE49-F238E27FC236}">
                <a16:creationId xmlns:a16="http://schemas.microsoft.com/office/drawing/2014/main" id="{66175E8E-3D4B-4215-89AA-7D2E8F2D16C1}"/>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22" name="C3">
            <a:extLst>
              <a:ext uri="{FF2B5EF4-FFF2-40B4-BE49-F238E27FC236}">
                <a16:creationId xmlns:a16="http://schemas.microsoft.com/office/drawing/2014/main" id="{2321A35A-BA05-4371-B39B-137903A03986}"/>
              </a:ext>
            </a:extLst>
          </p:cNvPr>
          <p:cNvGraphicFramePr>
            <a:graphicFrameLocks/>
          </p:cNvGraphicFramePr>
          <p:nvPr>
            <p:extLst>
              <p:ext uri="{D42A27DB-BD31-4B8C-83A1-F6EECF244321}">
                <p14:modId xmlns:p14="http://schemas.microsoft.com/office/powerpoint/2010/main" val="3843137103"/>
              </p:ext>
            </p:extLst>
          </p:nvPr>
        </p:nvGraphicFramePr>
        <p:xfrm>
          <a:off x="2613976" y="3576118"/>
          <a:ext cx="5670000" cy="11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CE503607-E2DC-4D1E-8776-B5976E680F12}"/>
              </a:ext>
            </a:extLst>
          </p:cNvPr>
          <p:cNvGraphicFramePr>
            <a:graphicFrameLocks/>
          </p:cNvGraphicFramePr>
          <p:nvPr>
            <p:extLst>
              <p:ext uri="{D42A27DB-BD31-4B8C-83A1-F6EECF244321}">
                <p14:modId xmlns:p14="http://schemas.microsoft.com/office/powerpoint/2010/main" val="1812229485"/>
              </p:ext>
            </p:extLst>
          </p:nvPr>
        </p:nvGraphicFramePr>
        <p:xfrm>
          <a:off x="2613976" y="2356113"/>
          <a:ext cx="5670000" cy="1152000"/>
        </p:xfrm>
        <a:graphic>
          <a:graphicData uri="http://schemas.openxmlformats.org/drawingml/2006/chart">
            <c:chart xmlns:c="http://schemas.openxmlformats.org/drawingml/2006/chart" xmlns:r="http://schemas.openxmlformats.org/officeDocument/2006/relationships" r:id="rId7"/>
          </a:graphicData>
        </a:graphic>
      </p:graphicFrame>
      <p:sp>
        <p:nvSpPr>
          <p:cNvPr id="6" name="TB5">
            <a:extLst>
              <a:ext uri="{FF2B5EF4-FFF2-40B4-BE49-F238E27FC236}">
                <a16:creationId xmlns:a16="http://schemas.microsoft.com/office/drawing/2014/main" id="{5C89AF43-EDEB-B561-3415-641BFA6279D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graphicFrame>
        <p:nvGraphicFramePr>
          <p:cNvPr id="9" name="Table 8">
            <a:extLst>
              <a:ext uri="{FF2B5EF4-FFF2-40B4-BE49-F238E27FC236}">
                <a16:creationId xmlns:a16="http://schemas.microsoft.com/office/drawing/2014/main" id="{6F3CB642-55A5-5B59-0D78-873432814734}"/>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2157268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82CF3-07C3-5811-DF5C-0ADE57B497D5}"/>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B895F6A-DA37-0273-2F5A-56592CFB476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9914753B-F47F-F88C-4CD7-4E3A13DBBE14}"/>
              </a:ext>
            </a:extLst>
          </p:cNvPr>
          <p:cNvGraphicFramePr>
            <a:graphicFrameLocks/>
          </p:cNvGraphicFramePr>
          <p:nvPr>
            <p:extLst>
              <p:ext uri="{D42A27DB-BD31-4B8C-83A1-F6EECF244321}">
                <p14:modId xmlns:p14="http://schemas.microsoft.com/office/powerpoint/2010/main" val="3483489269"/>
              </p:ext>
            </p:extLst>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5AC3BDDE-DD90-6AE6-C90C-92067C67F6EA}"/>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7/25/2025</a:t>
            </a:fld>
            <a:endParaRPr lang="en-US" noProof="0"/>
          </a:p>
        </p:txBody>
      </p:sp>
      <p:sp>
        <p:nvSpPr>
          <p:cNvPr id="4" name="Footer Placeholder 3">
            <a:extLst>
              <a:ext uri="{FF2B5EF4-FFF2-40B4-BE49-F238E27FC236}">
                <a16:creationId xmlns:a16="http://schemas.microsoft.com/office/drawing/2014/main" id="{88D7FFA9-1033-416E-3BF9-C48C853C07F2}"/>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74EE7FD-17DE-A000-51DD-64583C30B8C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10" name="Content Placeholder 9">
            <a:extLst>
              <a:ext uri="{FF2B5EF4-FFF2-40B4-BE49-F238E27FC236}">
                <a16:creationId xmlns:a16="http://schemas.microsoft.com/office/drawing/2014/main" id="{57414DB4-DCD8-2D94-712C-A3B45ED42A7A}"/>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F7BF4142-66D5-995D-7503-B6FC84F386AE}"/>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3C1316BD-FE91-E579-52A7-C5FDE93AAC73}"/>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A4B620F4-BBD5-FCB3-29E3-E1ED002B7C91}"/>
              </a:ext>
            </a:extLst>
          </p:cNvPr>
          <p:cNvGraphicFramePr>
            <a:graphicFrameLocks/>
          </p:cNvGraphicFramePr>
          <p:nvPr>
            <p:extLst>
              <p:ext uri="{D42A27DB-BD31-4B8C-83A1-F6EECF244321}">
                <p14:modId xmlns:p14="http://schemas.microsoft.com/office/powerpoint/2010/main" val="2242291066"/>
              </p:ext>
            </p:extLst>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F14B6BD0-7315-D79B-18E4-3D47E1B155EA}"/>
              </a:ext>
            </a:extLst>
          </p:cNvPr>
          <p:cNvGraphicFramePr>
            <a:graphicFrameLocks/>
          </p:cNvGraphicFramePr>
          <p:nvPr>
            <p:extLst>
              <p:ext uri="{D42A27DB-BD31-4B8C-83A1-F6EECF244321}">
                <p14:modId xmlns:p14="http://schemas.microsoft.com/office/powerpoint/2010/main" val="397644972"/>
              </p:ext>
            </p:extLst>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1BB21720-BC0A-A236-BC8E-7E4307EEBC3A}"/>
              </a:ext>
            </a:extLst>
          </p:cNvPr>
          <p:cNvGraphicFramePr>
            <a:graphicFrameLocks/>
          </p:cNvGraphicFramePr>
          <p:nvPr>
            <p:extLst>
              <p:ext uri="{D42A27DB-BD31-4B8C-83A1-F6EECF244321}">
                <p14:modId xmlns:p14="http://schemas.microsoft.com/office/powerpoint/2010/main" val="1774671054"/>
              </p:ext>
            </p:extLst>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E44A4C24-11DD-281D-7E19-00ADE7FC6104}"/>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2107743F-5EFF-6D55-C964-C348A21CF3F7}"/>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DC70120A-07A3-BFE2-D5DC-893A48794C32}"/>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1197178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7/25/2025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1201881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7/25/2025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21541381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Props1.xml><?xml version="1.0" encoding="utf-8"?>
<ds:datastoreItem xmlns:ds="http://schemas.openxmlformats.org/officeDocument/2006/customXml" ds:itemID="{D21786C5-D6DC-4DB9-87D8-B24F55D31899}">
  <ds:schemaRefs>
    <ds:schemaRef ds:uri="http://schemas.microsoft.com/sharepoint/v3/contenttype/forms"/>
  </ds:schemaRefs>
</ds:datastoreItem>
</file>

<file path=customXml/itemProps2.xml><?xml version="1.0" encoding="utf-8"?>
<ds:datastoreItem xmlns:ds="http://schemas.openxmlformats.org/officeDocument/2006/customXml" ds:itemID="{3D75CFAE-90C7-4A64-8937-E4AA45CA8D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069D81-7D0D-4539-9F54-7E79AD6EBD13}">
  <ds:schemaRefs>
    <ds:schemaRef ds:uri="http://schemas.microsoft.com/office/infopath/2007/PartnerControls"/>
    <ds:schemaRef ds:uri="http://schemas.microsoft.com/office/2006/metadata/properties"/>
    <ds:schemaRef ds:uri="474cf4e4-8a51-432b-9e1b-0ea607ac38ff"/>
    <ds:schemaRef ds:uri="http://schemas.microsoft.com/office/2006/documentManagement/types"/>
    <ds:schemaRef ds:uri="http://schemas.openxmlformats.org/package/2006/metadata/core-properties"/>
    <ds:schemaRef ds:uri="http://purl.org/dc/elements/1.1/"/>
    <ds:schemaRef ds:uri="http://purl.org/dc/terms/"/>
    <ds:schemaRef ds:uri="0ad93b7f-b0cd-4c46-aaaf-ff14495948c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Default Theme</Template>
  <TotalTime>0</TotalTime>
  <Words>1727</Words>
  <Application>Microsoft Office PowerPoint</Application>
  <PresentationFormat>On-screen Show (16:9)</PresentationFormat>
  <Paragraphs>580</Paragraphs>
  <Slides>21</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0" baseType="lpstr">
      <vt:lpstr>Aptos</vt:lpstr>
      <vt:lpstr>Arial</vt:lpstr>
      <vt:lpstr>Nexa</vt:lpstr>
      <vt:lpstr>Nexa Bold</vt:lpstr>
      <vt:lpstr>Nexa Book</vt:lpstr>
      <vt:lpstr>Nexa Book Italic</vt:lpstr>
      <vt:lpstr>Open Sans</vt:lpstr>
      <vt:lpstr>PricingOne Light Template Oct 2024</vt:lpstr>
      <vt:lpstr>think-cell Slide</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potential (Replace with SO WHAT)</vt:lpstr>
      <vt:lpstr>Innovation potential (Replace with SO WHAT)</vt:lpstr>
      <vt:lpstr>Innovation potential (Replace with SO WHAT)</vt:lpstr>
      <vt:lpstr>Innovation potential (Replace with SO WHAT)</vt:lpstr>
      <vt:lpstr>Innovation potential (Replace with SO WHAT)</vt:lpstr>
      <vt:lpstr>Innovation potential (Replace with SO WHAT)</vt:lpstr>
      <vt:lpstr>Innovation potential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Sophie  ZIMMERMANN</cp:lastModifiedBy>
  <cp:revision>14</cp:revision>
  <dcterms:created xsi:type="dcterms:W3CDTF">2024-07-08T12:20:01Z</dcterms:created>
  <dcterms:modified xsi:type="dcterms:W3CDTF">2025-07-25T08:53:19Z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