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21"/>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AF02A270-14DE-4DD7-8204-2E997B22E91F}">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9B9898"/>
    <a:srgbClr val="575555"/>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26/08/2025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8/26/2025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8/26/2025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8/26/2025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8/26/2025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8/26/2025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8/26/2025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8/26/2025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8/26/2025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8/26/2025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8/26/2025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0.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4.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0.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6.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8.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0.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4.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8.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20141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1119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63576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28332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75489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2941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56674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7890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28253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7942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1917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206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69584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7356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6866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7855666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336</TotalTime>
  <Words>944</Words>
  <Application>Microsoft Office PowerPoint</Application>
  <PresentationFormat>On-screen Show (16:9)</PresentationFormat>
  <Paragraphs>128</Paragraphs>
  <Slides>16</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Salma ANANY</cp:lastModifiedBy>
  <cp:revision>40</cp:revision>
  <dcterms:created xsi:type="dcterms:W3CDTF">2024-07-05T07:54:38Z</dcterms:created>
  <dcterms:modified xsi:type="dcterms:W3CDTF">2025-08-26T13:42:38Z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