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notesSlides/notesSlide29.xml" ContentType="application/vnd.openxmlformats-officedocument.presentationml.notesSlide+xml"/>
  <Override PartName="/ppt/charts/chartEx57.xml" ContentType="application/vnd.ms-office.chartex+xml"/>
  <Override PartName="/ppt/charts/style57.xml" ContentType="application/vnd.ms-office.chartstyle+xml"/>
  <Override PartName="/ppt/charts/colors57.xml" ContentType="application/vnd.ms-office.chartcolorstyle+xml"/>
  <Override PartName="/ppt/charts/chartEx58.xml" ContentType="application/vnd.ms-office.chartex+xml"/>
  <Override PartName="/ppt/charts/style58.xml" ContentType="application/vnd.ms-office.chartstyle+xml"/>
  <Override PartName="/ppt/charts/colors58.xml" ContentType="application/vnd.ms-office.chartcolorstyle+xml"/>
  <Override PartName="/ppt/notesSlides/notesSlide30.xml" ContentType="application/vnd.openxmlformats-officedocument.presentationml.notesSlide+xml"/>
  <Override PartName="/ppt/charts/chartEx59.xml" ContentType="application/vnd.ms-office.chartex+xml"/>
  <Override PartName="/ppt/charts/style59.xml" ContentType="application/vnd.ms-office.chartstyle+xml"/>
  <Override PartName="/ppt/charts/colors59.xml" ContentType="application/vnd.ms-office.chartcolorstyle+xml"/>
  <Override PartName="/ppt/charts/chartEx60.xml" ContentType="application/vnd.ms-office.chartex+xml"/>
  <Override PartName="/ppt/charts/style60.xml" ContentType="application/vnd.ms-office.chartstyle+xml"/>
  <Override PartName="/ppt/charts/colors60.xml" ContentType="application/vnd.ms-office.chartcolorstyle+xml"/>
  <Override PartName="/ppt/notesSlides/notesSlide31.xml" ContentType="application/vnd.openxmlformats-officedocument.presentationml.notesSlide+xml"/>
  <Override PartName="/ppt/charts/chartEx61.xml" ContentType="application/vnd.ms-office.chartex+xml"/>
  <Override PartName="/ppt/charts/style61.xml" ContentType="application/vnd.ms-office.chartstyle+xml"/>
  <Override PartName="/ppt/charts/colors61.xml" ContentType="application/vnd.ms-office.chartcolorstyle+xml"/>
  <Override PartName="/ppt/charts/chartEx62.xml" ContentType="application/vnd.ms-office.chartex+xml"/>
  <Override PartName="/ppt/charts/style62.xml" ContentType="application/vnd.ms-office.chartstyle+xml"/>
  <Override PartName="/ppt/charts/colors62.xml" ContentType="application/vnd.ms-office.chartcolorstyle+xml"/>
  <Override PartName="/ppt/notesSlides/notesSlide32.xml" ContentType="application/vnd.openxmlformats-officedocument.presentationml.notesSlide+xml"/>
  <Override PartName="/ppt/charts/chartEx63.xml" ContentType="application/vnd.ms-office.chartex+xml"/>
  <Override PartName="/ppt/charts/style63.xml" ContentType="application/vnd.ms-office.chartstyle+xml"/>
  <Override PartName="/ppt/charts/colors63.xml" ContentType="application/vnd.ms-office.chartcolorstyle+xml"/>
  <Override PartName="/ppt/charts/chartEx64.xml" ContentType="application/vnd.ms-office.chartex+xml"/>
  <Override PartName="/ppt/charts/style64.xml" ContentType="application/vnd.ms-office.chartstyle+xml"/>
  <Override PartName="/ppt/charts/colors64.xml" ContentType="application/vnd.ms-office.chartcolorstyle+xml"/>
  <Override PartName="/ppt/notesSlides/notesSlide33.xml" ContentType="application/vnd.openxmlformats-officedocument.presentationml.notesSlide+xml"/>
  <Override PartName="/ppt/charts/chartEx65.xml" ContentType="application/vnd.ms-office.chartex+xml"/>
  <Override PartName="/ppt/charts/style65.xml" ContentType="application/vnd.ms-office.chartstyle+xml"/>
  <Override PartName="/ppt/charts/colors65.xml" ContentType="application/vnd.ms-office.chartcolorstyle+xml"/>
  <Override PartName="/ppt/charts/chartEx66.xml" ContentType="application/vnd.ms-office.chartex+xml"/>
  <Override PartName="/ppt/charts/style66.xml" ContentType="application/vnd.ms-office.chartstyle+xml"/>
  <Override PartName="/ppt/charts/colors66.xml" ContentType="application/vnd.ms-office.chartcolorstyle+xml"/>
  <Override PartName="/ppt/notesSlides/notesSlide34.xml" ContentType="application/vnd.openxmlformats-officedocument.presentationml.notesSlide+xml"/>
  <Override PartName="/ppt/charts/chartEx67.xml" ContentType="application/vnd.ms-office.chartex+xml"/>
  <Override PartName="/ppt/charts/style67.xml" ContentType="application/vnd.ms-office.chartstyle+xml"/>
  <Override PartName="/ppt/charts/colors67.xml" ContentType="application/vnd.ms-office.chartcolorstyle+xml"/>
  <Override PartName="/ppt/charts/chartEx68.xml" ContentType="application/vnd.ms-office.chartex+xml"/>
  <Override PartName="/ppt/charts/style68.xml" ContentType="application/vnd.ms-office.chartstyle+xml"/>
  <Override PartName="/ppt/charts/colors68.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39"/>
  </p:notesMasterIdLst>
  <p:sldIdLst>
    <p:sldId id="2147475198" r:id="rId5"/>
    <p:sldId id="2147475199" r:id="rId6"/>
    <p:sldId id="2147475200" r:id="rId7"/>
    <p:sldId id="2147475201" r:id="rId8"/>
    <p:sldId id="2147475174" r:id="rId9"/>
    <p:sldId id="2147475202" r:id="rId10"/>
    <p:sldId id="2147475170" r:id="rId11"/>
    <p:sldId id="2147475175" r:id="rId12"/>
    <p:sldId id="2147475182" r:id="rId13"/>
    <p:sldId id="2147475177" r:id="rId14"/>
    <p:sldId id="2147475205" r:id="rId15"/>
    <p:sldId id="2147475185" r:id="rId16"/>
    <p:sldId id="2147475193" r:id="rId17"/>
    <p:sldId id="2147475194" r:id="rId18"/>
    <p:sldId id="2147475195" r:id="rId19"/>
    <p:sldId id="2147475196" r:id="rId20"/>
    <p:sldId id="2147475197" r:id="rId21"/>
    <p:sldId id="2147475206" r:id="rId22"/>
    <p:sldId id="2147475207" r:id="rId23"/>
    <p:sldId id="2147475208" r:id="rId24"/>
    <p:sldId id="2147475183" r:id="rId25"/>
    <p:sldId id="2147475184" r:id="rId26"/>
    <p:sldId id="2147475209" r:id="rId27"/>
    <p:sldId id="2147475186" r:id="rId28"/>
    <p:sldId id="2147475214" r:id="rId29"/>
    <p:sldId id="2147475215" r:id="rId30"/>
    <p:sldId id="2147475216" r:id="rId31"/>
    <p:sldId id="2147475217" r:id="rId32"/>
    <p:sldId id="2147475218" r:id="rId33"/>
    <p:sldId id="2147475223" r:id="rId34"/>
    <p:sldId id="2147475224" r:id="rId35"/>
    <p:sldId id="2147475225" r:id="rId36"/>
    <p:sldId id="2147475180" r:id="rId37"/>
    <p:sldId id="2147475181" r:id="rId3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AC577682-E234-4B09-A120-FC1403733E5C}">
          <p14:sldIdLst>
            <p14:sldId id="2147475198"/>
            <p14:sldId id="2147475199"/>
            <p14:sldId id="2147475200"/>
            <p14:sldId id="2147475201"/>
            <p14:sldId id="2147475174"/>
            <p14:sldId id="2147475202"/>
            <p14:sldId id="2147475170"/>
            <p14:sldId id="2147475175"/>
            <p14:sldId id="2147475182"/>
            <p14:sldId id="2147475177"/>
            <p14:sldId id="2147475205"/>
            <p14:sldId id="2147475185"/>
            <p14:sldId id="2147475193"/>
            <p14:sldId id="2147475194"/>
            <p14:sldId id="2147475195"/>
            <p14:sldId id="2147475196"/>
            <p14:sldId id="2147475197"/>
            <p14:sldId id="2147475206"/>
            <p14:sldId id="2147475207"/>
            <p14:sldId id="2147475208"/>
            <p14:sldId id="2147475183"/>
            <p14:sldId id="2147475184"/>
            <p14:sldId id="2147475209"/>
            <p14:sldId id="2147475186"/>
            <p14:sldId id="2147475214"/>
            <p14:sldId id="2147475215"/>
            <p14:sldId id="2147475216"/>
            <p14:sldId id="2147475217"/>
            <p14:sldId id="2147475218"/>
            <p14:sldId id="2147475223"/>
            <p14:sldId id="2147475224"/>
            <p14:sldId id="2147475225"/>
            <p14:sldId id="2147475180"/>
            <p14:sldId id="21474751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94660"/>
  </p:normalViewPr>
  <p:slideViewPr>
    <p:cSldViewPr snapToGrid="0">
      <p:cViewPr varScale="1">
        <p:scale>
          <a:sx n="103" d="100"/>
          <a:sy n="103" d="100"/>
        </p:scale>
        <p:origin x="902"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57.xml.rels><?xml version="1.0" encoding="UTF-8" standalone="yes"?>
<Relationships xmlns="http://schemas.openxmlformats.org/package/2006/relationships"><Relationship Id="rId3" Type="http://schemas.microsoft.com/office/2011/relationships/chartColorStyle" Target="colors57.xml"/><Relationship Id="rId2" Type="http://schemas.microsoft.com/office/2011/relationships/chartStyle" Target="style57.xml"/><Relationship Id="rId1" Type="http://schemas.openxmlformats.org/officeDocument/2006/relationships/package" Target="../embeddings/Microsoft_Excel_Worksheet56.xlsx"/></Relationships>
</file>

<file path=ppt/charts/_rels/chartEx58.xml.rels><?xml version="1.0" encoding="UTF-8" standalone="yes"?>
<Relationships xmlns="http://schemas.openxmlformats.org/package/2006/relationships"><Relationship Id="rId3" Type="http://schemas.microsoft.com/office/2011/relationships/chartColorStyle" Target="colors58.xml"/><Relationship Id="rId2" Type="http://schemas.microsoft.com/office/2011/relationships/chartStyle" Target="style58.xml"/><Relationship Id="rId1" Type="http://schemas.openxmlformats.org/officeDocument/2006/relationships/package" Target="../embeddings/Microsoft_Excel_Worksheet57.xlsx"/></Relationships>
</file>

<file path=ppt/charts/_rels/chartEx59.xml.rels><?xml version="1.0" encoding="UTF-8" standalone="yes"?>
<Relationships xmlns="http://schemas.openxmlformats.org/package/2006/relationships"><Relationship Id="rId3" Type="http://schemas.microsoft.com/office/2011/relationships/chartColorStyle" Target="colors59.xml"/><Relationship Id="rId2" Type="http://schemas.microsoft.com/office/2011/relationships/chartStyle" Target="style59.xml"/><Relationship Id="rId1" Type="http://schemas.openxmlformats.org/officeDocument/2006/relationships/package" Target="../embeddings/Microsoft_Excel_Worksheet58.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60.xml.rels><?xml version="1.0" encoding="UTF-8" standalone="yes"?>
<Relationships xmlns="http://schemas.openxmlformats.org/package/2006/relationships"><Relationship Id="rId3" Type="http://schemas.microsoft.com/office/2011/relationships/chartColorStyle" Target="colors60.xml"/><Relationship Id="rId2" Type="http://schemas.microsoft.com/office/2011/relationships/chartStyle" Target="style60.xml"/><Relationship Id="rId1" Type="http://schemas.openxmlformats.org/officeDocument/2006/relationships/package" Target="../embeddings/Microsoft_Excel_Worksheet59.xlsx"/></Relationships>
</file>

<file path=ppt/charts/_rels/chartEx61.xml.rels><?xml version="1.0" encoding="UTF-8" standalone="yes"?>
<Relationships xmlns="http://schemas.openxmlformats.org/package/2006/relationships"><Relationship Id="rId3" Type="http://schemas.microsoft.com/office/2011/relationships/chartColorStyle" Target="colors61.xml"/><Relationship Id="rId2" Type="http://schemas.microsoft.com/office/2011/relationships/chartStyle" Target="style61.xml"/><Relationship Id="rId1" Type="http://schemas.openxmlformats.org/officeDocument/2006/relationships/package" Target="../embeddings/Microsoft_Excel_Worksheet60.xlsx"/></Relationships>
</file>

<file path=ppt/charts/_rels/chartEx62.xml.rels><?xml version="1.0" encoding="UTF-8" standalone="yes"?>
<Relationships xmlns="http://schemas.openxmlformats.org/package/2006/relationships"><Relationship Id="rId3" Type="http://schemas.microsoft.com/office/2011/relationships/chartColorStyle" Target="colors62.xml"/><Relationship Id="rId2" Type="http://schemas.microsoft.com/office/2011/relationships/chartStyle" Target="style62.xml"/><Relationship Id="rId1" Type="http://schemas.openxmlformats.org/officeDocument/2006/relationships/package" Target="../embeddings/Microsoft_Excel_Worksheet61.xlsx"/></Relationships>
</file>

<file path=ppt/charts/_rels/chartEx63.xml.rels><?xml version="1.0" encoding="UTF-8" standalone="yes"?>
<Relationships xmlns="http://schemas.openxmlformats.org/package/2006/relationships"><Relationship Id="rId3" Type="http://schemas.microsoft.com/office/2011/relationships/chartColorStyle" Target="colors63.xml"/><Relationship Id="rId2" Type="http://schemas.microsoft.com/office/2011/relationships/chartStyle" Target="style63.xml"/><Relationship Id="rId1" Type="http://schemas.openxmlformats.org/officeDocument/2006/relationships/package" Target="../embeddings/Microsoft_Excel_Worksheet62.xlsx"/></Relationships>
</file>

<file path=ppt/charts/_rels/chartEx64.xml.rels><?xml version="1.0" encoding="UTF-8" standalone="yes"?>
<Relationships xmlns="http://schemas.openxmlformats.org/package/2006/relationships"><Relationship Id="rId3" Type="http://schemas.microsoft.com/office/2011/relationships/chartColorStyle" Target="colors64.xml"/><Relationship Id="rId2" Type="http://schemas.microsoft.com/office/2011/relationships/chartStyle" Target="style64.xml"/><Relationship Id="rId1" Type="http://schemas.openxmlformats.org/officeDocument/2006/relationships/package" Target="../embeddings/Microsoft_Excel_Worksheet63.xlsx"/></Relationships>
</file>

<file path=ppt/charts/_rels/chartEx65.xml.rels><?xml version="1.0" encoding="UTF-8" standalone="yes"?>
<Relationships xmlns="http://schemas.openxmlformats.org/package/2006/relationships"><Relationship Id="rId3" Type="http://schemas.microsoft.com/office/2011/relationships/chartColorStyle" Target="colors65.xml"/><Relationship Id="rId2" Type="http://schemas.microsoft.com/office/2011/relationships/chartStyle" Target="style65.xml"/><Relationship Id="rId1" Type="http://schemas.openxmlformats.org/officeDocument/2006/relationships/package" Target="../embeddings/Microsoft_Excel_Worksheet64.xlsx"/></Relationships>
</file>

<file path=ppt/charts/_rels/chartEx66.xml.rels><?xml version="1.0" encoding="UTF-8" standalone="yes"?>
<Relationships xmlns="http://schemas.openxmlformats.org/package/2006/relationships"><Relationship Id="rId3" Type="http://schemas.microsoft.com/office/2011/relationships/chartColorStyle" Target="colors66.xml"/><Relationship Id="rId2" Type="http://schemas.microsoft.com/office/2011/relationships/chartStyle" Target="style66.xml"/><Relationship Id="rId1" Type="http://schemas.openxmlformats.org/officeDocument/2006/relationships/package" Target="../embeddings/Microsoft_Excel_Worksheet65.xlsx"/></Relationships>
</file>

<file path=ppt/charts/_rels/chartEx67.xml.rels><?xml version="1.0" encoding="UTF-8" standalone="yes"?>
<Relationships xmlns="http://schemas.openxmlformats.org/package/2006/relationships"><Relationship Id="rId3" Type="http://schemas.microsoft.com/office/2011/relationships/chartColorStyle" Target="colors67.xml"/><Relationship Id="rId2" Type="http://schemas.microsoft.com/office/2011/relationships/chartStyle" Target="style67.xml"/><Relationship Id="rId1" Type="http://schemas.openxmlformats.org/officeDocument/2006/relationships/package" Target="../embeddings/Microsoft_Excel_Worksheet66.xlsx"/></Relationships>
</file>

<file path=ppt/charts/_rels/chartEx68.xml.rels><?xml version="1.0" encoding="UTF-8" standalone="yes"?>
<Relationships xmlns="http://schemas.openxmlformats.org/package/2006/relationships"><Relationship Id="rId3" Type="http://schemas.microsoft.com/office/2011/relationships/chartColorStyle" Target="colors68.xml"/><Relationship Id="rId2" Type="http://schemas.microsoft.com/office/2011/relationships/chartStyle" Target="style68.xml"/><Relationship Id="rId1" Type="http://schemas.openxmlformats.org/officeDocument/2006/relationships/package" Target="../embeddings/Microsoft_Excel_Worksheet67.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latin typeface="Nexa Bold" panose="00000800000000000000"/>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272.70299999999997</cx:pt>
          <cx:pt idx="1">3.5241608000000126</cx:pt>
          <cx:pt idx="2">-30.215274200000007</cx:pt>
          <cx:pt idx="3">0.00011339999999472639</cx:pt>
          <cx:pt idx="4">0.072999999999999995</cx:pt>
          <cx:pt idx="5">0</cx:pt>
          <cx:pt idx="6">246.08500000000001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685</cx:pt>
          <cx:pt idx="1">12</cx:pt>
          <cx:pt idx="2">-65</cx:pt>
          <cx:pt idx="3">1.1920928955078126e-12</cx:pt>
          <cx:pt idx="4">0</cx:pt>
          <cx:pt idx="5">0</cx:pt>
          <cx:pt idx="6">631</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cx:pt>
          <cx:pt idx="1">5</cx:pt>
          <cx:pt idx="2">-16</cx:pt>
          <cx:pt idx="3">1.1920928955078126e-12</cx:pt>
          <cx:pt idx="4">0</cx:pt>
          <cx:pt idx="5">0</cx:pt>
          <cx:pt idx="6">279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157</cx:pt>
          <cx:pt idx="1">4</cx:pt>
          <cx:pt idx="2">-8</cx:pt>
          <cx:pt idx="3">1.1920928955078126e-12</cx:pt>
          <cx:pt idx="4">0</cx:pt>
          <cx:pt idx="5">0</cx:pt>
          <cx:pt idx="6">152</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cx:pt>
          <cx:pt idx="1">-147</cx:pt>
          <cx:pt idx="2">61</cx:pt>
          <cx:pt idx="3">1.1920928955078126e-12</cx:pt>
          <cx:pt idx="4">2</cx:pt>
          <cx:pt idx="5">-2</cx:pt>
          <cx:pt idx="6">4907</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cx:pt>
          <cx:pt idx="1">20</cx:pt>
          <cx:pt idx="2">-86</cx:pt>
          <cx:pt idx="3">1.1920928955078126e-12</cx:pt>
          <cx:pt idx="4">0</cx:pt>
          <cx:pt idx="5">0</cx:pt>
          <cx:pt idx="6">1463</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cx:pt>
          <cx:pt idx="1">-77</cx:pt>
          <cx:pt idx="2">-6</cx:pt>
          <cx:pt idx="3">1.1920928955078126e-12</cx:pt>
          <cx:pt idx="4">6</cx:pt>
          <cx:pt idx="5">-1</cx:pt>
          <cx:pt idx="6">2148</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876</cx:pt>
          <cx:pt idx="1">12</cx:pt>
          <cx:pt idx="2">-38</cx:pt>
          <cx:pt idx="3">1.1920928955078126e-12</cx:pt>
          <cx:pt idx="4">0</cx:pt>
          <cx:pt idx="5">0</cx:pt>
          <cx:pt idx="6">849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3648</cx:pt>
          <cx:pt idx="1">-129</cx:pt>
          <cx:pt idx="2">-63</cx:pt>
          <cx:pt idx="3">1.1920928955078126e-12</cx:pt>
          <cx:pt idx="4">1</cx:pt>
          <cx:pt idx="5">-3</cx:pt>
          <cx:pt idx="6">3453</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1401</cx:pt>
          <cx:pt idx="1">20</cx:pt>
          <cx:pt idx="2">-102</cx:pt>
          <cx:pt idx="3">1.1920928955078126e-12</cx:pt>
          <cx:pt idx="4">0</cx:pt>
          <cx:pt idx="5">0</cx:pt>
          <cx:pt idx="6">1318</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cx:pt>
          <cx:pt idx="1">-102</cx:pt>
          <cx:pt idx="2">-350</cx:pt>
          <cx:pt idx="3">1.1920928955078126e-12</cx:pt>
          <cx:pt idx="4">2</cx:pt>
          <cx:pt idx="5">-1</cx:pt>
          <cx:pt idx="6">2734</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1089</cx:pt>
          <cx:pt idx="1">14</cx:pt>
          <cx:pt idx="2">-80</cx:pt>
          <cx:pt idx="3">1.1920928955078126e-12</cx:pt>
          <cx:pt idx="4">0</cx:pt>
          <cx:pt idx="5">0</cx:pt>
          <cx:pt idx="6">1023</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2623</cx:pt>
          <cx:pt idx="1">-100</cx:pt>
          <cx:pt idx="2">-70</cx:pt>
          <cx:pt idx="3">1.1920928955078126e-12</cx:pt>
          <cx:pt idx="4">0</cx:pt>
          <cx:pt idx="5">-1</cx:pt>
          <cx:pt idx="6">2452</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1112</cx:pt>
          <cx:pt idx="1">14</cx:pt>
          <cx:pt idx="2">-73</cx:pt>
          <cx:pt idx="3">1.1920928955078126e-12</cx:pt>
          <cx:pt idx="4">0</cx:pt>
          <cx:pt idx="5">0</cx:pt>
          <cx:pt idx="6">1052</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273</cx:pt>
          <cx:pt idx="1">4</cx:pt>
          <cx:pt idx="2">-30</cx:pt>
          <cx:pt idx="3">1.1920928955078126e-12</cx:pt>
          <cx:pt idx="4">0</cx:pt>
          <cx:pt idx="5">0</cx:pt>
          <cx:pt idx="6">246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684.66099999999994</cx:pt>
          <cx:pt idx="1">11.562674999999997</cx:pt>
          <cx:pt idx="2">-65.410697499999998</cx:pt>
          <cx:pt idx="3">2.2500000006402842e-05</cx:pt>
          <cx:pt idx="4">0.045999999999999999</cx:pt>
          <cx:pt idx="5">0</cx:pt>
          <cx:pt idx="6">630.85900000000004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290.20499999999998</cx:pt>
          <cx:pt idx="1">5.1665139000000142</cx:pt>
          <cx:pt idx="2">-16.006696399999996</cx:pt>
          <cx:pt idx="3">0.062182499999982613</cx:pt>
          <cx:pt idx="4">-0.062</cx:pt>
          <cx:pt idx="5">-0.062</cx:pt>
          <cx:pt idx="6">279.303</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0"/>
      </cx:strDim>
      <cx:numDim type="val">
        <cx:f>Sheet1!$B$2:$B$8</cx:f>
        <cx:lvl ptCount="0" formatCode="Genera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4993.2299999999996</cx:pt>
          <cx:pt idx="1">-146.59217299999975</cx:pt>
          <cx:pt idx="2">60.806908999999905</cx:pt>
          <cx:pt idx="3">-0.00073600000014994288</cx:pt>
          <cx:pt idx="4">2.1629999999999998</cx:pt>
          <cx:pt idx="5">-2.157</cx:pt>
          <cx:pt idx="6">4907.4499999999998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1529.1769999999999</cx:pt>
          <cx:pt idx="1">20.238014499999899</cx:pt>
          <cx:pt idx="2">-86.212222999999994</cx:pt>
          <cx:pt idx="3">-0.0017914999999047723</cx:pt>
          <cx:pt idx="4">0</cx:pt>
          <cx:pt idx="5">0</cx:pt>
          <cx:pt idx="6">1463.201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2226.471</cx:pt>
          <cx:pt idx="1">-76.857938400000023</cx:pt>
          <cx:pt idx="2">-6.0851618000000389</cx:pt>
          <cx:pt idx="3">0.00010020000007352792</cx:pt>
          <cx:pt idx="4">5.5170000000000003</cx:pt>
          <cx:pt idx="5">-1.2050000000000001</cx:pt>
          <cx:pt idx="6">2147.8400000000001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875.745</cx:pt>
          <cx:pt idx="1">11.589134900000079</cx:pt>
          <cx:pt idx="2">-37.855891</cx:pt>
          <cx:pt idx="3">0.028756099999925937</cx:pt>
          <cx:pt idx="4">0.012</cx:pt>
          <cx:pt idx="5">-0.029000000000000001</cx:pt>
          <cx:pt idx="6">849.49000000000001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3647.8310000000001</cx:pt>
          <cx:pt idx="1">-129.21284589999991</cx:pt>
          <cx:pt idx="2">-62.941728100000027</cx:pt>
          <cx:pt idx="3">-0.00042600000006495976</cx:pt>
          <cx:pt idx="4">0.56000000000000005</cx:pt>
          <cx:pt idx="5">-3.0859999999999999</cx:pt>
          <cx:pt idx="6">3453.1500000000001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1400.557</cx:pt>
          <cx:pt idx="1">19.567451000000016</cx:pt>
          <cx:pt idx="2">-102.47257800000001</cx:pt>
          <cx:pt idx="3">0.0021269999999931313</cx:pt>
          <cx:pt idx="4">0.045999999999999999</cx:pt>
          <cx:pt idx="5">-0.17899999999999999</cx:pt>
          <cx:pt idx="6">1317.521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3184.2269999999999</cx:pt>
          <cx:pt idx="1">-101.53621969999995</cx:pt>
          <cx:pt idx="2">-349.56270879999994</cx:pt>
          <cx:pt idx="3">0.00092849999992176892</cx:pt>
          <cx:pt idx="4">1.659</cx:pt>
          <cx:pt idx="5">-1.2390000000000001</cx:pt>
          <cx:pt idx="6">2733.549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1088.6320000000001</cx:pt>
          <cx:pt idx="1">14.358562099999961</cx:pt>
          <cx:pt idx="2">-79.592132599999999</cx:pt>
          <cx:pt idx="3">-0.0014294999999619905</cx:pt>
          <cx:pt idx="4">0</cx:pt>
          <cx:pt idx="5">-0.044999999999999998</cx:pt>
          <cx:pt idx="6">1023.352</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2622.8789999999999</cx:pt>
          <cx:pt idx="1">-100.13523169999998</cx:pt>
          <cx:pt idx="2">-69.836975800000019</cx:pt>
          <cx:pt idx="3">0.00020749999998952262</cx:pt>
          <cx:pt idx="4">0</cx:pt>
          <cx:pt idx="5">-0.623</cx:pt>
          <cx:pt idx="6">2452.2840000000001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1111.942</cx:pt>
          <cx:pt idx="1">13.733818099999963</cx:pt>
          <cx:pt idx="2">-73.03122519999998</cx:pt>
          <cx:pt idx="3">0.0004071000000258209</cx:pt>
          <cx:pt idx="4">0</cx:pt>
          <cx:pt idx="5">-0.42999999999999999</cx:pt>
          <cx:pt idx="6">1052.2149999999999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03/09/2025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9/3/2025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9/3/2025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9/3/2025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9/3/2025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9/3/2025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9/3/2025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9/3/2025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9/3/2025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6.png"/><Relationship Id="rId5" Type="http://schemas.microsoft.com/office/2014/relationships/chartEx" Target="../charts/chartEx20.xml"/><Relationship Id="rId4" Type="http://schemas.openxmlformats.org/officeDocument/2006/relationships/image" Target="../media/image410.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31.png"/><Relationship Id="rId5" Type="http://schemas.microsoft.com/office/2014/relationships/chartEx" Target="../charts/chartEx22.xml"/><Relationship Id="rId4" Type="http://schemas.openxmlformats.org/officeDocument/2006/relationships/image" Target="../media/image421.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7.png"/><Relationship Id="rId5" Type="http://schemas.microsoft.com/office/2014/relationships/chartEx" Target="../charts/chartEx24.xml"/><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4.png"/><Relationship Id="rId5" Type="http://schemas.microsoft.com/office/2014/relationships/chartEx" Target="../charts/chartEx26.xml"/><Relationship Id="rId4" Type="http://schemas.openxmlformats.org/officeDocument/2006/relationships/image" Target="../media/image63.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6.png"/><Relationship Id="rId5" Type="http://schemas.microsoft.com/office/2014/relationships/chartEx" Target="../charts/chartEx28.xml"/><Relationship Id="rId4" Type="http://schemas.openxmlformats.org/officeDocument/2006/relationships/image" Target="../media/image65.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8.png"/><Relationship Id="rId5" Type="http://schemas.microsoft.com/office/2014/relationships/chartEx" Target="../charts/chartEx30.xml"/><Relationship Id="rId4" Type="http://schemas.openxmlformats.org/officeDocument/2006/relationships/image" Target="../media/image67.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0.png"/><Relationship Id="rId5" Type="http://schemas.microsoft.com/office/2014/relationships/chartEx" Target="../charts/chartEx32.xml"/><Relationship Id="rId4" Type="http://schemas.openxmlformats.org/officeDocument/2006/relationships/image" Target="../media/image69.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2.png"/><Relationship Id="rId5" Type="http://schemas.microsoft.com/office/2014/relationships/chartEx" Target="../charts/chartEx34.xml"/><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3.png"/><Relationship Id="rId5" Type="http://schemas.microsoft.com/office/2014/relationships/chartEx" Target="../charts/chartEx36.xml"/><Relationship Id="rId4" Type="http://schemas.openxmlformats.org/officeDocument/2006/relationships/image" Target="../media/image283.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92.png"/><Relationship Id="rId5" Type="http://schemas.microsoft.com/office/2014/relationships/chartEx" Target="../charts/chartEx38.xml"/><Relationship Id="rId4" Type="http://schemas.openxmlformats.org/officeDocument/2006/relationships/image" Target="../media/image282.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4.xml"/><Relationship Id="rId4" Type="http://schemas.openxmlformats.org/officeDocument/2006/relationships/image" Target="../media/image30.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91.png"/><Relationship Id="rId5" Type="http://schemas.microsoft.com/office/2014/relationships/chartEx" Target="../charts/chartEx40.xml"/><Relationship Id="rId4" Type="http://schemas.openxmlformats.org/officeDocument/2006/relationships/image" Target="../media/image281.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11.png"/><Relationship Id="rId5" Type="http://schemas.microsoft.com/office/2014/relationships/chartEx" Target="../charts/chartEx42.xml"/><Relationship Id="rId4" Type="http://schemas.openxmlformats.org/officeDocument/2006/relationships/image" Target="../media/image301.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31.png"/><Relationship Id="rId5" Type="http://schemas.microsoft.com/office/2014/relationships/chartEx" Target="../charts/chartEx44.xml"/><Relationship Id="rId4" Type="http://schemas.openxmlformats.org/officeDocument/2006/relationships/image" Target="../media/image321.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51.png"/><Relationship Id="rId5" Type="http://schemas.microsoft.com/office/2014/relationships/chartEx" Target="../charts/chartEx46.xml"/><Relationship Id="rId4" Type="http://schemas.openxmlformats.org/officeDocument/2006/relationships/image" Target="../media/image341.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71.png"/><Relationship Id="rId5" Type="http://schemas.microsoft.com/office/2014/relationships/chartEx" Target="../charts/chartEx48.xml"/><Relationship Id="rId4" Type="http://schemas.openxmlformats.org/officeDocument/2006/relationships/image" Target="../media/image361.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61.png"/><Relationship Id="rId5" Type="http://schemas.microsoft.com/office/2014/relationships/chartEx" Target="../charts/chartEx50.xml"/><Relationship Id="rId4" Type="http://schemas.openxmlformats.org/officeDocument/2006/relationships/image" Target="../media/image451.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81.png"/><Relationship Id="rId5" Type="http://schemas.microsoft.com/office/2014/relationships/chartEx" Target="../charts/chartEx52.xml"/><Relationship Id="rId4" Type="http://schemas.openxmlformats.org/officeDocument/2006/relationships/image" Target="../media/image471.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01.png"/><Relationship Id="rId5" Type="http://schemas.microsoft.com/office/2014/relationships/chartEx" Target="../charts/chartEx54.xml"/><Relationship Id="rId4" Type="http://schemas.openxmlformats.org/officeDocument/2006/relationships/image" Target="../media/image491.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21.png"/><Relationship Id="rId5" Type="http://schemas.microsoft.com/office/2014/relationships/chartEx" Target="../charts/chartEx56.xml"/><Relationship Id="rId4" Type="http://schemas.openxmlformats.org/officeDocument/2006/relationships/image" Target="../media/image511.png"/></Relationships>
</file>

<file path=ppt/slides/_rels/slide29.xml.rels><?xml version="1.0" encoding="UTF-8" standalone="yes"?>
<Relationships xmlns="http://schemas.openxmlformats.org/package/2006/relationships"><Relationship Id="rId3" Type="http://schemas.microsoft.com/office/2014/relationships/chartEx" Target="../charts/chartEx57.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40.png"/><Relationship Id="rId5" Type="http://schemas.microsoft.com/office/2014/relationships/chartEx" Target="../charts/chartEx58.xml"/><Relationship Id="rId4" Type="http://schemas.openxmlformats.org/officeDocument/2006/relationships/image" Target="../media/image530.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6.xml"/><Relationship Id="rId4" Type="http://schemas.openxmlformats.org/officeDocument/2006/relationships/image" Target="../media/image32.png"/></Relationships>
</file>

<file path=ppt/slides/_rels/slide30.xml.rels><?xml version="1.0" encoding="UTF-8" standalone="yes"?>
<Relationships xmlns="http://schemas.openxmlformats.org/package/2006/relationships"><Relationship Id="rId3" Type="http://schemas.microsoft.com/office/2014/relationships/chartEx" Target="../charts/chartEx59.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4300.png"/><Relationship Id="rId5" Type="http://schemas.microsoft.com/office/2014/relationships/chartEx" Target="../charts/chartEx60.xml"/><Relationship Id="rId4" Type="http://schemas.openxmlformats.org/officeDocument/2006/relationships/image" Target="../media/image4200.png"/></Relationships>
</file>

<file path=ppt/slides/_rels/slide31.xml.rels><?xml version="1.0" encoding="UTF-8" standalone="yes"?>
<Relationships xmlns="http://schemas.openxmlformats.org/package/2006/relationships"><Relationship Id="rId3" Type="http://schemas.microsoft.com/office/2014/relationships/chartEx" Target="../charts/chartEx61.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450.png"/><Relationship Id="rId5" Type="http://schemas.microsoft.com/office/2014/relationships/chartEx" Target="../charts/chartEx62.xml"/><Relationship Id="rId4" Type="http://schemas.openxmlformats.org/officeDocument/2006/relationships/image" Target="../media/image4400.png"/></Relationships>
</file>

<file path=ppt/slides/_rels/slide32.xml.rels><?xml version="1.0" encoding="UTF-8" standalone="yes"?>
<Relationships xmlns="http://schemas.openxmlformats.org/package/2006/relationships"><Relationship Id="rId3" Type="http://schemas.microsoft.com/office/2014/relationships/chartEx" Target="../charts/chartEx63.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470.png"/><Relationship Id="rId5" Type="http://schemas.microsoft.com/office/2014/relationships/chartEx" Target="../charts/chartEx64.xml"/><Relationship Id="rId4" Type="http://schemas.openxmlformats.org/officeDocument/2006/relationships/image" Target="../media/image460.png"/></Relationships>
</file>

<file path=ppt/slides/_rels/slide33.xml.rels><?xml version="1.0" encoding="UTF-8" standalone="yes"?>
<Relationships xmlns="http://schemas.openxmlformats.org/package/2006/relationships"><Relationship Id="rId3" Type="http://schemas.microsoft.com/office/2014/relationships/chartEx" Target="../charts/chartEx65.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490.png"/><Relationship Id="rId5" Type="http://schemas.microsoft.com/office/2014/relationships/chartEx" Target="../charts/chartEx66.xml"/><Relationship Id="rId4" Type="http://schemas.openxmlformats.org/officeDocument/2006/relationships/image" Target="../media/image480.png"/></Relationships>
</file>

<file path=ppt/slides/_rels/slide34.xml.rels><?xml version="1.0" encoding="UTF-8" standalone="yes"?>
<Relationships xmlns="http://schemas.openxmlformats.org/package/2006/relationships"><Relationship Id="rId3" Type="http://schemas.microsoft.com/office/2014/relationships/chartEx" Target="../charts/chartEx67.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510.png"/><Relationship Id="rId5" Type="http://schemas.microsoft.com/office/2014/relationships/chartEx" Target="../charts/chartEx68.xml"/><Relationship Id="rId4" Type="http://schemas.openxmlformats.org/officeDocument/2006/relationships/image" Target="../media/image500.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8.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10.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14/relationships/chartEx" Target="../charts/chartEx1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1.png"/><Relationship Id="rId5" Type="http://schemas.microsoft.com/office/2014/relationships/chartEx" Target="../charts/chartEx14.xml"/><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90.png"/><Relationship Id="rId5" Type="http://schemas.microsoft.com/office/2014/relationships/chartEx" Target="../charts/chartEx16.xml"/><Relationship Id="rId4" Type="http://schemas.openxmlformats.org/officeDocument/2006/relationships/image" Target="../media/image380.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5.png"/><Relationship Id="rId5" Type="http://schemas.microsoft.com/office/2014/relationships/chartEx" Target="../charts/chartEx18.xml"/><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6789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72326601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81103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8117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75601017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29155620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9501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49229702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08537480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4487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57499838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3441943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0530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80270005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3973978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64642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99505791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2093911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7033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Nicolas vs. </a:t>
            </a:r>
            <a:r>
              <a:rPr lang="en-US" dirty="0" err="1"/>
              <a:t>Ruinart</a:t>
            </a:r>
            <a:r>
              <a:rPr lang="en-US" dirty="0"/>
              <a:t> | </a:t>
            </a:r>
            <a:r>
              <a:rPr lang="en-US" dirty="0" err="1"/>
              <a:t>Effervescents</a:t>
            </a:r>
            <a:r>
              <a:rPr lang="en-US" dirty="0"/>
              <a:t>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9148922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2750240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73303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78087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964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15886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20216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237116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448939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37766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0979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994768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0406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41215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4030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081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7984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57805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3738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99020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834858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29617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1264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41742467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5200153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07909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8003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3057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2274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01054807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9/3/2025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97004341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2969220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667BE911CCE24EB6051DF6C6CB7398" ma:contentTypeVersion="3" ma:contentTypeDescription="Create a new document." ma:contentTypeScope="" ma:versionID="66f93931b36c2aea2ed22203bf5c0dfc">
  <xsd:schema xmlns:xsd="http://www.w3.org/2001/XMLSchema" xmlns:xs="http://www.w3.org/2001/XMLSchema" xmlns:p="http://schemas.microsoft.com/office/2006/metadata/properties" xmlns:ns2="830b7506-6cf4-4077-b790-07ffa6f7f726" targetNamespace="http://schemas.microsoft.com/office/2006/metadata/properties" ma:root="true" ma:fieldsID="d7051deeeffb0228e05be09b0cb7c453" ns2:_="">
    <xsd:import namespace="830b7506-6cf4-4077-b790-07ffa6f7f726"/>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0b7506-6cf4-4077-b790-07ffa6f7f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7BDD27F-CF74-4F84-B019-9A5916D10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0b7506-6cf4-4077-b790-07ffa6f7f7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481</TotalTime>
  <Words>1866</Words>
  <Application>Microsoft Office PowerPoint</Application>
  <PresentationFormat>On-screen Show (16:9)</PresentationFormat>
  <Paragraphs>272</Paragraphs>
  <Slides>34</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Salma ANANY</cp:lastModifiedBy>
  <cp:revision>48</cp:revision>
  <dcterms:created xsi:type="dcterms:W3CDTF">2024-07-05T07:54:38Z</dcterms:created>
  <dcterms:modified xsi:type="dcterms:W3CDTF">2025-09-03T16:10:13Z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0x01010015667BE911CCE24EB6051DF6C6CB7398</vt:lpwstr>
  </property>
  <property fmtid="{D5CDD505-2E9C-101B-9397-08002B2CF9AE}" pid="3" name="MediaServiceImageTags">
    <vt:lpwstr/>
  </property>
</Properties>
</file>