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notesSlides/notesSlide5.xml" ContentType="application/vnd.openxmlformats-officedocument.presentationml.notesSlide+xml"/>
  <Override PartName="/ppt/tags/tag48.xml" ContentType="application/vnd.openxmlformats-officedocument.presentationml.tags+xml"/>
  <Override PartName="/ppt/notesSlides/notesSlide6.xml" ContentType="application/vnd.openxmlformats-officedocument.presentationml.notesSlide+xml"/>
  <Override PartName="/ppt/tags/tag49.xml" ContentType="application/vnd.openxmlformats-officedocument.presentationml.tags+xml"/>
  <Override PartName="/ppt/charts/chart16.xml" ContentType="application/vnd.openxmlformats-officedocument.drawingml.chart+xml"/>
  <Override PartName="/ppt/tags/tag50.xml" ContentType="application/vnd.openxmlformats-officedocument.presentationml.tags+xml"/>
  <Override PartName="/ppt/charts/chart17.xml" ContentType="application/vnd.openxmlformats-officedocument.drawingml.chart+xml"/>
  <Override PartName="/ppt/tags/tag51.xml" ContentType="application/vnd.openxmlformats-officedocument.presentationml.tags+xml"/>
  <Override PartName="/ppt/charts/chart18.xml" ContentType="application/vnd.openxmlformats-officedocument.drawingml.chart+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8FFD6093-52B9-4380-9061-A53DFFD22D15}">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5C205FC6-DEE5-4BB7-BECA-8D15DCE8D860}">
          <p14:sldIdLst>
            <p14:sldId id="2147477380"/>
            <p14:sldId id="2147477381"/>
            <p14:sldId id="2147477382"/>
          </p14:sldIdLst>
        </p14:section>
        <p14:section name="Segments Share and Growth By Brands" id="{58AD1796-0890-446A-82C7-4EE58BAC2192}">
          <p14:sldIdLst>
            <p14:sldId id="2147477383"/>
            <p14:sldId id="2147477384"/>
            <p14:sldId id="2147477385"/>
          </p14:sldIdLst>
        </p14:section>
        <p14:section name="Price Point Distribution Analysis By Brand" id="{13D0F1A1-A144-4284-A4C2-51A046A31B0E}">
          <p14:sldIdLst>
            <p14:sldId id="2147477386"/>
            <p14:sldId id="2147477387"/>
            <p14:sldId id="2147477388"/>
            <p14:sldId id="2147477389"/>
            <p14:sldId id="2147477390"/>
            <p14:sldId id="2147477391"/>
            <p14:sldId id="2147477392"/>
            <p14:sldId id="2147477393"/>
            <p14:sldId id="2147477394"/>
            <p14:sldId id="2147477395"/>
            <p14:sldId id="214747739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E0132DB-9973-4E52-8CAC-9CB8A1E1D9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89C3D5F-B85B-4CE5-813A-A5B4FE3D43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FB43501-3315-4E55-AE9A-2492883CBF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A1EDAF8-70E8-443B-BFD4-DA2EC32D10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BED0D3B-D59C-4735-A172-B4AE6F96E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E2E7651-9D3F-4F68-849D-929DC97201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81C0FBE-EB24-4002-812A-E3E1602CCC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CAEA98E-FFCD-4B34-8136-4347868445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78C5BD-A53F-4F51-BF1E-346858825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7FCE154-253E-4941-92C9-19E5763A6A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0C009B1-D536-4DA1-96E1-FCF1664C8C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2B6FFDD-FA55-4490-8AA2-2576233FF2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3028DA6-D637-47F9-AFDA-F41185FB84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EF217B0-E4D6-47EC-BE8E-FD7F83A8BB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FD8F149-A5B8-4EE6-BCDA-9E15850BBF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D3F6969-B018-4C2A-8600-481F7E0F5C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158C5E7-9CE6-4F5C-9471-C386AE58DB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F15E2F-F87C-40E7-99AD-845A6E45D2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2E1969A-C7F9-4194-AFA4-B35993BA14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02C9049-99C2-4831-8608-02D1E4D335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FEAA77E-2E50-43C8-9672-FFBB1EC2D2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E015CF1-2C9B-4751-9CD4-EE58999FA9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B2AC938-B636-47BA-A46D-BB07F10C8D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4BF9568-F690-4883-A06C-8DD84E64B5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BA42F28-5236-4B29-B6F3-F66DAE128E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1242434-5700-4080-B51E-22D4104E61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C45DE06-6569-40B7-85DD-29159B1CCF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7327784-E8C5-43CB-B878-9D710730F3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C2CDBD8-3A5C-4B78-899B-23EFD277DA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C7F998A-FEC5-4BB6-900D-8B53046F2E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2CBD148-E2E5-430E-8D74-823C2DE695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6488E02-7598-4DAD-A1E3-66307FF708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360F40A-9E7D-4404-A372-71E2CC165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904D0AB-BEEC-4C15-80B5-C24F865D4E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EAC4B1-048E-41F3-A962-996FC0D77E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5A43E8A-B60E-421E-B49E-18C65F3964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352F158-9C0A-4AFE-99CF-D71CD8181B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7A66993-5555-44B7-B63A-8AF3E1F9F2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664852A-FD79-46AF-9714-603A65442F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64872A6-D237-4094-888F-E98EE324EC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7EA7235-D9D6-47BF-80DB-62C457F101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8032D1E-BB06-4BFC-BFF8-F56C0C348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B6EF44F-7CA2-443F-9A6D-5A9EAA71A3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03B042-80D6-4097-B152-C06404A488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02A8A54-64B2-4767-B9C7-3854EC750B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C8103DE-2176-4811-B22B-22DC8B904A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C3A267E-A505-48BA-B730-CE413DFE98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B3C9DDE-EA98-490D-A480-4B5E801DE0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0EFC4B6-FA4A-4578-BBEC-3E4B7F222E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A1F4AC0-3498-4E88-BD15-ED79FBCA6D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821B56-D29C-4DB7-A8C2-53AF893097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D457093-BC61-4E40-A8EE-3240B6E98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789EC0B-C958-4C3D-9919-D24996D382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1C44AD4-B812-40C1-941F-F8AABBCE5A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4E87B58-D452-43FB-8831-66453DBE09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3BB9C22-C615-4260-9927-D828B3B2FF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B8C444A-242C-463E-A8AC-8777BD9827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A63A88C-F505-46E0-8245-D7B4111356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5464EFF-ABDD-458C-8CDA-4B904E003F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0A290AE-D07C-475A-9621-ED16135292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7462BD-480B-4D57-BECF-A5E3188257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38BD8DA-1EFB-4CBF-8142-D6351AA5AC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A66B7D9-ECF0-4FDB-BE8C-1672B86AF0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7CCD218-B6F9-4320-BD98-327D50A7D3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EF13296-37B7-4F81-9B68-10F8CA6DDB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466D96C-5634-4434-8457-8D9B490F25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4AAF279-9330-452E-9D93-7730265FB4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81F032-6013-46ED-ADC9-1D91D0B7DC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BD2CFE-73FD-441D-A35E-6FE5C3115F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07E8643-9090-4EC5-8BEB-A1FD0CC74E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047920D-A054-48CE-9954-DF21E4ED52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D51B321-4A1F-4745-A17B-BE71AFF4D8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EEF514E-4575-4FFA-9824-7EB0C2139F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44B7A62-0F25-4D13-AAD3-4F7F0D229A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39DD172-E206-4EEF-B091-D608451161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4403186-1A00-4400-8D1B-4A7D357679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FF200C-4468-4B4D-9037-41A5CBB147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1402037-BE2E-4C1A-9765-DA42DB2ABA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BA8224D-01C9-4451-8D22-B62B4EB33D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C53BD61-40E6-4F11-A47E-8090E0B48C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6F9A2BB-5CFE-402F-AE7D-0E7A00B54C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3E97D15-696E-4F27-9D66-F10541163B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08DE90-A736-458B-8FFD-C9483E98BE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55937EB-5568-408E-B6FA-26F55A317F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64B6FD4-4B27-42F3-9153-5DF2980059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553A33-24A0-4581-BB5C-E9B11A5044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3C0B532-D43F-4D0D-853D-7B116A666B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60D540B-0D79-4611-A3FB-D276C32F1E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5CC28C2-09FE-4965-8B3F-594F77E54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2134D3-2D76-4FDF-9323-B4B467FEB4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21C337A-4917-4B8F-B5C0-B220AF198B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4E5668D-036A-4FD0-8ABC-0ACF05BB6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5CD2208-52AB-491D-B35D-4AB532B913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80E076B-C1AC-4147-AED1-980966338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DAC4EE4-4E94-4107-BBB0-8920F09669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C0CE79D-934A-40FE-804B-14B5A5DCF9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03A3568-D53E-4901-AB2E-F1D64AF570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1B80643-D2CA-49B5-9C64-8E230B5DC0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76DD671-433A-48A7-B101-FA471AFE42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E8E0EA7-D45F-4361-B380-542D09A7B8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7EEB79A-6F6E-4785-B5E0-852BB7351F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09C4C75-D79C-4373-84C7-F2E4D18FC7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C7D0B10-7C11-4A7A-9F67-D23CAC3213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BB5F69B-2319-46D2-84FA-481A6B8C8C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15A827-B442-4B3C-88F4-AFB7426C9A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C4B4517-1F15-4672-A78B-2E308DD6E2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B97CD35-03A4-4498-9B81-0FC9991709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9C3DCC7-9A03-4708-92C8-5F4CEA2A90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8616488-F2C3-442C-8A3C-0781360D5D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633C1BB-79DE-4E50-9F1F-8D26B5F729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12D7D1A-6E29-4992-80F9-68EAF080FF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BC465F5-8E71-4FAD-A495-40867E4878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AC7AE42-6CE4-4094-8756-8FEF849B8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061ECD1-F71A-4CB8-A50B-72E96FA704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1E7D7C2-FAA6-421C-8722-11225B1145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B8E6DD2-2DFC-4A97-8FBA-8D81FC219D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6F1FBB8-D37A-4127-9EB6-FB32135CDE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586719F-7764-4227-9B2B-E46AA6AC29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B4BBB76-A439-4198-992B-5370575C9B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CF370A6-7E5E-4B36-B252-DD8E4208B7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07/08/2025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6.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7.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18.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82963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3946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35003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29313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7183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39501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64166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848738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022462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3653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84455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55039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06091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dirty="0">
                          <a:solidFill>
                            <a:srgbClr val="575555"/>
                          </a:solidFill>
                          <a:latin typeface="Nexa Bold" panose="00000800000000000000" pitchFamily="2" charset="0"/>
                        </a:rPr>
                        <a:t>Body </a:t>
                      </a:r>
                    </a:p>
                    <a:p>
                      <a:r>
                        <a:rPr lang="en-US" sz="800" dirty="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042549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956048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025388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7278806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294194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739529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344238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347772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230523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3234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1748294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681575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3172667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72469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06982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8750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5617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68208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6978710"/>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677735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4426</Words>
  <Application>Microsoft Office PowerPoint</Application>
  <PresentationFormat>On-screen Show (16:9)</PresentationFormat>
  <Paragraphs>1631</Paragraphs>
  <Slides>32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4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2025-08-07T15:04:34Z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