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1.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3.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37.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tags/tag39.xml" ContentType="application/vnd.openxmlformats-officedocument.presentationml.tags+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tags/tag4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tags/tag43.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45.xml" ContentType="application/vnd.openxmlformats-officedocument.presentationml.tags+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tags/tag47.xml" ContentType="application/vnd.openxmlformats-officedocument.presentationml.tags+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tags/tag49.xml" ContentType="application/vnd.openxmlformats-officedocument.presentationml.tags+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tags/tag51.xml" ContentType="application/vnd.openxmlformats-officedocument.presentationml.tags+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tags/tag53.xml" ContentType="application/vnd.openxmlformats-officedocument.presentationml.tags+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charts/chart79.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tags/tag55.xml" ContentType="application/vnd.openxmlformats-officedocument.presentationml.tags+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tags/tag57.xml" ContentType="application/vnd.openxmlformats-officedocument.presentationml.tags+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tags/tag59.xml" ContentType="application/vnd.openxmlformats-officedocument.presentationml.tags+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tags/tag61.xml" ContentType="application/vnd.openxmlformats-officedocument.presentationml.tags+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tags/tag63.xml" ContentType="application/vnd.openxmlformats-officedocument.presentationml.tags+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charts/chart109.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tags/tag65.xml" ContentType="application/vnd.openxmlformats-officedocument.presentationml.tags+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tags/tag67.xml" ContentType="application/vnd.openxmlformats-officedocument.presentationml.tags+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tags/tag69.xml" ContentType="application/vnd.openxmlformats-officedocument.presentationml.tags+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tags/tag71.xml" ContentType="application/vnd.openxmlformats-officedocument.presentationml.tags+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tags/tag73.xml" ContentType="application/vnd.openxmlformats-officedocument.presentationml.tags+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charts/chart139.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tags/tag75.xml" ContentType="application/vnd.openxmlformats-officedocument.presentationml.tags+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tags/tag77.xml" ContentType="application/vnd.openxmlformats-officedocument.presentationml.tags+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tags/tag79.xml" ContentType="application/vnd.openxmlformats-officedocument.presentationml.tags+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tags/tag81.xml" ContentType="application/vnd.openxmlformats-officedocument.presentationml.tags+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tags/tag83.xml" ContentType="application/vnd.openxmlformats-officedocument.presentationml.tags+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charts/chart169.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tags/tag85.xml" ContentType="application/vnd.openxmlformats-officedocument.presentationml.tags+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tags/tag87.xml" ContentType="application/vnd.openxmlformats-officedocument.presentationml.tags+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tags/tag89.xml" ContentType="application/vnd.openxmlformats-officedocument.presentationml.tags+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tags/tag91.xml" ContentType="application/vnd.openxmlformats-officedocument.presentationml.tags+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tags/tag93.xml" ContentType="application/vnd.openxmlformats-officedocument.presentationml.tags+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tags/tag94.xml" ContentType="application/vnd.openxmlformats-officedocument.presentationml.tags+xml"/>
  <Override PartName="/ppt/charts/chart199.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tags/tag95.xml" ContentType="application/vnd.openxmlformats-officedocument.presentationml.tags+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tags/tag96.xml" ContentType="application/vnd.openxmlformats-officedocument.presentationml.tags+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tags/tag97.xml" ContentType="application/vnd.openxmlformats-officedocument.presentationml.tags+xml"/>
  <Override PartName="/ppt/charts/chart208.xml" ContentType="application/vnd.openxmlformats-officedocument.drawingml.chart+xml"/>
  <Override PartName="/ppt/charts/chart209.xml" ContentType="application/vnd.openxmlformats-officedocument.drawingml.chart+xml"/>
  <Override PartName="/ppt/charts/chart210.xml" ContentType="application/vnd.openxmlformats-officedocument.drawingml.chart+xml"/>
  <Override PartName="/ppt/tags/tag98.xml" ContentType="application/vnd.openxmlformats-officedocument.presentationml.tags+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tags/tag99.xml" ContentType="application/vnd.openxmlformats-officedocument.presentationml.tags+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tags/tag100.xml" ContentType="application/vnd.openxmlformats-officedocument.presentationml.tags+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tags/tag101.xml" ContentType="application/vnd.openxmlformats-officedocument.presentationml.tags+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tags/tag102.xml" ContentType="application/vnd.openxmlformats-officedocument.presentationml.tags+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tags/tag103.xml" ContentType="application/vnd.openxmlformats-officedocument.presentationml.tags+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tags/tag104.xml" ContentType="application/vnd.openxmlformats-officedocument.presentationml.tags+xml"/>
  <Override PartName="/ppt/charts/chart229.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tags/tag105.xml" ContentType="application/vnd.openxmlformats-officedocument.presentationml.tags+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tags/tag106.xml" ContentType="application/vnd.openxmlformats-officedocument.presentationml.tags+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tags/tag107.xml" ContentType="application/vnd.openxmlformats-officedocument.presentationml.tags+xml"/>
  <Override PartName="/ppt/charts/chart238.xml" ContentType="application/vnd.openxmlformats-officedocument.drawingml.chart+xml"/>
  <Override PartName="/ppt/charts/chart239.xml" ContentType="application/vnd.openxmlformats-officedocument.drawingml.chart+xml"/>
  <Override PartName="/ppt/charts/chart240.xml" ContentType="application/vnd.openxmlformats-officedocument.drawingml.chart+xml"/>
  <Override PartName="/ppt/tags/tag108.xml" ContentType="application/vnd.openxmlformats-officedocument.presentationml.tags+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86"/>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 id="2147475239" r:id="rId71"/>
    <p:sldId id="2147475240" r:id="rId72"/>
    <p:sldId id="2147475241" r:id="rId73"/>
    <p:sldId id="2147475242" r:id="rId74"/>
    <p:sldId id="2147475243" r:id="rId75"/>
    <p:sldId id="2147475244" r:id="rId76"/>
    <p:sldId id="2147475245" r:id="rId77"/>
    <p:sldId id="2147475246" r:id="rId78"/>
    <p:sldId id="2147475247" r:id="rId79"/>
    <p:sldId id="2147475248" r:id="rId80"/>
    <p:sldId id="2147475249" r:id="rId81"/>
    <p:sldId id="2147475250" r:id="rId82"/>
    <p:sldId id="2147475251" r:id="rId83"/>
    <p:sldId id="2147475252" r:id="rId84"/>
    <p:sldId id="2147475253" r:id="rId8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nd Share Topline By Pack Count Bracket" id="{1BB4AEC8-F39E-4DAD-901D-6B0AEF8EF03E}">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9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microsoft.com/office/2018/10/relationships/authors" Target="author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0.60377677218816994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8.7170902187972438E-2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0.16390455550036179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0.14546337582513713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0.61023286261633503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0.1121250056018383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0.15359337243724583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0.24694519871289031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0.20163909100838984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0.18525165278537584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0.10185982582918643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0.23712781952805789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0.22265176642420145</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0.11253127286336931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0.10819906350129314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Mini Babybel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0.25351398955387072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Kiri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0.21522591902681237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0.13904893909641314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9.6117814827408957E-2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2.5910159480123499E-2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3.1593524298387083E-3</c:v>
                </c:pt>
                <c:pt idx="3">
                  <c:v>0.39347309613517084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5.2020708131959789E-2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4.5216101753804507E-2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0.48021969616477306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1.1968898780611883E-7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0.28219822356946006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0.2089467123411414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0.13331986842194596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0.37553507597846475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7.1482032968675183E-7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0.42907727373066118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0.31841083389292907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0.15241318949430877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0.14742662594923719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0.381749350663525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4.9465246317730947E-3</c:v>
                </c:pt>
                <c:pt idx="3">
                  <c:v>0.60678275998823172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0.12084287154631453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7.5557776586101771E-2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0.19186722516431381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0.23606787182707234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4.2613819186359557E-2</c:v>
                </c:pt>
                <c:pt idx="3">
                  <c:v>0.52930995275846393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0.19030202916971634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8.5042087261606308E-2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1.6200393310363201E-5</c:v>
                </c:pt>
                <c:pt idx="3">
                  <c:v>0.15271591123054351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0.37548095540243026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0.15697040986289171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0.14002345191812338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0.32752518281655463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0.29235017531860363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0.18276784529815721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0.18008121878563141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0.34480076059760772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1.0855829499012922E-2</c:v>
                </c:pt>
                <c:pt idx="3">
                  <c:v>0.44061358440071163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0.24804212062245967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7.6193315806505998E-2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0.22429508418190164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3.0232792796173455E-2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0.52281651346071867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0.33441833832183782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8.7918969877060174E-2</c:v>
                </c:pt>
                <c:pt idx="3">
                  <c:v>0.33100611742913172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0.10359458602901998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0.14306126128573304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2.1522990896992226E-2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3.0074565889133494E-3</c:v>
                </c:pt>
                <c:pt idx="3">
                  <c:v>0.37771684748069639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4.9519648379141995E-2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4.3110334430319232E-2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0.50512187891225435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2.4086940026619218E-2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0.33311364445288122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4.9565685672842856E-2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4.3173173695793987E-2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0.55006055615186278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3.2654362708804625E-2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2.2669499116434344E-2</c:v>
                </c:pt>
                <c:pt idx="3">
                  <c:v>0.29092842287909476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6.3881391144293198E-2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5.3861828329128579E-2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3.2349076230573742E-6</c:v>
                </c:pt>
                <c:pt idx="3">
                  <c:v>0.5359998719698702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1.8417187192711085E-2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3.1593524298387083E-3</c:v>
                </c:pt>
                <c:pt idx="3">
                  <c:v>0.39347309613517084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5.2020708131959789E-2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4.5216101753804507E-2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0.48771266845218547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2.041301274926095E-2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0.53263629350763109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2.991562186645445E-2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2.4243298545907115E-2</c:v>
                </c:pt>
                <c:pt idx="3">
                  <c:v>0.30609552812361729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6.8316270645619764E-2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5.760111318316799E-2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3.459486725816376E-6</c:v>
                </c:pt>
                <c:pt idx="3">
                  <c:v>0.51382322277813863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2.7484294943412615E-2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2.4243298545907115E-2</c:v>
                </c:pt>
                <c:pt idx="3">
                  <c:v>0.30609552812361729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6.8316270645619764E-2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5.760111318316799E-2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3.459486725816376E-6</c:v>
                </c:pt>
                <c:pt idx="3">
                  <c:v>0.51625454970118045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8.7170902187972438E-2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0.60377677218816994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6.724184473335848E-2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9.6662710767003307E-2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9.5188213053512966E-2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5.5260721618646723E-2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9.0202654206490415E-2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0.1121250056018383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0.61023286261633503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St Moret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6.9976315335888842E-2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8.3617057101356987E-2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0.24694519871289031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0.20163909100838984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0.28711147861456227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0.23712781952805789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0.22265176642420145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0.22073033636466247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0.25351398955387072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Kiri</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0.21522591902681237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0.23516675392382211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0.10456846702473084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0.28219822356946006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0.2089467123411414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0.13331986842194596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0.2709667286427217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0.10908758680096771</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0.31999040175002313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0.14742662594923719</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0.31841083389292907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0.15241318949430877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0.12745093385595646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0.25429841680756854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0.60377677218816994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0.14514777012349589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8.7170902187972438E-2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0.16390455550036179</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1.1204302097401005E-2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4.9465246317730947E-3</c:v>
                </c:pt>
                <c:pt idx="3">
                  <c:v>0.60678275998823172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0.12084287154631453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7.5557776586101771E-2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0.18066292306691278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1.670551892246316E-2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0.21936235290460915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1.4614709564537092E-2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4.2613819186359557E-2</c:v>
                </c:pt>
                <c:pt idx="3">
                  <c:v>0.52930995275846393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0.19030202916971634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8.5042087261606308E-2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1.6200393310363201E-5</c:v>
                </c:pt>
                <c:pt idx="3">
                  <c:v>0.13810120166600642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0.37548095540243026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0.15697040986289171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0.14002345191812338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0.32752518281655463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0.29235017531860363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0.18276784529815721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0.18008121878563141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0.34480076059760772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1.0855829499012922E-2</c:v>
                </c:pt>
                <c:pt idx="3">
                  <c:v>0.44061358440071163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0.24804212062245967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7.6193315806505998E-2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0.22429508418190164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0.33441833832183782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8.7918969877060174E-2</c:v>
                </c:pt>
                <c:pt idx="3">
                  <c:v>0.33100611742913172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0.10359458602901998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0.14306126128573304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0.61149628929357047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0.14785212182777938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9.5188213053512966E-2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0.14546337582513713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Boursin</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Apericube</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0.61023286261633503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Aperivrais</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0.12404875934458086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0.1121250056018383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0.15359337243724583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0.99999839518770828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2.4664446774705431E-2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3.0074565889133494E-3</c:v>
                </c:pt>
                <c:pt idx="3">
                  <c:v>0.37771684748069639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4.9519648379141995E-2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4.3110334430319232E-2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0.50198042303454116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0.20163909100838984</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0.2643026268518659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0.24694519871289031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0.18525165278537584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0.10185982582918643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0.22265176642420145</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0.31949007768307819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0.23712781952805789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0.11253127286336931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0.10819906350129314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0.21522591902681237</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La Vache Qui Rit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0.29608307297728548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Mini Babybel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0.25351398955387072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Private Label</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0.13904893909641314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9.6117814827408957E-2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8.7404858213717077E-3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0.28219822356946006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0.2089467123411414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0.13331986842194596</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0.36679470984608081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1.4145454410613437E-2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0.27660615102000169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0.15056168571074607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Paysan Breton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0.14375417471826138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0.4149325341403774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8.4490388731903645E-3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St Moret</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0.31841083389292907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0.15241318949430877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Boursin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0.14742662594923719</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0.37330031179033463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4.9493667150382128E-3</c:v>
                </c:pt>
                <c:pt idx="3">
                  <c:v>0.99505063328496179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4.9465246317730947E-3</c:v>
                </c:pt>
                <c:pt idx="3">
                  <c:v>0.60678275998823172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0.12084287154631453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7.5557776586101771E-2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0.19186722516431381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0.58193069055219471</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0.10245669958445451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Casa Azzurra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7.954473803627847E-2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0.23606787182707234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4.2630019579669921E-2</c:v>
                </c:pt>
                <c:pt idx="3">
                  <c:v>0.95736998042033006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4.2613819186359557E-2</c:v>
                </c:pt>
                <c:pt idx="3">
                  <c:v>0.52930995275846393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Galbani</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0.19030202916971634</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Salakis</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8.5042087261606308E-2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1.6200393310363201E-5</c:v>
                </c:pt>
                <c:pt idx="3">
                  <c:v>0.15271591123054351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0.37548095540243026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0.15697040986289171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0.14002345191812338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0.32752518281655463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2.8623866321204106E-2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0.33311364445288122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4.9565685672842856E-2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4.3173173695793987E-2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0.54552362985727787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0.32261969353293968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0.16561372174514497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0.15409334700317467</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0.35767323771874066</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0.99999999999999989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0.29235017531860363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Caprice Des Dieux</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0.18276784529815721</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0.18008121878563141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0.34480076059760772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1.0855829499012922E-2</c:v>
                </c:pt>
                <c:pt idx="3">
                  <c:v>0.98914410501157912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1.0855829499012922E-2</c:v>
                </c:pt>
                <c:pt idx="3">
                  <c:v>0.44061358440071163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0.24804212062245967</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7.6193315806505998E-2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0.22429508418190164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0.41401469963017906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Soignon</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0.25734618948201948</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6.6488480990571475E-2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0.26215062989722998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8.7918969877060174E-2</c:v>
                </c:pt>
                <c:pt idx="3">
                  <c:v>0.91208030306572252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Soignon</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0.33441833832183782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Private Label</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2">
                  <c:v>8.7918969877060174E-2</c:v>
                </c:pt>
                <c:pt idx="3">
                  <c:v>0.33100611742913172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President</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0.10359458602901998</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0.14306126128573304</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0.35389620697684598</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0.18438973665797406</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0.18103536754911684</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0.28067868881606312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0.22091080283546796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Lou Perac</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0.19885319413700653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Istara</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0.18613403037963921</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0.39410197264788632</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0.29031032450196637</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Istara</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0.26761248758829509</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Lou Perac</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0.19421322876002095</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0.24786395914971757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3.0081022058662992E-3</c:v>
                </c:pt>
                <c:pt idx="3">
                  <c:v>0.99699170009940419</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3.0687494168648737E-2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3.0074565889133494E-3</c:v>
                </c:pt>
                <c:pt idx="3">
                  <c:v>0.37771684748069639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4.9519648379141995E-2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4.3110334430319232E-2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0.49595737564059783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3.8223539298074635E-2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0.33311364445288122</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4.9565685672842856E-2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4.3173173695793987E-2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0.53592395688040728</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2.2672734024057402E-2</c:v>
                </c:pt>
                <c:pt idx="3">
                  <c:v>0.97732587703119156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Kiri</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2.7973592874954132E-2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2.2669499116434344E-2</c:v>
                </c:pt>
                <c:pt idx="3">
                  <c:v>0.29092842287909476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6.3881391144293198E-2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5.3861828329128579E-2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3.2349076230573742E-6</c:v>
                </c:pt>
                <c:pt idx="3">
                  <c:v>0.54068064180372077</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3.6686718160519306E-2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2.2669499116434344E-2</c:v>
                </c:pt>
                <c:pt idx="3">
                  <c:v>0.29092842287909476</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6.3881391144293198E-2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5.3861828329128579E-2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3.2349076230573742E-6</c:v>
                </c:pt>
                <c:pt idx="3">
                  <c:v>0.53196751651815555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3.1600306545873434E-3</c:v>
                </c:pt>
                <c:pt idx="3">
                  <c:v>0.99683976166583166</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3.2237409385986307E-2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3.1593524298387083E-3</c:v>
                </c:pt>
                <c:pt idx="3">
                  <c:v>0.39347309613517084</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5.2020708131959789E-2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4.5216101753804507E-2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0.47389244625891025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4.0372056331154343E-2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3">
                  <c:v>0.3490072175593365</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5.2351736412255725E-2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4.5591739771515725E-2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3">
                  <c:v>0.51267724992573771</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Brand WoB %</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3">
                  <c:v>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Sheet1!$B$2:$B$5</c:f>
              <c:numCache>
                <c:formatCode>General</c:formatCode>
                <c:ptCount val="4"/>
                <c:pt idx="2">
                  <c:v>2.4246758032632931E-2</c:v>
                </c:pt>
                <c:pt idx="3">
                  <c:v>0.97575175659699798</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La Vache Qui Rit</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Sheet1!$B$2:$B$5</c:f>
              <c:numCache>
                <c:formatCode>General</c:formatCode>
                <c:ptCount val="4"/>
                <c:pt idx="3">
                  <c:v>3.9233644134212146E-2</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Private Label</c:v>
                </c:pt>
              </c:strCache>
            </c:strRef>
          </c:tx>
          <c:spPr>
            <a:solidFill>
              <a:srgbClr val="AEABAB"/>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Sheet1!$C$2:$C$5</c:f>
              <c:numCache>
                <c:formatCode>General</c:formatCode>
                <c:ptCount val="4"/>
                <c:pt idx="2">
                  <c:v>2.4243298545907115E-2</c:v>
                </c:pt>
                <c:pt idx="3">
                  <c:v>0.30609552812361729</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President</c:v>
                </c:pt>
              </c:strCache>
            </c:strRef>
          </c:tx>
          <c:spPr>
            <a:solidFill>
              <a:srgbClr val="AEABAB">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Sheet1!$D$2:$D$5</c:f>
              <c:numCache>
                <c:formatCode>General</c:formatCode>
                <c:ptCount val="4"/>
                <c:pt idx="3">
                  <c:v>6.8316270645619764E-2</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Soignon</c:v>
                </c:pt>
              </c:strCache>
            </c:strRef>
          </c:tx>
          <c:spPr>
            <a:solidFill>
              <a:srgbClr val="AEABAB">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Sheet1!$E$2:$E$5</c:f>
              <c:numCache>
                <c:formatCode>General</c:formatCode>
                <c:ptCount val="4"/>
                <c:pt idx="3">
                  <c:v>5.760111318316799E-2</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AEABA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12-13 CT</c:v>
                </c:pt>
                <c:pt idx="1">
                  <c:v>10-11 CT</c:v>
                </c:pt>
                <c:pt idx="2">
                  <c:v>2-7 CT</c:v>
                </c:pt>
                <c:pt idx="3">
                  <c:v>1 CT</c:v>
                </c:pt>
              </c:strCache>
            </c:strRef>
          </c:cat>
          <c:val>
            <c:numRef>
              <c:f>Sheet1!$F$2:$F$5</c:f>
              <c:numCache>
                <c:formatCode>General</c:formatCode>
                <c:ptCount val="4"/>
                <c:pt idx="2">
                  <c:v>3.459486725816376E-6</c:v>
                </c:pt>
                <c:pt idx="3">
                  <c:v>0.50450520051038095</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3.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6.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8.xml"/><Relationship Id="rId5" Type="http://schemas.openxmlformats.org/officeDocument/2006/relationships/chart" Target="../charts/chart3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4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1.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50.xml"/><Relationship Id="rId5" Type="http://schemas.openxmlformats.org/officeDocument/2006/relationships/chart" Target="../charts/chart4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4.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3.xml"/><Relationship Id="rId5" Type="http://schemas.openxmlformats.org/officeDocument/2006/relationships/chart" Target="../charts/chart52.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5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6.xml"/><Relationship Id="rId5" Type="http://schemas.openxmlformats.org/officeDocument/2006/relationships/chart" Target="../charts/chart55.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9.xml"/><Relationship Id="rId5" Type="http://schemas.openxmlformats.org/officeDocument/2006/relationships/chart" Target="../charts/chart58.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3.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2.xml"/><Relationship Id="rId5" Type="http://schemas.openxmlformats.org/officeDocument/2006/relationships/chart" Target="../charts/chart6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6.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5.xml"/><Relationship Id="rId5" Type="http://schemas.openxmlformats.org/officeDocument/2006/relationships/chart" Target="../charts/chart64.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9.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8.xml"/><Relationship Id="rId5" Type="http://schemas.openxmlformats.org/officeDocument/2006/relationships/chart" Target="../charts/chart6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71.xml"/><Relationship Id="rId5" Type="http://schemas.openxmlformats.org/officeDocument/2006/relationships/chart" Target="../charts/chart7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4.xml"/><Relationship Id="rId5" Type="http://schemas.openxmlformats.org/officeDocument/2006/relationships/chart" Target="../charts/chart73.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78.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7.xml"/><Relationship Id="rId5" Type="http://schemas.openxmlformats.org/officeDocument/2006/relationships/chart" Target="../charts/chart7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1.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80.xml"/><Relationship Id="rId5" Type="http://schemas.openxmlformats.org/officeDocument/2006/relationships/chart" Target="../charts/chart79.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4.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3.xml"/><Relationship Id="rId5" Type="http://schemas.openxmlformats.org/officeDocument/2006/relationships/chart" Target="../charts/chart8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87.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6.xml"/><Relationship Id="rId5" Type="http://schemas.openxmlformats.org/officeDocument/2006/relationships/chart" Target="../charts/chart85.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9.xml"/><Relationship Id="rId5" Type="http://schemas.openxmlformats.org/officeDocument/2006/relationships/chart" Target="../charts/chart8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3.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2.xml"/><Relationship Id="rId5" Type="http://schemas.openxmlformats.org/officeDocument/2006/relationships/chart" Target="../charts/chart9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6.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5.xml"/><Relationship Id="rId5" Type="http://schemas.openxmlformats.org/officeDocument/2006/relationships/chart" Target="../charts/chart94.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99.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8.xml"/><Relationship Id="rId5" Type="http://schemas.openxmlformats.org/officeDocument/2006/relationships/chart" Target="../charts/chart9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2.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101.xml"/><Relationship Id="rId5" Type="http://schemas.openxmlformats.org/officeDocument/2006/relationships/chart" Target="../charts/chart100.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4.xml"/><Relationship Id="rId5" Type="http://schemas.openxmlformats.org/officeDocument/2006/relationships/chart" Target="../charts/chart103.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08.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7.xml"/><Relationship Id="rId5" Type="http://schemas.openxmlformats.org/officeDocument/2006/relationships/chart" Target="../charts/chart10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1.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10.xml"/><Relationship Id="rId5" Type="http://schemas.openxmlformats.org/officeDocument/2006/relationships/chart" Target="../charts/chart109.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4.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3.xml"/><Relationship Id="rId5" Type="http://schemas.openxmlformats.org/officeDocument/2006/relationships/chart" Target="../charts/chart11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7.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6.xml"/><Relationship Id="rId5" Type="http://schemas.openxmlformats.org/officeDocument/2006/relationships/chart" Target="../charts/chart115.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9.xml"/><Relationship Id="rId5" Type="http://schemas.openxmlformats.org/officeDocument/2006/relationships/chart" Target="../charts/chart118.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3.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2.xml"/><Relationship Id="rId5" Type="http://schemas.openxmlformats.org/officeDocument/2006/relationships/chart" Target="../charts/chart12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6.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5.xml"/><Relationship Id="rId5" Type="http://schemas.openxmlformats.org/officeDocument/2006/relationships/chart" Target="../charts/chart124.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9.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8.xml"/><Relationship Id="rId5" Type="http://schemas.openxmlformats.org/officeDocument/2006/relationships/chart" Target="../charts/chart12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2.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31.xml"/><Relationship Id="rId5" Type="http://schemas.openxmlformats.org/officeDocument/2006/relationships/chart" Target="../charts/chart130.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4.xml"/><Relationship Id="rId5" Type="http://schemas.openxmlformats.org/officeDocument/2006/relationships/chart" Target="../charts/chart133.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38.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7.xml"/><Relationship Id="rId5" Type="http://schemas.openxmlformats.org/officeDocument/2006/relationships/chart" Target="../charts/chart13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1.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40.xml"/><Relationship Id="rId5" Type="http://schemas.openxmlformats.org/officeDocument/2006/relationships/chart" Target="../charts/chart139.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4.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3.xml"/><Relationship Id="rId5" Type="http://schemas.openxmlformats.org/officeDocument/2006/relationships/chart" Target="../charts/chart142.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7.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6.xml"/><Relationship Id="rId5" Type="http://schemas.openxmlformats.org/officeDocument/2006/relationships/chart" Target="../charts/chart145.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9.xml"/><Relationship Id="rId5" Type="http://schemas.openxmlformats.org/officeDocument/2006/relationships/chart" Target="../charts/chart148.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3.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2.xml"/><Relationship Id="rId5" Type="http://schemas.openxmlformats.org/officeDocument/2006/relationships/chart" Target="../charts/chart1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6.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5.xml"/><Relationship Id="rId5" Type="http://schemas.openxmlformats.org/officeDocument/2006/relationships/chart" Target="../charts/chart154.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9.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8.xml"/><Relationship Id="rId5" Type="http://schemas.openxmlformats.org/officeDocument/2006/relationships/chart" Target="../charts/chart157.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2.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61.xml"/><Relationship Id="rId5" Type="http://schemas.openxmlformats.org/officeDocument/2006/relationships/chart" Target="../charts/chart160.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4.xml"/><Relationship Id="rId5" Type="http://schemas.openxmlformats.org/officeDocument/2006/relationships/chart" Target="../charts/chart163.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68.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7.xml"/><Relationship Id="rId5" Type="http://schemas.openxmlformats.org/officeDocument/2006/relationships/chart" Target="../charts/chart16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1.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70.xml"/><Relationship Id="rId5" Type="http://schemas.openxmlformats.org/officeDocument/2006/relationships/chart" Target="../charts/chart169.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4.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3.xml"/><Relationship Id="rId5" Type="http://schemas.openxmlformats.org/officeDocument/2006/relationships/chart" Target="../charts/chart172.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7.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6.xml"/><Relationship Id="rId5" Type="http://schemas.openxmlformats.org/officeDocument/2006/relationships/chart" Target="../charts/chart17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9.xml"/><Relationship Id="rId5" Type="http://schemas.openxmlformats.org/officeDocument/2006/relationships/chart" Target="../charts/chart178.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3.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2.xml"/><Relationship Id="rId5" Type="http://schemas.openxmlformats.org/officeDocument/2006/relationships/chart" Target="../charts/chart18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6.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5.xml"/><Relationship Id="rId5" Type="http://schemas.openxmlformats.org/officeDocument/2006/relationships/chart" Target="../charts/chart184.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9.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8.xml"/><Relationship Id="rId5" Type="http://schemas.openxmlformats.org/officeDocument/2006/relationships/chart" Target="../charts/chart187.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2.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91.xml"/><Relationship Id="rId5" Type="http://schemas.openxmlformats.org/officeDocument/2006/relationships/chart" Target="../charts/chart190.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4.xml"/><Relationship Id="rId5" Type="http://schemas.openxmlformats.org/officeDocument/2006/relationships/chart" Target="../charts/chart193.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98.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7.xml"/><Relationship Id="rId5" Type="http://schemas.openxmlformats.org/officeDocument/2006/relationships/chart" Target="../charts/chart19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1.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200.xml"/><Relationship Id="rId5" Type="http://schemas.openxmlformats.org/officeDocument/2006/relationships/chart" Target="../charts/chart199.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4.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203.xml"/><Relationship Id="rId5" Type="http://schemas.openxmlformats.org/officeDocument/2006/relationships/chart" Target="../charts/chart202.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7.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206.xml"/><Relationship Id="rId5" Type="http://schemas.openxmlformats.org/officeDocument/2006/relationships/chart" Target="../charts/chart20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209.xml"/><Relationship Id="rId5" Type="http://schemas.openxmlformats.org/officeDocument/2006/relationships/chart" Target="../charts/chart208.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3.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212.xml"/><Relationship Id="rId5" Type="http://schemas.openxmlformats.org/officeDocument/2006/relationships/chart" Target="../charts/chart21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6.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215.xml"/><Relationship Id="rId5" Type="http://schemas.openxmlformats.org/officeDocument/2006/relationships/chart" Target="../charts/chart214.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9.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218.xml"/><Relationship Id="rId5" Type="http://schemas.openxmlformats.org/officeDocument/2006/relationships/chart" Target="../charts/chart217.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2.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221.xml"/><Relationship Id="rId5" Type="http://schemas.openxmlformats.org/officeDocument/2006/relationships/chart" Target="../charts/chart220.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224.xml"/><Relationship Id="rId5" Type="http://schemas.openxmlformats.org/officeDocument/2006/relationships/chart" Target="../charts/chart223.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28.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227.xml"/><Relationship Id="rId5" Type="http://schemas.openxmlformats.org/officeDocument/2006/relationships/chart" Target="../charts/chart22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1.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230.xml"/><Relationship Id="rId5" Type="http://schemas.openxmlformats.org/officeDocument/2006/relationships/chart" Target="../charts/chart229.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4.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233.xml"/><Relationship Id="rId5" Type="http://schemas.openxmlformats.org/officeDocument/2006/relationships/chart" Target="../charts/chart232.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37.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236.xml"/><Relationship Id="rId5" Type="http://schemas.openxmlformats.org/officeDocument/2006/relationships/chart" Target="../charts/chart23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239.xml"/><Relationship Id="rId5" Type="http://schemas.openxmlformats.org/officeDocument/2006/relationships/chart" Target="../charts/chart238.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43.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242.xml"/><Relationship Id="rId5" Type="http://schemas.openxmlformats.org/officeDocument/2006/relationships/chart" Target="../charts/chart24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25493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10816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6960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7329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39482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733842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042777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60520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526256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9071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657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292248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6625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65281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84052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39483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881223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64768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70262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39701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854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19931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107953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972788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61954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0330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85919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428706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34694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814733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8287268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13099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561622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593706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11981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9281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4567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74455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561635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717150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358810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375577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115201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0019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57085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1811736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318299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104872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782222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La Vache Qui Rit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6447466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502473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937378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Total Fromage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1838392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4664715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67621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88483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Soft Cheese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74411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653539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270074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174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4778224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304199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4124113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Enfant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939775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959029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0613777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Frais A Tartiner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2818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979784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151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822657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149906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Salade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r>
                        <a:t>164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2698449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8671026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2334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Classique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9252949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692436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350873724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Chevre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063552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NATIONAL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4526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3280944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Carrefour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6232136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Brebis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Boursin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1047685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pPr>
              <a:defRPr sz="1200" b="1"/>
            </a:pPr>
            <a:r>
              <a:t>Brand Share Topline By Pack Count Bracket | Aperitif | Intermarche | P12M</a:t>
            </a: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pPr>
              <a:defRPr sz="1600"/>
            </a:pPr>
            <a:r>
              <a:rPr lang="en-US" dirty="0">
                <a:highlight>
                  <a:srgbClr val="FFFF00"/>
                </a:highlight>
              </a:rPr>
              <a:t>Brand Share Topline By Pack Count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3398148427"/>
              </p:ext>
            </p:extLst>
          </p:nvPr>
        </p:nvGraphicFramePr>
        <p:xfrm>
          <a:off x="503237" y="1135296"/>
          <a:ext cx="7179473" cy="3593589"/>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WoB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Sales IYA</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b="0">
                          <a:solidFill>
                            <a:srgbClr val="575555"/>
                          </a:solidFill>
                          <a:latin typeface="Nexa Bold"/>
                        </a:defRPr>
                      </a:pPr>
                      <a:r>
                        <a:t>Kiri </a:t>
                      </a:r>
                    </a:p>
                    <a:p>
                      <a:pPr algn="ctr">
                        <a:defRPr sz="800" b="0">
                          <a:solidFill>
                            <a:srgbClr val="575555"/>
                          </a:solidFill>
                          <a:latin typeface="Nexa Bold"/>
                        </a:defRPr>
                      </a:pPr>
                      <a:r>
                        <a:t>Price Index</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806034">
                <a:tc>
                  <a:txBody>
                    <a:bodyPr/>
                    <a:lstStyle/>
                    <a:p>
                      <a:pPr algn="ctr">
                        <a:defRPr sz="800">
                          <a:latin typeface="Nexa Bold"/>
                        </a:defRPr>
                      </a:pPr>
                      <a:r>
                        <a:t>12-13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806034">
                <a:tc>
                  <a:txBody>
                    <a:bodyPr/>
                    <a:lstStyle/>
                    <a:p>
                      <a:pPr algn="ctr">
                        <a:defRPr sz="800">
                          <a:latin typeface="Nexa Bold"/>
                        </a:defRPr>
                      </a:pPr>
                      <a:r>
                        <a:t>10-11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806034">
                <a:tc>
                  <a:txBody>
                    <a:bodyPr/>
                    <a:lstStyle/>
                    <a:p>
                      <a:pPr algn="ctr">
                        <a:defRPr sz="800">
                          <a:latin typeface="Nexa Bold"/>
                        </a:defRPr>
                      </a:pPr>
                      <a:r>
                        <a:t>2-7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806034">
                <a:tc>
                  <a:txBody>
                    <a:bodyPr/>
                    <a:lstStyle/>
                    <a:p>
                      <a:pPr algn="ctr">
                        <a:defRPr sz="800">
                          <a:latin typeface="Nexa Bold"/>
                        </a:defRPr>
                      </a:pPr>
                      <a:r>
                        <a:t>1 CT</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800">
                          <a:latin typeface="Nexa Book"/>
                        </a:defRPr>
                      </a:pPr>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4126013891"/>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1765047556"/>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526422599"/>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9/14/2025</a:t>
            </a:fld>
            <a:endParaRPr lang="en-US" sz="500"/>
          </a:p>
        </p:txBody>
      </p:sp>
    </p:spTree>
    <p:extLst>
      <p:ext uri="{BB962C8B-B14F-4D97-AF65-F5344CB8AC3E}">
        <p14:creationId xmlns:p14="http://schemas.microsoft.com/office/powerpoint/2010/main" val="2581260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5447</Words>
  <Application>Microsoft Office PowerPoint</Application>
  <PresentationFormat>On-screen Show (16:9)</PresentationFormat>
  <Paragraphs>1613</Paragraphs>
  <Slides>81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81</vt:i4>
      </vt:variant>
    </vt:vector>
  </HeadingPairs>
  <TitlesOfParts>
    <vt:vector size="90" baseType="lpstr">
      <vt:lpstr>Aptos</vt:lpstr>
      <vt:lpstr>Arial</vt:lpstr>
      <vt:lpstr>Nexa</vt:lpstr>
      <vt:lpstr>Nexa Bold</vt:lpstr>
      <vt:lpstr>Nexa Book</vt:lpstr>
      <vt:lpstr>Nexa Book Italic</vt:lpstr>
      <vt:lpstr>Open Sans</vt:lpstr>
      <vt:lpstr>1_PricingOne Light Template Oct 2024</vt:lpstr>
      <vt:lpstr>think-cell Slide</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lpstr>Brand Share Topline By Pack Count Bracket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2025-09-14T07:12:31Z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