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tags/tag29.xml" ContentType="application/vnd.openxmlformats-officedocument.presentationml.tags+xml"/>
  <Override PartName="/ppt/notesSlides/notesSlide2.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tags/tag30.xml" ContentType="application/vnd.openxmlformats-officedocument.presentationml.tags+xml"/>
  <Override PartName="/ppt/notesSlides/notesSlide3.xml" ContentType="application/vnd.openxmlformats-officedocument.presentationml.notesSlide+xml"/>
  <Override PartName="/ppt/charts/chart7.xml" ContentType="application/vnd.openxmlformats-officedocument.drawingml.chart+xml"/>
  <Override PartName="/ppt/charts/chart8.xml" ContentType="application/vnd.openxmlformats-officedocument.drawingml.chart+xml"/>
  <Override PartName="/ppt/tags/tag31.xml" ContentType="application/vnd.openxmlformats-officedocument.presentationml.tags+xml"/>
  <Override PartName="/ppt/notesSlides/notesSlide4.xml" ContentType="application/vnd.openxmlformats-officedocument.presentationml.notesSlide+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tags/tag32.xml" ContentType="application/vnd.openxmlformats-officedocument.presentationml.tags+xml"/>
  <Override PartName="/ppt/notesSlides/notesSlide5.xml" ContentType="application/vnd.openxmlformats-officedocument.presentationml.notesSlide+xml"/>
  <Override PartName="/ppt/charts/chart13.xml" ContentType="application/vnd.openxmlformats-officedocument.drawingml.chart+xml"/>
  <Override PartName="/ppt/charts/chart14.xml" ContentType="application/vnd.openxmlformats-officedocument.drawingml.chart+xml"/>
  <Override PartName="/ppt/tags/tag33.xml" ContentType="application/vnd.openxmlformats-officedocument.presentationml.tags+xml"/>
  <Override PartName="/ppt/notesSlides/notesSlide6.xml" ContentType="application/vnd.openxmlformats-officedocument.presentationml.notesSlide+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tags/tag34.xml" ContentType="application/vnd.openxmlformats-officedocument.presentationml.tags+xml"/>
  <Override PartName="/ppt/notesSlides/notesSlide7.xml" ContentType="application/vnd.openxmlformats-officedocument.presentationml.notesSlide+xml"/>
  <Override PartName="/ppt/charts/chart19.xml" ContentType="application/vnd.openxmlformats-officedocument.drawingml.chart+xml"/>
  <Override PartName="/ppt/charts/chart20.xml" ContentType="application/vnd.openxmlformats-officedocument.drawingml.chart+xml"/>
  <Override PartName="/ppt/tags/tag35.xml" ContentType="application/vnd.openxmlformats-officedocument.presentationml.tags+xml"/>
  <Override PartName="/ppt/notesSlides/notesSlide8.xml" ContentType="application/vnd.openxmlformats-officedocument.presentationml.notesSlide+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tags/tag36.xml" ContentType="application/vnd.openxmlformats-officedocument.presentationml.tags+xml"/>
  <Override PartName="/ppt/notesSlides/notesSlide9.xml" ContentType="application/vnd.openxmlformats-officedocument.presentationml.notesSlide+xml"/>
  <Override PartName="/ppt/charts/chart25.xml" ContentType="application/vnd.openxmlformats-officedocument.drawingml.chart+xml"/>
  <Override PartName="/ppt/charts/chart26.xml" ContentType="application/vnd.openxmlformats-officedocument.drawingml.chart+xml"/>
  <Override PartName="/ppt/tags/tag37.xml" ContentType="application/vnd.openxmlformats-officedocument.presentationml.tags+xml"/>
  <Override PartName="/ppt/notesSlides/notesSlide10.xml" ContentType="application/vnd.openxmlformats-officedocument.presentationml.notesSlide+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0.xml" ContentType="application/vnd.openxmlformats-officedocument.drawingml.chart+xml"/>
  <Override PartName="/ppt/tags/tag38.xml" ContentType="application/vnd.openxmlformats-officedocument.presentationml.tags+xml"/>
  <Override PartName="/ppt/notesSlides/notesSlide11.xml" ContentType="application/vnd.openxmlformats-officedocument.presentationml.notesSlide+xml"/>
  <Override PartName="/ppt/charts/chart31.xml" ContentType="application/vnd.openxmlformats-officedocument.drawingml.chart+xml"/>
  <Override PartName="/ppt/charts/chart32.xml" ContentType="application/vnd.openxmlformats-officedocument.drawingml.chart+xml"/>
  <Override PartName="/ppt/tags/tag39.xml" ContentType="application/vnd.openxmlformats-officedocument.presentationml.tags+xml"/>
  <Override PartName="/ppt/notesSlides/notesSlide12.xml" ContentType="application/vnd.openxmlformats-officedocument.presentationml.notesSlide+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tags/tag40.xml" ContentType="application/vnd.openxmlformats-officedocument.presentationml.tags+xml"/>
  <Override PartName="/ppt/notesSlides/notesSlide13.xml" ContentType="application/vnd.openxmlformats-officedocument.presentationml.notesSlide+xml"/>
  <Override PartName="/ppt/charts/chart37.xml" ContentType="application/vnd.openxmlformats-officedocument.drawingml.chart+xml"/>
  <Override PartName="/ppt/charts/chart38.xml" ContentType="application/vnd.openxmlformats-officedocument.drawingml.chart+xml"/>
  <Override PartName="/ppt/tags/tag41.xml" ContentType="application/vnd.openxmlformats-officedocument.presentationml.tags+xml"/>
  <Override PartName="/ppt/notesSlides/notesSlide14.xml" ContentType="application/vnd.openxmlformats-officedocument.presentationml.notesSlide+xml"/>
  <Override PartName="/ppt/charts/chart39.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tags/tag42.xml" ContentType="application/vnd.openxmlformats-officedocument.presentationml.tags+xml"/>
  <Override PartName="/ppt/notesSlides/notesSlide15.xml" ContentType="application/vnd.openxmlformats-officedocument.presentationml.notesSlide+xml"/>
  <Override PartName="/ppt/charts/chart43.xml" ContentType="application/vnd.openxmlformats-officedocument.drawingml.chart+xml"/>
  <Override PartName="/ppt/charts/chart44.xml" ContentType="application/vnd.openxmlformats-officedocument.drawingml.chart+xml"/>
  <Override PartName="/ppt/tags/tag43.xml" ContentType="application/vnd.openxmlformats-officedocument.presentationml.tags+xml"/>
  <Override PartName="/ppt/notesSlides/notesSlide16.xml" ContentType="application/vnd.openxmlformats-officedocument.presentationml.notesSlide+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tags/tag44.xml" ContentType="application/vnd.openxmlformats-officedocument.presentationml.tags+xml"/>
  <Override PartName="/ppt/notesSlides/notesSlide17.xml" ContentType="application/vnd.openxmlformats-officedocument.presentationml.notesSlide+xml"/>
  <Override PartName="/ppt/charts/chart49.xml" ContentType="application/vnd.openxmlformats-officedocument.drawingml.chart+xml"/>
  <Override PartName="/ppt/charts/chart50.xml" ContentType="application/vnd.openxmlformats-officedocument.drawingml.chart+xml"/>
  <Override PartName="/ppt/tags/tag45.xml" ContentType="application/vnd.openxmlformats-officedocument.presentationml.tags+xml"/>
  <Override PartName="/ppt/notesSlides/notesSlide18.xml" ContentType="application/vnd.openxmlformats-officedocument.presentationml.notesSlide+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tags/tag46.xml" ContentType="application/vnd.openxmlformats-officedocument.presentationml.tags+xml"/>
  <Override PartName="/ppt/notesSlides/notesSlide19.xml" ContentType="application/vnd.openxmlformats-officedocument.presentationml.notesSlide+xml"/>
  <Override PartName="/ppt/charts/chart55.xml" ContentType="application/vnd.openxmlformats-officedocument.drawingml.chart+xml"/>
  <Override PartName="/ppt/charts/chart56.xml" ContentType="application/vnd.openxmlformats-officedocument.drawingml.chart+xml"/>
  <Override PartName="/ppt/tags/tag47.xml" ContentType="application/vnd.openxmlformats-officedocument.presentationml.tags+xml"/>
  <Override PartName="/ppt/notesSlides/notesSlide20.xml" ContentType="application/vnd.openxmlformats-officedocument.presentationml.notesSlide+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0.xml" ContentType="application/vnd.openxmlformats-officedocument.drawingml.chart+xml"/>
  <Override PartName="/ppt/tags/tag48.xml" ContentType="application/vnd.openxmlformats-officedocument.presentationml.tags+xml"/>
  <Override PartName="/ppt/notesSlides/notesSlide21.xml" ContentType="application/vnd.openxmlformats-officedocument.presentationml.notesSlide+xml"/>
  <Override PartName="/ppt/charts/chart61.xml" ContentType="application/vnd.openxmlformats-officedocument.drawingml.chart+xml"/>
  <Override PartName="/ppt/charts/chart62.xml" ContentType="application/vnd.openxmlformats-officedocument.drawingml.chart+xml"/>
  <Override PartName="/ppt/tags/tag49.xml" ContentType="application/vnd.openxmlformats-officedocument.presentationml.tags+xml"/>
  <Override PartName="/ppt/notesSlides/notesSlide22.xml" ContentType="application/vnd.openxmlformats-officedocument.presentationml.notesSlide+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tags/tag50.xml" ContentType="application/vnd.openxmlformats-officedocument.presentationml.tags+xml"/>
  <Override PartName="/ppt/notesSlides/notesSlide23.xml" ContentType="application/vnd.openxmlformats-officedocument.presentationml.notesSlide+xml"/>
  <Override PartName="/ppt/charts/chart67.xml" ContentType="application/vnd.openxmlformats-officedocument.drawingml.chart+xml"/>
  <Override PartName="/ppt/charts/chart68.xml" ContentType="application/vnd.openxmlformats-officedocument.drawingml.chart+xml"/>
  <Override PartName="/ppt/tags/tag51.xml" ContentType="application/vnd.openxmlformats-officedocument.presentationml.tags+xml"/>
  <Override PartName="/ppt/notesSlides/notesSlide24.xml" ContentType="application/vnd.openxmlformats-officedocument.presentationml.notesSlide+xml"/>
  <Override PartName="/ppt/charts/chart69.xml" ContentType="application/vnd.openxmlformats-officedocument.drawingml.chart+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tags/tag52.xml" ContentType="application/vnd.openxmlformats-officedocument.presentationml.tags+xml"/>
  <Override PartName="/ppt/notesSlides/notesSlide25.xml" ContentType="application/vnd.openxmlformats-officedocument.presentationml.notesSlide+xml"/>
  <Override PartName="/ppt/charts/chart73.xml" ContentType="application/vnd.openxmlformats-officedocument.drawingml.chart+xml"/>
  <Override PartName="/ppt/charts/chart74.xml" ContentType="application/vnd.openxmlformats-officedocument.drawingml.chart+xml"/>
  <Override PartName="/ppt/tags/tag53.xml" ContentType="application/vnd.openxmlformats-officedocument.presentationml.tags+xml"/>
  <Override PartName="/ppt/notesSlides/notesSlide26.xml" ContentType="application/vnd.openxmlformats-officedocument.presentationml.notesSlide+xml"/>
  <Override PartName="/ppt/charts/chart75.xml" ContentType="application/vnd.openxmlformats-officedocument.drawingml.chart+xml"/>
  <Override PartName="/ppt/charts/chart76.xml" ContentType="application/vnd.openxmlformats-officedocument.drawingml.chart+xml"/>
  <Override PartName="/ppt/charts/chart77.xml" ContentType="application/vnd.openxmlformats-officedocument.drawingml.chart+xml"/>
  <Override PartName="/ppt/charts/chart78.xml" ContentType="application/vnd.openxmlformats-officedocument.drawingml.chart+xml"/>
  <Override PartName="/ppt/tags/tag54.xml" ContentType="application/vnd.openxmlformats-officedocument.presentationml.tags+xml"/>
  <Override PartName="/ppt/notesSlides/notesSlide27.xml" ContentType="application/vnd.openxmlformats-officedocument.presentationml.notesSlide+xml"/>
  <Override PartName="/ppt/charts/chart79.xml" ContentType="application/vnd.openxmlformats-officedocument.drawingml.chart+xml"/>
  <Override PartName="/ppt/charts/chart80.xml" ContentType="application/vnd.openxmlformats-officedocument.drawingml.chart+xml"/>
  <Override PartName="/ppt/tags/tag55.xml" ContentType="application/vnd.openxmlformats-officedocument.presentationml.tags+xml"/>
  <Override PartName="/ppt/notesSlides/notesSlide28.xml" ContentType="application/vnd.openxmlformats-officedocument.presentationml.notesSlide+xml"/>
  <Override PartName="/ppt/charts/chart81.xml" ContentType="application/vnd.openxmlformats-officedocument.drawingml.chart+xml"/>
  <Override PartName="/ppt/charts/chart82.xml" ContentType="application/vnd.openxmlformats-officedocument.drawingml.chart+xml"/>
  <Override PartName="/ppt/charts/chart83.xml" ContentType="application/vnd.openxmlformats-officedocument.drawingml.chart+xml"/>
  <Override PartName="/ppt/charts/chart84.xml" ContentType="application/vnd.openxmlformats-officedocument.drawingml.chart+xml"/>
  <Override PartName="/ppt/tags/tag56.xml" ContentType="application/vnd.openxmlformats-officedocument.presentationml.tags+xml"/>
  <Override PartName="/ppt/notesSlides/notesSlide29.xml" ContentType="application/vnd.openxmlformats-officedocument.presentationml.notesSlide+xml"/>
  <Override PartName="/ppt/charts/chart85.xml" ContentType="application/vnd.openxmlformats-officedocument.drawingml.chart+xml"/>
  <Override PartName="/ppt/charts/chart86.xml" ContentType="application/vnd.openxmlformats-officedocument.drawingml.chart+xml"/>
  <Override PartName="/ppt/tags/tag57.xml" ContentType="application/vnd.openxmlformats-officedocument.presentationml.tags+xml"/>
  <Override PartName="/ppt/notesSlides/notesSlide30.xml" ContentType="application/vnd.openxmlformats-officedocument.presentationml.notesSlide+xml"/>
  <Override PartName="/ppt/charts/chart87.xml" ContentType="application/vnd.openxmlformats-officedocument.drawingml.chart+xml"/>
  <Override PartName="/ppt/charts/chart88.xml" ContentType="application/vnd.openxmlformats-officedocument.drawingml.chart+xml"/>
  <Override PartName="/ppt/charts/chart89.xml" ContentType="application/vnd.openxmlformats-officedocument.drawingml.chart+xml"/>
  <Override PartName="/ppt/charts/chart90.xml" ContentType="application/vnd.openxmlformats-officedocument.drawingml.chart+xml"/>
  <Override PartName="/ppt/tags/tag58.xml" ContentType="application/vnd.openxmlformats-officedocument.presentationml.tags+xml"/>
  <Override PartName="/ppt/notesSlides/notesSlide31.xml" ContentType="application/vnd.openxmlformats-officedocument.presentationml.notesSlide+xml"/>
  <Override PartName="/ppt/charts/chart91.xml" ContentType="application/vnd.openxmlformats-officedocument.drawingml.chart+xml"/>
  <Override PartName="/ppt/charts/chart92.xml" ContentType="application/vnd.openxmlformats-officedocument.drawingml.chart+xml"/>
  <Override PartName="/ppt/tags/tag59.xml" ContentType="application/vnd.openxmlformats-officedocument.presentationml.tags+xml"/>
  <Override PartName="/ppt/notesSlides/notesSlide32.xml" ContentType="application/vnd.openxmlformats-officedocument.presentationml.notesSlide+xml"/>
  <Override PartName="/ppt/charts/chart93.xml" ContentType="application/vnd.openxmlformats-officedocument.drawingml.chart+xml"/>
  <Override PartName="/ppt/charts/chart94.xml" ContentType="application/vnd.openxmlformats-officedocument.drawingml.chart+xml"/>
  <Override PartName="/ppt/charts/chart95.xml" ContentType="application/vnd.openxmlformats-officedocument.drawingml.chart+xml"/>
  <Override PartName="/ppt/charts/chart96.xml" ContentType="application/vnd.openxmlformats-officedocument.drawingml.chart+xml"/>
  <Override PartName="/ppt/tags/tag60.xml" ContentType="application/vnd.openxmlformats-officedocument.presentationml.tags+xml"/>
  <Override PartName="/ppt/notesSlides/notesSlide33.xml" ContentType="application/vnd.openxmlformats-officedocument.presentationml.notesSlide+xml"/>
  <Override PartName="/ppt/charts/chart97.xml" ContentType="application/vnd.openxmlformats-officedocument.drawingml.chart+xml"/>
  <Override PartName="/ppt/charts/chart98.xml" ContentType="application/vnd.openxmlformats-officedocument.drawingml.chart+xml"/>
  <Override PartName="/ppt/tags/tag61.xml" ContentType="application/vnd.openxmlformats-officedocument.presentationml.tags+xml"/>
  <Override PartName="/ppt/notesSlides/notesSlide34.xml" ContentType="application/vnd.openxmlformats-officedocument.presentationml.notesSlide+xml"/>
  <Override PartName="/ppt/charts/chart99.xml" ContentType="application/vnd.openxmlformats-officedocument.drawingml.chart+xml"/>
  <Override PartName="/ppt/charts/chart100.xml" ContentType="application/vnd.openxmlformats-officedocument.drawingml.chart+xml"/>
  <Override PartName="/ppt/charts/chart101.xml" ContentType="application/vnd.openxmlformats-officedocument.drawingml.chart+xml"/>
  <Override PartName="/ppt/charts/chart102.xml" ContentType="application/vnd.openxmlformats-officedocument.drawingml.chart+xml"/>
  <Override PartName="/ppt/tags/tag62.xml" ContentType="application/vnd.openxmlformats-officedocument.presentationml.tags+xml"/>
  <Override PartName="/ppt/notesSlides/notesSlide35.xml" ContentType="application/vnd.openxmlformats-officedocument.presentationml.notesSlide+xml"/>
  <Override PartName="/ppt/charts/chart103.xml" ContentType="application/vnd.openxmlformats-officedocument.drawingml.chart+xml"/>
  <Override PartName="/ppt/charts/chart104.xml" ContentType="application/vnd.openxmlformats-officedocument.drawingml.chart+xml"/>
  <Override PartName="/ppt/tags/tag63.xml" ContentType="application/vnd.openxmlformats-officedocument.presentationml.tags+xml"/>
  <Override PartName="/ppt/notesSlides/notesSlide36.xml" ContentType="application/vnd.openxmlformats-officedocument.presentationml.notesSlide+xml"/>
  <Override PartName="/ppt/charts/chart105.xml" ContentType="application/vnd.openxmlformats-officedocument.drawingml.chart+xml"/>
  <Override PartName="/ppt/charts/chart106.xml" ContentType="application/vnd.openxmlformats-officedocument.drawingml.chart+xml"/>
  <Override PartName="/ppt/charts/chart107.xml" ContentType="application/vnd.openxmlformats-officedocument.drawingml.chart+xml"/>
  <Override PartName="/ppt/charts/chart108.xml" ContentType="application/vnd.openxmlformats-officedocument.drawingml.chart+xml"/>
  <Override PartName="/ppt/tags/tag64.xml" ContentType="application/vnd.openxmlformats-officedocument.presentationml.tags+xml"/>
  <Override PartName="/ppt/notesSlides/notesSlide37.xml" ContentType="application/vnd.openxmlformats-officedocument.presentationml.notesSlide+xml"/>
  <Override PartName="/ppt/charts/chart109.xml" ContentType="application/vnd.openxmlformats-officedocument.drawingml.chart+xml"/>
  <Override PartName="/ppt/charts/chart110.xml" ContentType="application/vnd.openxmlformats-officedocument.drawingml.chart+xml"/>
  <Override PartName="/ppt/tags/tag65.xml" ContentType="application/vnd.openxmlformats-officedocument.presentationml.tags+xml"/>
  <Override PartName="/ppt/notesSlides/notesSlide38.xml" ContentType="application/vnd.openxmlformats-officedocument.presentationml.notesSlide+xml"/>
  <Override PartName="/ppt/charts/chart111.xml" ContentType="application/vnd.openxmlformats-officedocument.drawingml.chart+xml"/>
  <Override PartName="/ppt/charts/chart112.xml" ContentType="application/vnd.openxmlformats-officedocument.drawingml.chart+xml"/>
  <Override PartName="/ppt/charts/chart113.xml" ContentType="application/vnd.openxmlformats-officedocument.drawingml.chart+xml"/>
  <Override PartName="/ppt/charts/chart114.xml" ContentType="application/vnd.openxmlformats-officedocument.drawingml.chart+xml"/>
  <Override PartName="/ppt/tags/tag66.xml" ContentType="application/vnd.openxmlformats-officedocument.presentationml.tags+xml"/>
  <Override PartName="/ppt/notesSlides/notesSlide39.xml" ContentType="application/vnd.openxmlformats-officedocument.presentationml.notesSlide+xml"/>
  <Override PartName="/ppt/charts/chart115.xml" ContentType="application/vnd.openxmlformats-officedocument.drawingml.chart+xml"/>
  <Override PartName="/ppt/charts/chart116.xml" ContentType="application/vnd.openxmlformats-officedocument.drawingml.chart+xml"/>
  <Override PartName="/ppt/tags/tag67.xml" ContentType="application/vnd.openxmlformats-officedocument.presentationml.tags+xml"/>
  <Override PartName="/ppt/notesSlides/notesSlide40.xml" ContentType="application/vnd.openxmlformats-officedocument.presentationml.notesSlide+xml"/>
  <Override PartName="/ppt/charts/chart117.xml" ContentType="application/vnd.openxmlformats-officedocument.drawingml.chart+xml"/>
  <Override PartName="/ppt/charts/chart118.xml" ContentType="application/vnd.openxmlformats-officedocument.drawingml.chart+xml"/>
  <Override PartName="/ppt/charts/chart119.xml" ContentType="application/vnd.openxmlformats-officedocument.drawingml.chart+xml"/>
  <Override PartName="/ppt/charts/chart120.xml" ContentType="application/vnd.openxmlformats-officedocument.drawingml.chart+xml"/>
  <Override PartName="/ppt/tags/tag68.xml" ContentType="application/vnd.openxmlformats-officedocument.presentationml.tags+xml"/>
  <Override PartName="/ppt/notesSlides/notesSlide41.xml" ContentType="application/vnd.openxmlformats-officedocument.presentationml.notesSlide+xml"/>
  <Override PartName="/ppt/charts/chart121.xml" ContentType="application/vnd.openxmlformats-officedocument.drawingml.chart+xml"/>
  <Override PartName="/ppt/charts/chart122.xml" ContentType="application/vnd.openxmlformats-officedocument.drawingml.chart+xml"/>
  <Override PartName="/ppt/tags/tag69.xml" ContentType="application/vnd.openxmlformats-officedocument.presentationml.tags+xml"/>
  <Override PartName="/ppt/notesSlides/notesSlide42.xml" ContentType="application/vnd.openxmlformats-officedocument.presentationml.notesSlide+xml"/>
  <Override PartName="/ppt/charts/chart123.xml" ContentType="application/vnd.openxmlformats-officedocument.drawingml.chart+xml"/>
  <Override PartName="/ppt/charts/chart124.xml" ContentType="application/vnd.openxmlformats-officedocument.drawingml.chart+xml"/>
  <Override PartName="/ppt/charts/chart125.xml" ContentType="application/vnd.openxmlformats-officedocument.drawingml.chart+xml"/>
  <Override PartName="/ppt/charts/chart126.xml" ContentType="application/vnd.openxmlformats-officedocument.drawingml.chart+xml"/>
  <Override PartName="/ppt/tags/tag70.xml" ContentType="application/vnd.openxmlformats-officedocument.presentationml.tags+xml"/>
  <Override PartName="/ppt/notesSlides/notesSlide43.xml" ContentType="application/vnd.openxmlformats-officedocument.presentationml.notesSlide+xml"/>
  <Override PartName="/ppt/charts/chart127.xml" ContentType="application/vnd.openxmlformats-officedocument.drawingml.chart+xml"/>
  <Override PartName="/ppt/charts/chart128.xml" ContentType="application/vnd.openxmlformats-officedocument.drawingml.chart+xml"/>
  <Override PartName="/ppt/tags/tag71.xml" ContentType="application/vnd.openxmlformats-officedocument.presentationml.tags+xml"/>
  <Override PartName="/ppt/notesSlides/notesSlide44.xml" ContentType="application/vnd.openxmlformats-officedocument.presentationml.notesSlide+xml"/>
  <Override PartName="/ppt/charts/chart129.xml" ContentType="application/vnd.openxmlformats-officedocument.drawingml.chart+xml"/>
  <Override PartName="/ppt/charts/chart130.xml" ContentType="application/vnd.openxmlformats-officedocument.drawingml.chart+xml"/>
  <Override PartName="/ppt/charts/chart131.xml" ContentType="application/vnd.openxmlformats-officedocument.drawingml.chart+xml"/>
  <Override PartName="/ppt/charts/chart132.xml" ContentType="application/vnd.openxmlformats-officedocument.drawingml.chart+xml"/>
  <Override PartName="/ppt/tags/tag72.xml" ContentType="application/vnd.openxmlformats-officedocument.presentationml.tags+xml"/>
  <Override PartName="/ppt/notesSlides/notesSlide45.xml" ContentType="application/vnd.openxmlformats-officedocument.presentationml.notesSlide+xml"/>
  <Override PartName="/ppt/charts/chart133.xml" ContentType="application/vnd.openxmlformats-officedocument.drawingml.chart+xml"/>
  <Override PartName="/ppt/charts/chart134.xml" ContentType="application/vnd.openxmlformats-officedocument.drawingml.chart+xml"/>
  <Override PartName="/ppt/tags/tag73.xml" ContentType="application/vnd.openxmlformats-officedocument.presentationml.tags+xml"/>
  <Override PartName="/ppt/notesSlides/notesSlide46.xml" ContentType="application/vnd.openxmlformats-officedocument.presentationml.notesSlide+xml"/>
  <Override PartName="/ppt/charts/chart135.xml" ContentType="application/vnd.openxmlformats-officedocument.drawingml.chart+xml"/>
  <Override PartName="/ppt/charts/chart136.xml" ContentType="application/vnd.openxmlformats-officedocument.drawingml.chart+xml"/>
  <Override PartName="/ppt/charts/chart137.xml" ContentType="application/vnd.openxmlformats-officedocument.drawingml.chart+xml"/>
  <Override PartName="/ppt/charts/chart138.xml" ContentType="application/vnd.openxmlformats-officedocument.drawingml.chart+xml"/>
  <Override PartName="/ppt/tags/tag74.xml" ContentType="application/vnd.openxmlformats-officedocument.presentationml.tags+xml"/>
  <Override PartName="/ppt/notesSlides/notesSlide47.xml" ContentType="application/vnd.openxmlformats-officedocument.presentationml.notesSlide+xml"/>
  <Override PartName="/ppt/charts/chart139.xml" ContentType="application/vnd.openxmlformats-officedocument.drawingml.chart+xml"/>
  <Override PartName="/ppt/charts/chart140.xml" ContentType="application/vnd.openxmlformats-officedocument.drawingml.chart+xml"/>
  <Override PartName="/ppt/tags/tag75.xml" ContentType="application/vnd.openxmlformats-officedocument.presentationml.tags+xml"/>
  <Override PartName="/ppt/notesSlides/notesSlide48.xml" ContentType="application/vnd.openxmlformats-officedocument.presentationml.notesSlide+xml"/>
  <Override PartName="/ppt/charts/chart141.xml" ContentType="application/vnd.openxmlformats-officedocument.drawingml.chart+xml"/>
  <Override PartName="/ppt/charts/chart142.xml" ContentType="application/vnd.openxmlformats-officedocument.drawingml.chart+xml"/>
  <Override PartName="/ppt/charts/chart143.xml" ContentType="application/vnd.openxmlformats-officedocument.drawingml.chart+xml"/>
  <Override PartName="/ppt/charts/chart144.xml" ContentType="application/vnd.openxmlformats-officedocument.drawingml.chart+xml"/>
  <Override PartName="/ppt/tags/tag76.xml" ContentType="application/vnd.openxmlformats-officedocument.presentationml.tags+xml"/>
  <Override PartName="/ppt/notesSlides/notesSlide49.xml" ContentType="application/vnd.openxmlformats-officedocument.presentationml.notesSlide+xml"/>
  <Override PartName="/ppt/charts/chart145.xml" ContentType="application/vnd.openxmlformats-officedocument.drawingml.chart+xml"/>
  <Override PartName="/ppt/charts/chart146.xml" ContentType="application/vnd.openxmlformats-officedocument.drawingml.chart+xml"/>
  <Override PartName="/ppt/tags/tag77.xml" ContentType="application/vnd.openxmlformats-officedocument.presentationml.tags+xml"/>
  <Override PartName="/ppt/notesSlides/notesSlide50.xml" ContentType="application/vnd.openxmlformats-officedocument.presentationml.notesSlide+xml"/>
  <Override PartName="/ppt/charts/chart147.xml" ContentType="application/vnd.openxmlformats-officedocument.drawingml.chart+xml"/>
  <Override PartName="/ppt/charts/chart148.xml" ContentType="application/vnd.openxmlformats-officedocument.drawingml.chart+xml"/>
  <Override PartName="/ppt/charts/chart149.xml" ContentType="application/vnd.openxmlformats-officedocument.drawingml.chart+xml"/>
  <Override PartName="/ppt/charts/chart150.xml" ContentType="application/vnd.openxmlformats-officedocument.drawingml.chart+xml"/>
  <Override PartName="/ppt/tags/tag78.xml" ContentType="application/vnd.openxmlformats-officedocument.presentationml.tags+xml"/>
  <Override PartName="/ppt/notesSlides/notesSlide51.xml" ContentType="application/vnd.openxmlformats-officedocument.presentationml.notesSlide+xml"/>
  <Override PartName="/ppt/charts/chart151.xml" ContentType="application/vnd.openxmlformats-officedocument.drawingml.chart+xml"/>
  <Override PartName="/ppt/charts/chart152.xml" ContentType="application/vnd.openxmlformats-officedocument.drawingml.chart+xml"/>
  <Override PartName="/ppt/tags/tag79.xml" ContentType="application/vnd.openxmlformats-officedocument.presentationml.tags+xml"/>
  <Override PartName="/ppt/notesSlides/notesSlide52.xml" ContentType="application/vnd.openxmlformats-officedocument.presentationml.notesSlide+xml"/>
  <Override PartName="/ppt/charts/chart153.xml" ContentType="application/vnd.openxmlformats-officedocument.drawingml.chart+xml"/>
  <Override PartName="/ppt/charts/chart154.xml" ContentType="application/vnd.openxmlformats-officedocument.drawingml.chart+xml"/>
  <Override PartName="/ppt/charts/chart155.xml" ContentType="application/vnd.openxmlformats-officedocument.drawingml.chart+xml"/>
  <Override PartName="/ppt/charts/chart156.xml" ContentType="application/vnd.openxmlformats-officedocument.drawingml.chart+xml"/>
  <Override PartName="/ppt/tags/tag80.xml" ContentType="application/vnd.openxmlformats-officedocument.presentationml.tags+xml"/>
  <Override PartName="/ppt/notesSlides/notesSlide53.xml" ContentType="application/vnd.openxmlformats-officedocument.presentationml.notesSlide+xml"/>
  <Override PartName="/ppt/charts/chart157.xml" ContentType="application/vnd.openxmlformats-officedocument.drawingml.chart+xml"/>
  <Override PartName="/ppt/charts/chart158.xml" ContentType="application/vnd.openxmlformats-officedocument.drawingml.chart+xml"/>
  <Override PartName="/ppt/tags/tag81.xml" ContentType="application/vnd.openxmlformats-officedocument.presentationml.tags+xml"/>
  <Override PartName="/ppt/notesSlides/notesSlide54.xml" ContentType="application/vnd.openxmlformats-officedocument.presentationml.notesSlide+xml"/>
  <Override PartName="/ppt/charts/chart159.xml" ContentType="application/vnd.openxmlformats-officedocument.drawingml.chart+xml"/>
  <Override PartName="/ppt/charts/chart160.xml" ContentType="application/vnd.openxmlformats-officedocument.drawingml.chart+xml"/>
  <Override PartName="/ppt/charts/chart161.xml" ContentType="application/vnd.openxmlformats-officedocument.drawingml.chart+xml"/>
  <Override PartName="/ppt/charts/chart162.xml" ContentType="application/vnd.openxmlformats-officedocument.drawingml.chart+xml"/>
  <Override PartName="/ppt/tags/tag82.xml" ContentType="application/vnd.openxmlformats-officedocument.presentationml.tags+xml"/>
  <Override PartName="/ppt/notesSlides/notesSlide55.xml" ContentType="application/vnd.openxmlformats-officedocument.presentationml.notesSlide+xml"/>
  <Override PartName="/ppt/charts/chart163.xml" ContentType="application/vnd.openxmlformats-officedocument.drawingml.chart+xml"/>
  <Override PartName="/ppt/charts/chart164.xml" ContentType="application/vnd.openxmlformats-officedocument.drawingml.chart+xml"/>
  <Override PartName="/ppt/tags/tag83.xml" ContentType="application/vnd.openxmlformats-officedocument.presentationml.tags+xml"/>
  <Override PartName="/ppt/notesSlides/notesSlide56.xml" ContentType="application/vnd.openxmlformats-officedocument.presentationml.notesSlide+xml"/>
  <Override PartName="/ppt/charts/chart165.xml" ContentType="application/vnd.openxmlformats-officedocument.drawingml.chart+xml"/>
  <Override PartName="/ppt/charts/chart166.xml" ContentType="application/vnd.openxmlformats-officedocument.drawingml.chart+xml"/>
  <Override PartName="/ppt/charts/chart167.xml" ContentType="application/vnd.openxmlformats-officedocument.drawingml.chart+xml"/>
  <Override PartName="/ppt/charts/chart168.xml" ContentType="application/vnd.openxmlformats-officedocument.drawingml.chart+xml"/>
  <Override PartName="/ppt/tags/tag84.xml" ContentType="application/vnd.openxmlformats-officedocument.presentationml.tags+xml"/>
  <Override PartName="/ppt/notesSlides/notesSlide57.xml" ContentType="application/vnd.openxmlformats-officedocument.presentationml.notesSlide+xml"/>
  <Override PartName="/ppt/charts/chart169.xml" ContentType="application/vnd.openxmlformats-officedocument.drawingml.chart+xml"/>
  <Override PartName="/ppt/charts/chart170.xml" ContentType="application/vnd.openxmlformats-officedocument.drawingml.chart+xml"/>
  <Override PartName="/ppt/tags/tag85.xml" ContentType="application/vnd.openxmlformats-officedocument.presentationml.tags+xml"/>
  <Override PartName="/ppt/notesSlides/notesSlide58.xml" ContentType="application/vnd.openxmlformats-officedocument.presentationml.notesSlide+xml"/>
  <Override PartName="/ppt/charts/chart171.xml" ContentType="application/vnd.openxmlformats-officedocument.drawingml.chart+xml"/>
  <Override PartName="/ppt/charts/chart172.xml" ContentType="application/vnd.openxmlformats-officedocument.drawingml.chart+xml"/>
  <Override PartName="/ppt/charts/chart173.xml" ContentType="application/vnd.openxmlformats-officedocument.drawingml.chart+xml"/>
  <Override PartName="/ppt/charts/chart174.xml" ContentType="application/vnd.openxmlformats-officedocument.drawingml.chart+xml"/>
  <Override PartName="/ppt/tags/tag86.xml" ContentType="application/vnd.openxmlformats-officedocument.presentationml.tags+xml"/>
  <Override PartName="/ppt/notesSlides/notesSlide59.xml" ContentType="application/vnd.openxmlformats-officedocument.presentationml.notesSlide+xml"/>
  <Override PartName="/ppt/charts/chart175.xml" ContentType="application/vnd.openxmlformats-officedocument.drawingml.chart+xml"/>
  <Override PartName="/ppt/charts/chart176.xml" ContentType="application/vnd.openxmlformats-officedocument.drawingml.chart+xml"/>
  <Override PartName="/ppt/tags/tag87.xml" ContentType="application/vnd.openxmlformats-officedocument.presentationml.tags+xml"/>
  <Override PartName="/ppt/notesSlides/notesSlide60.xml" ContentType="application/vnd.openxmlformats-officedocument.presentationml.notesSlide+xml"/>
  <Override PartName="/ppt/charts/chart177.xml" ContentType="application/vnd.openxmlformats-officedocument.drawingml.chart+xml"/>
  <Override PartName="/ppt/charts/chart178.xml" ContentType="application/vnd.openxmlformats-officedocument.drawingml.chart+xml"/>
  <Override PartName="/ppt/charts/chart179.xml" ContentType="application/vnd.openxmlformats-officedocument.drawingml.chart+xml"/>
  <Override PartName="/ppt/charts/chart180.xml" ContentType="application/vnd.openxmlformats-officedocument.drawingml.chart+xml"/>
  <Override PartName="/ppt/tags/tag88.xml" ContentType="application/vnd.openxmlformats-officedocument.presentationml.tags+xml"/>
  <Override PartName="/ppt/notesSlides/notesSlide61.xml" ContentType="application/vnd.openxmlformats-officedocument.presentationml.notesSlide+xml"/>
  <Override PartName="/ppt/charts/chart181.xml" ContentType="application/vnd.openxmlformats-officedocument.drawingml.chart+xml"/>
  <Override PartName="/ppt/charts/chart182.xml" ContentType="application/vnd.openxmlformats-officedocument.drawingml.chart+xml"/>
  <Override PartName="/ppt/tags/tag89.xml" ContentType="application/vnd.openxmlformats-officedocument.presentationml.tags+xml"/>
  <Override PartName="/ppt/notesSlides/notesSlide62.xml" ContentType="application/vnd.openxmlformats-officedocument.presentationml.notesSlide+xml"/>
  <Override PartName="/ppt/charts/chart183.xml" ContentType="application/vnd.openxmlformats-officedocument.drawingml.chart+xml"/>
  <Override PartName="/ppt/charts/chart184.xml" ContentType="application/vnd.openxmlformats-officedocument.drawingml.chart+xml"/>
  <Override PartName="/ppt/charts/chart185.xml" ContentType="application/vnd.openxmlformats-officedocument.drawingml.chart+xml"/>
  <Override PartName="/ppt/charts/chart186.xml" ContentType="application/vnd.openxmlformats-officedocument.drawingml.chart+xml"/>
  <Override PartName="/ppt/tags/tag90.xml" ContentType="application/vnd.openxmlformats-officedocument.presentationml.tags+xml"/>
  <Override PartName="/ppt/notesSlides/notesSlide63.xml" ContentType="application/vnd.openxmlformats-officedocument.presentationml.notesSlide+xml"/>
  <Override PartName="/ppt/charts/chart187.xml" ContentType="application/vnd.openxmlformats-officedocument.drawingml.chart+xml"/>
  <Override PartName="/ppt/charts/chart188.xml" ContentType="application/vnd.openxmlformats-officedocument.drawingml.chart+xml"/>
  <Override PartName="/ppt/tags/tag91.xml" ContentType="application/vnd.openxmlformats-officedocument.presentationml.tags+xml"/>
  <Override PartName="/ppt/notesSlides/notesSlide64.xml" ContentType="application/vnd.openxmlformats-officedocument.presentationml.notesSlide+xml"/>
  <Override PartName="/ppt/charts/chart189.xml" ContentType="application/vnd.openxmlformats-officedocument.drawingml.chart+xml"/>
  <Override PartName="/ppt/charts/chart190.xml" ContentType="application/vnd.openxmlformats-officedocument.drawingml.chart+xml"/>
  <Override PartName="/ppt/charts/chart191.xml" ContentType="application/vnd.openxmlformats-officedocument.drawingml.chart+xml"/>
  <Override PartName="/ppt/charts/chart192.xml" ContentType="application/vnd.openxmlformats-officedocument.drawingml.chart+xml"/>
  <Override PartName="/ppt/tags/tag92.xml" ContentType="application/vnd.openxmlformats-officedocument.presentationml.tags+xml"/>
  <Override PartName="/ppt/notesSlides/notesSlide65.xml" ContentType="application/vnd.openxmlformats-officedocument.presentationml.notesSlide+xml"/>
  <Override PartName="/ppt/charts/chart193.xml" ContentType="application/vnd.openxmlformats-officedocument.drawingml.chart+xml"/>
  <Override PartName="/ppt/charts/chart194.xml" ContentType="application/vnd.openxmlformats-officedocument.drawingml.chart+xml"/>
  <Override PartName="/ppt/tags/tag93.xml" ContentType="application/vnd.openxmlformats-officedocument.presentationml.tags+xml"/>
  <Override PartName="/ppt/notesSlides/notesSlide66.xml" ContentType="application/vnd.openxmlformats-officedocument.presentationml.notesSlide+xml"/>
  <Override PartName="/ppt/charts/chart195.xml" ContentType="application/vnd.openxmlformats-officedocument.drawingml.chart+xml"/>
  <Override PartName="/ppt/charts/chart196.xml" ContentType="application/vnd.openxmlformats-officedocument.drawingml.chart+xml"/>
  <Override PartName="/ppt/charts/chart197.xml" ContentType="application/vnd.openxmlformats-officedocument.drawingml.chart+xml"/>
  <Override PartName="/ppt/charts/chart198.xml" ContentType="application/vnd.openxmlformats-officedocument.drawingml.chart+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4"/>
  </p:sldMasterIdLst>
  <p:notesMasterIdLst>
    <p:notesMasterId r:id="rId71"/>
  </p:notesMasterIdLst>
  <p:sldIdLst>
    <p:sldId id="2147475173" r:id="rId5"/>
    <p:sldId id="2147475174" r:id="rId6"/>
    <p:sldId id="2147475175" r:id="rId7"/>
    <p:sldId id="2147475176" r:id="rId8"/>
    <p:sldId id="2147475177" r:id="rId9"/>
    <p:sldId id="2147475178" r:id="rId10"/>
    <p:sldId id="2147475179" r:id="rId11"/>
    <p:sldId id="2147475180" r:id="rId12"/>
    <p:sldId id="2147475181" r:id="rId13"/>
    <p:sldId id="2147475182" r:id="rId14"/>
    <p:sldId id="2147475183" r:id="rId15"/>
    <p:sldId id="2147475184" r:id="rId16"/>
    <p:sldId id="2147475185" r:id="rId17"/>
    <p:sldId id="2147475186" r:id="rId18"/>
    <p:sldId id="2147475187" r:id="rId19"/>
    <p:sldId id="2147475188" r:id="rId20"/>
    <p:sldId id="2147475189" r:id="rId21"/>
    <p:sldId id="2147475190" r:id="rId22"/>
    <p:sldId id="2147475191" r:id="rId23"/>
    <p:sldId id="2147475192" r:id="rId24"/>
    <p:sldId id="2147475193" r:id="rId25"/>
    <p:sldId id="2147475194" r:id="rId26"/>
    <p:sldId id="2147475195" r:id="rId27"/>
    <p:sldId id="2147475196" r:id="rId28"/>
    <p:sldId id="2147475197" r:id="rId29"/>
    <p:sldId id="2147475198" r:id="rId30"/>
    <p:sldId id="2147475199" r:id="rId31"/>
    <p:sldId id="2147475200" r:id="rId32"/>
    <p:sldId id="2147475201" r:id="rId33"/>
    <p:sldId id="2147475202" r:id="rId34"/>
    <p:sldId id="2147475203" r:id="rId35"/>
    <p:sldId id="2147475204" r:id="rId36"/>
    <p:sldId id="2147475205" r:id="rId37"/>
    <p:sldId id="2147475206" r:id="rId38"/>
    <p:sldId id="2147475207" r:id="rId39"/>
    <p:sldId id="2147475208" r:id="rId40"/>
    <p:sldId id="2147475209" r:id="rId41"/>
    <p:sldId id="2147475210" r:id="rId42"/>
    <p:sldId id="2147475211" r:id="rId43"/>
    <p:sldId id="2147475212" r:id="rId44"/>
    <p:sldId id="2147475213" r:id="rId45"/>
    <p:sldId id="2147475214" r:id="rId46"/>
    <p:sldId id="2147475215" r:id="rId47"/>
    <p:sldId id="2147475216" r:id="rId48"/>
    <p:sldId id="2147475217" r:id="rId49"/>
    <p:sldId id="2147475218" r:id="rId50"/>
    <p:sldId id="2147475219" r:id="rId51"/>
    <p:sldId id="2147475220" r:id="rId52"/>
    <p:sldId id="2147475221" r:id="rId53"/>
    <p:sldId id="2147475222" r:id="rId54"/>
    <p:sldId id="2147475223" r:id="rId55"/>
    <p:sldId id="2147475224" r:id="rId56"/>
    <p:sldId id="2147475225" r:id="rId57"/>
    <p:sldId id="2147475226" r:id="rId58"/>
    <p:sldId id="2147475227" r:id="rId59"/>
    <p:sldId id="2147475228" r:id="rId60"/>
    <p:sldId id="2147475229" r:id="rId61"/>
    <p:sldId id="2147475230" r:id="rId62"/>
    <p:sldId id="2147475231" r:id="rId63"/>
    <p:sldId id="2147475232" r:id="rId64"/>
    <p:sldId id="2147475233" r:id="rId65"/>
    <p:sldId id="2147475234" r:id="rId66"/>
    <p:sldId id="2147475235" r:id="rId67"/>
    <p:sldId id="2147475236" r:id="rId68"/>
    <p:sldId id="2147475237" r:id="rId69"/>
    <p:sldId id="2147475238" r:id="rId70"/>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Brackets By Retailer By Category" id="{1A0F8FC0-F11D-4714-98C1-4DA4020A6186}">
          <p14:sldIdLst>
            <p14:sldId id="2147475173"/>
            <p14:sldId id="2147475174"/>
            <p14:sldId id="2147475175"/>
            <p14:sldId id="2147475176"/>
            <p14:sldId id="2147475177"/>
            <p14:sldId id="2147475178"/>
          </p14:sldIdLst>
        </p14:section>
        <p14:section name="Brackets By Retailer By Sector" id="{56915146-9F10-44A1-9477-33A89227F18F}">
          <p14:sldIdLst>
            <p14:sldId id="2147475179"/>
            <p14:sldId id="2147475180"/>
            <p14:sldId id="2147475181"/>
            <p14:sldId id="2147475182"/>
            <p14:sldId id="2147475183"/>
            <p14:sldId id="2147475184"/>
            <p14:sldId id="2147475185"/>
            <p14:sldId id="2147475186"/>
            <p14:sldId id="2147475187"/>
            <p14:sldId id="2147475188"/>
            <p14:sldId id="2147475189"/>
            <p14:sldId id="2147475190"/>
            <p14:sldId id="2147475191"/>
            <p14:sldId id="2147475192"/>
            <p14:sldId id="2147475193"/>
            <p14:sldId id="2147475194"/>
            <p14:sldId id="2147475195"/>
            <p14:sldId id="2147475196"/>
          </p14:sldIdLst>
        </p14:section>
        <p14:section name="Brackets By Retailer By Segment" id="{0CD91085-B158-46F6-A8AA-A0468885CA47}">
          <p14:sldIdLst>
            <p14:sldId id="2147475197"/>
            <p14:sldId id="2147475198"/>
            <p14:sldId id="2147475199"/>
            <p14:sldId id="2147475200"/>
            <p14:sldId id="2147475201"/>
            <p14:sldId id="2147475202"/>
            <p14:sldId id="2147475203"/>
            <p14:sldId id="2147475204"/>
            <p14:sldId id="2147475205"/>
            <p14:sldId id="2147475206"/>
            <p14:sldId id="2147475207"/>
            <p14:sldId id="2147475208"/>
            <p14:sldId id="2147475209"/>
            <p14:sldId id="2147475210"/>
            <p14:sldId id="2147475211"/>
            <p14:sldId id="2147475212"/>
            <p14:sldId id="2147475213"/>
            <p14:sldId id="2147475214"/>
            <p14:sldId id="2147475215"/>
            <p14:sldId id="2147475216"/>
            <p14:sldId id="2147475217"/>
            <p14:sldId id="2147475218"/>
            <p14:sldId id="2147475219"/>
            <p14:sldId id="2147475220"/>
            <p14:sldId id="2147475221"/>
            <p14:sldId id="2147475222"/>
            <p14:sldId id="2147475223"/>
            <p14:sldId id="2147475224"/>
            <p14:sldId id="2147475225"/>
            <p14:sldId id="2147475226"/>
            <p14:sldId id="2147475227"/>
            <p14:sldId id="2147475228"/>
            <p14:sldId id="2147475229"/>
            <p14:sldId id="2147475230"/>
            <p14:sldId id="2147475231"/>
            <p14:sldId id="2147475232"/>
            <p14:sldId id="2147475233"/>
            <p14:sldId id="2147475234"/>
            <p14:sldId id="2147475235"/>
            <p14:sldId id="2147475236"/>
            <p14:sldId id="2147475237"/>
            <p14:sldId id="2147475238"/>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1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BB4AF-F304-4198-84BF-4A14E134E663}" v="2" dt="2024-10-31T11:06:18.049"/>
    <p1510:client id="{AD118CAC-8D7A-436B-8EC0-E885B730C9B7}" v="6" dt="2024-11-01T10:24:32.959"/>
    <p1510:client id="{FF2E4B7C-C723-43AE-8D55-231AF564B7DE}" v="3" dt="2024-11-01T07:31:13.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73" autoAdjust="0"/>
    <p:restoredTop sz="94660"/>
  </p:normalViewPr>
  <p:slideViewPr>
    <p:cSldViewPr snapToGrid="0">
      <p:cViewPr varScale="1">
        <p:scale>
          <a:sx n="51" d="100"/>
          <a:sy n="51" d="100"/>
        </p:scale>
        <p:origin x="66" y="420"/>
      </p:cViewPr>
      <p:guideLst>
        <p:guide orient="horz" pos="940"/>
        <p:guide pos="2880"/>
        <p:guide orient="horz" pos="17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microsoft.com/office/2018/10/relationships/authors" Target="author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microsoft.com/office/2015/10/relationships/revisionInfo" Target="revisionInfo.xml"/><Relationship Id="rId7" Type="http://schemas.openxmlformats.org/officeDocument/2006/relationships/slide" Target="slides/slide3.xml"/><Relationship Id="rId71" Type="http://schemas.openxmlformats.org/officeDocument/2006/relationships/notesMaster" Target="notesMasters/notesMaster1.xml"/><Relationship Id="rId2" Type="http://schemas.openxmlformats.org/officeDocument/2006/relationships/customXml" Target="../customXml/item2.xml"/><Relationship Id="rId29" Type="http://schemas.openxmlformats.org/officeDocument/2006/relationships/slide" Target="slides/slide25.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00.xml.rels><?xml version="1.0" encoding="UTF-8" standalone="yes"?>
<Relationships xmlns="http://schemas.openxmlformats.org/package/2006/relationships"><Relationship Id="rId1" Type="http://schemas.openxmlformats.org/officeDocument/2006/relationships/package" Target="../embeddings/Microsoft_Excel_Worksheet99.xlsx"/></Relationships>
</file>

<file path=ppt/charts/_rels/chart101.xml.rels><?xml version="1.0" encoding="UTF-8" standalone="yes"?>
<Relationships xmlns="http://schemas.openxmlformats.org/package/2006/relationships"><Relationship Id="rId1" Type="http://schemas.openxmlformats.org/officeDocument/2006/relationships/package" Target="../embeddings/Microsoft_Excel_Worksheet100.xlsx"/></Relationships>
</file>

<file path=ppt/charts/_rels/chart102.xml.rels><?xml version="1.0" encoding="UTF-8" standalone="yes"?>
<Relationships xmlns="http://schemas.openxmlformats.org/package/2006/relationships"><Relationship Id="rId1" Type="http://schemas.openxmlformats.org/officeDocument/2006/relationships/package" Target="../embeddings/Microsoft_Excel_Worksheet101.xlsx"/></Relationships>
</file>

<file path=ppt/charts/_rels/chart103.xml.rels><?xml version="1.0" encoding="UTF-8" standalone="yes"?>
<Relationships xmlns="http://schemas.openxmlformats.org/package/2006/relationships"><Relationship Id="rId1" Type="http://schemas.openxmlformats.org/officeDocument/2006/relationships/package" Target="../embeddings/Microsoft_Excel_Worksheet102.xlsx"/></Relationships>
</file>

<file path=ppt/charts/_rels/chart104.xml.rels><?xml version="1.0" encoding="UTF-8" standalone="yes"?>
<Relationships xmlns="http://schemas.openxmlformats.org/package/2006/relationships"><Relationship Id="rId1" Type="http://schemas.openxmlformats.org/officeDocument/2006/relationships/package" Target="../embeddings/Microsoft_Excel_Worksheet103.xlsx"/></Relationships>
</file>

<file path=ppt/charts/_rels/chart105.xml.rels><?xml version="1.0" encoding="UTF-8" standalone="yes"?>
<Relationships xmlns="http://schemas.openxmlformats.org/package/2006/relationships"><Relationship Id="rId1" Type="http://schemas.openxmlformats.org/officeDocument/2006/relationships/package" Target="../embeddings/Microsoft_Excel_Worksheet104.xlsx"/></Relationships>
</file>

<file path=ppt/charts/_rels/chart106.xml.rels><?xml version="1.0" encoding="UTF-8" standalone="yes"?>
<Relationships xmlns="http://schemas.openxmlformats.org/package/2006/relationships"><Relationship Id="rId1" Type="http://schemas.openxmlformats.org/officeDocument/2006/relationships/package" Target="../embeddings/Microsoft_Excel_Worksheet105.xlsx"/></Relationships>
</file>

<file path=ppt/charts/_rels/chart107.xml.rels><?xml version="1.0" encoding="UTF-8" standalone="yes"?>
<Relationships xmlns="http://schemas.openxmlformats.org/package/2006/relationships"><Relationship Id="rId1" Type="http://schemas.openxmlformats.org/officeDocument/2006/relationships/package" Target="../embeddings/Microsoft_Excel_Worksheet106.xlsx"/></Relationships>
</file>

<file path=ppt/charts/_rels/chart108.xml.rels><?xml version="1.0" encoding="UTF-8" standalone="yes"?>
<Relationships xmlns="http://schemas.openxmlformats.org/package/2006/relationships"><Relationship Id="rId1" Type="http://schemas.openxmlformats.org/officeDocument/2006/relationships/package" Target="../embeddings/Microsoft_Excel_Worksheet107.xlsx"/></Relationships>
</file>

<file path=ppt/charts/_rels/chart109.xml.rels><?xml version="1.0" encoding="UTF-8" standalone="yes"?>
<Relationships xmlns="http://schemas.openxmlformats.org/package/2006/relationships"><Relationship Id="rId1" Type="http://schemas.openxmlformats.org/officeDocument/2006/relationships/package" Target="../embeddings/Microsoft_Excel_Worksheet108.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0.xml.rels><?xml version="1.0" encoding="UTF-8" standalone="yes"?>
<Relationships xmlns="http://schemas.openxmlformats.org/package/2006/relationships"><Relationship Id="rId1" Type="http://schemas.openxmlformats.org/officeDocument/2006/relationships/package" Target="../embeddings/Microsoft_Excel_Worksheet109.xlsx"/></Relationships>
</file>

<file path=ppt/charts/_rels/chart111.xml.rels><?xml version="1.0" encoding="UTF-8" standalone="yes"?>
<Relationships xmlns="http://schemas.openxmlformats.org/package/2006/relationships"><Relationship Id="rId1" Type="http://schemas.openxmlformats.org/officeDocument/2006/relationships/package" Target="../embeddings/Microsoft_Excel_Worksheet110.xlsx"/></Relationships>
</file>

<file path=ppt/charts/_rels/chart112.xml.rels><?xml version="1.0" encoding="UTF-8" standalone="yes"?>
<Relationships xmlns="http://schemas.openxmlformats.org/package/2006/relationships"><Relationship Id="rId1" Type="http://schemas.openxmlformats.org/officeDocument/2006/relationships/package" Target="../embeddings/Microsoft_Excel_Worksheet111.xlsx"/></Relationships>
</file>

<file path=ppt/charts/_rels/chart113.xml.rels><?xml version="1.0" encoding="UTF-8" standalone="yes"?>
<Relationships xmlns="http://schemas.openxmlformats.org/package/2006/relationships"><Relationship Id="rId1" Type="http://schemas.openxmlformats.org/officeDocument/2006/relationships/package" Target="../embeddings/Microsoft_Excel_Worksheet112.xlsx"/></Relationships>
</file>

<file path=ppt/charts/_rels/chart114.xml.rels><?xml version="1.0" encoding="UTF-8" standalone="yes"?>
<Relationships xmlns="http://schemas.openxmlformats.org/package/2006/relationships"><Relationship Id="rId1" Type="http://schemas.openxmlformats.org/officeDocument/2006/relationships/package" Target="../embeddings/Microsoft_Excel_Worksheet113.xlsx"/></Relationships>
</file>

<file path=ppt/charts/_rels/chart115.xml.rels><?xml version="1.0" encoding="UTF-8" standalone="yes"?>
<Relationships xmlns="http://schemas.openxmlformats.org/package/2006/relationships"><Relationship Id="rId1" Type="http://schemas.openxmlformats.org/officeDocument/2006/relationships/package" Target="../embeddings/Microsoft_Excel_Worksheet114.xlsx"/></Relationships>
</file>

<file path=ppt/charts/_rels/chart116.xml.rels><?xml version="1.0" encoding="UTF-8" standalone="yes"?>
<Relationships xmlns="http://schemas.openxmlformats.org/package/2006/relationships"><Relationship Id="rId1" Type="http://schemas.openxmlformats.org/officeDocument/2006/relationships/package" Target="../embeddings/Microsoft_Excel_Worksheet115.xlsx"/></Relationships>
</file>

<file path=ppt/charts/_rels/chart117.xml.rels><?xml version="1.0" encoding="UTF-8" standalone="yes"?>
<Relationships xmlns="http://schemas.openxmlformats.org/package/2006/relationships"><Relationship Id="rId1" Type="http://schemas.openxmlformats.org/officeDocument/2006/relationships/package" Target="../embeddings/Microsoft_Excel_Worksheet116.xlsx"/></Relationships>
</file>

<file path=ppt/charts/_rels/chart118.xml.rels><?xml version="1.0" encoding="UTF-8" standalone="yes"?>
<Relationships xmlns="http://schemas.openxmlformats.org/package/2006/relationships"><Relationship Id="rId1" Type="http://schemas.openxmlformats.org/officeDocument/2006/relationships/package" Target="../embeddings/Microsoft_Excel_Worksheet117.xlsx"/></Relationships>
</file>

<file path=ppt/charts/_rels/chart119.xml.rels><?xml version="1.0" encoding="UTF-8" standalone="yes"?>
<Relationships xmlns="http://schemas.openxmlformats.org/package/2006/relationships"><Relationship Id="rId1" Type="http://schemas.openxmlformats.org/officeDocument/2006/relationships/package" Target="../embeddings/Microsoft_Excel_Worksheet118.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0.xml.rels><?xml version="1.0" encoding="UTF-8" standalone="yes"?>
<Relationships xmlns="http://schemas.openxmlformats.org/package/2006/relationships"><Relationship Id="rId1" Type="http://schemas.openxmlformats.org/officeDocument/2006/relationships/package" Target="../embeddings/Microsoft_Excel_Worksheet119.xlsx"/></Relationships>
</file>

<file path=ppt/charts/_rels/chart121.xml.rels><?xml version="1.0" encoding="UTF-8" standalone="yes"?>
<Relationships xmlns="http://schemas.openxmlformats.org/package/2006/relationships"><Relationship Id="rId1" Type="http://schemas.openxmlformats.org/officeDocument/2006/relationships/package" Target="../embeddings/Microsoft_Excel_Worksheet120.xlsx"/></Relationships>
</file>

<file path=ppt/charts/_rels/chart122.xml.rels><?xml version="1.0" encoding="UTF-8" standalone="yes"?>
<Relationships xmlns="http://schemas.openxmlformats.org/package/2006/relationships"><Relationship Id="rId1" Type="http://schemas.openxmlformats.org/officeDocument/2006/relationships/package" Target="../embeddings/Microsoft_Excel_Worksheet121.xlsx"/></Relationships>
</file>

<file path=ppt/charts/_rels/chart123.xml.rels><?xml version="1.0" encoding="UTF-8" standalone="yes"?>
<Relationships xmlns="http://schemas.openxmlformats.org/package/2006/relationships"><Relationship Id="rId1" Type="http://schemas.openxmlformats.org/officeDocument/2006/relationships/package" Target="../embeddings/Microsoft_Excel_Worksheet122.xlsx"/></Relationships>
</file>

<file path=ppt/charts/_rels/chart124.xml.rels><?xml version="1.0" encoding="UTF-8" standalone="yes"?>
<Relationships xmlns="http://schemas.openxmlformats.org/package/2006/relationships"><Relationship Id="rId1" Type="http://schemas.openxmlformats.org/officeDocument/2006/relationships/package" Target="../embeddings/Microsoft_Excel_Worksheet123.xlsx"/></Relationships>
</file>

<file path=ppt/charts/_rels/chart125.xml.rels><?xml version="1.0" encoding="UTF-8" standalone="yes"?>
<Relationships xmlns="http://schemas.openxmlformats.org/package/2006/relationships"><Relationship Id="rId1" Type="http://schemas.openxmlformats.org/officeDocument/2006/relationships/package" Target="../embeddings/Microsoft_Excel_Worksheet124.xlsx"/></Relationships>
</file>

<file path=ppt/charts/_rels/chart126.xml.rels><?xml version="1.0" encoding="UTF-8" standalone="yes"?>
<Relationships xmlns="http://schemas.openxmlformats.org/package/2006/relationships"><Relationship Id="rId1" Type="http://schemas.openxmlformats.org/officeDocument/2006/relationships/package" Target="../embeddings/Microsoft_Excel_Worksheet125.xlsx"/></Relationships>
</file>

<file path=ppt/charts/_rels/chart127.xml.rels><?xml version="1.0" encoding="UTF-8" standalone="yes"?>
<Relationships xmlns="http://schemas.openxmlformats.org/package/2006/relationships"><Relationship Id="rId1" Type="http://schemas.openxmlformats.org/officeDocument/2006/relationships/package" Target="../embeddings/Microsoft_Excel_Worksheet126.xlsx"/></Relationships>
</file>

<file path=ppt/charts/_rels/chart128.xml.rels><?xml version="1.0" encoding="UTF-8" standalone="yes"?>
<Relationships xmlns="http://schemas.openxmlformats.org/package/2006/relationships"><Relationship Id="rId1" Type="http://schemas.openxmlformats.org/officeDocument/2006/relationships/package" Target="../embeddings/Microsoft_Excel_Worksheet127.xlsx"/></Relationships>
</file>

<file path=ppt/charts/_rels/chart129.xml.rels><?xml version="1.0" encoding="UTF-8" standalone="yes"?>
<Relationships xmlns="http://schemas.openxmlformats.org/package/2006/relationships"><Relationship Id="rId1" Type="http://schemas.openxmlformats.org/officeDocument/2006/relationships/package" Target="../embeddings/Microsoft_Excel_Worksheet128.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0.xml.rels><?xml version="1.0" encoding="UTF-8" standalone="yes"?>
<Relationships xmlns="http://schemas.openxmlformats.org/package/2006/relationships"><Relationship Id="rId1" Type="http://schemas.openxmlformats.org/officeDocument/2006/relationships/package" Target="../embeddings/Microsoft_Excel_Worksheet129.xlsx"/></Relationships>
</file>

<file path=ppt/charts/_rels/chart131.xml.rels><?xml version="1.0" encoding="UTF-8" standalone="yes"?>
<Relationships xmlns="http://schemas.openxmlformats.org/package/2006/relationships"><Relationship Id="rId1" Type="http://schemas.openxmlformats.org/officeDocument/2006/relationships/package" Target="../embeddings/Microsoft_Excel_Worksheet130.xlsx"/></Relationships>
</file>

<file path=ppt/charts/_rels/chart132.xml.rels><?xml version="1.0" encoding="UTF-8" standalone="yes"?>
<Relationships xmlns="http://schemas.openxmlformats.org/package/2006/relationships"><Relationship Id="rId1" Type="http://schemas.openxmlformats.org/officeDocument/2006/relationships/package" Target="../embeddings/Microsoft_Excel_Worksheet131.xlsx"/></Relationships>
</file>

<file path=ppt/charts/_rels/chart133.xml.rels><?xml version="1.0" encoding="UTF-8" standalone="yes"?>
<Relationships xmlns="http://schemas.openxmlformats.org/package/2006/relationships"><Relationship Id="rId1" Type="http://schemas.openxmlformats.org/officeDocument/2006/relationships/package" Target="../embeddings/Microsoft_Excel_Worksheet132.xlsx"/></Relationships>
</file>

<file path=ppt/charts/_rels/chart134.xml.rels><?xml version="1.0" encoding="UTF-8" standalone="yes"?>
<Relationships xmlns="http://schemas.openxmlformats.org/package/2006/relationships"><Relationship Id="rId1" Type="http://schemas.openxmlformats.org/officeDocument/2006/relationships/package" Target="../embeddings/Microsoft_Excel_Worksheet133.xlsx"/></Relationships>
</file>

<file path=ppt/charts/_rels/chart135.xml.rels><?xml version="1.0" encoding="UTF-8" standalone="yes"?>
<Relationships xmlns="http://schemas.openxmlformats.org/package/2006/relationships"><Relationship Id="rId1" Type="http://schemas.openxmlformats.org/officeDocument/2006/relationships/package" Target="../embeddings/Microsoft_Excel_Worksheet134.xlsx"/></Relationships>
</file>

<file path=ppt/charts/_rels/chart136.xml.rels><?xml version="1.0" encoding="UTF-8" standalone="yes"?>
<Relationships xmlns="http://schemas.openxmlformats.org/package/2006/relationships"><Relationship Id="rId1" Type="http://schemas.openxmlformats.org/officeDocument/2006/relationships/package" Target="../embeddings/Microsoft_Excel_Worksheet135.xlsx"/></Relationships>
</file>

<file path=ppt/charts/_rels/chart137.xml.rels><?xml version="1.0" encoding="UTF-8" standalone="yes"?>
<Relationships xmlns="http://schemas.openxmlformats.org/package/2006/relationships"><Relationship Id="rId1" Type="http://schemas.openxmlformats.org/officeDocument/2006/relationships/package" Target="../embeddings/Microsoft_Excel_Worksheet136.xlsx"/></Relationships>
</file>

<file path=ppt/charts/_rels/chart138.xml.rels><?xml version="1.0" encoding="UTF-8" standalone="yes"?>
<Relationships xmlns="http://schemas.openxmlformats.org/package/2006/relationships"><Relationship Id="rId1" Type="http://schemas.openxmlformats.org/officeDocument/2006/relationships/package" Target="../embeddings/Microsoft_Excel_Worksheet137.xlsx"/></Relationships>
</file>

<file path=ppt/charts/_rels/chart139.xml.rels><?xml version="1.0" encoding="UTF-8" standalone="yes"?>
<Relationships xmlns="http://schemas.openxmlformats.org/package/2006/relationships"><Relationship Id="rId1" Type="http://schemas.openxmlformats.org/officeDocument/2006/relationships/package" Target="../embeddings/Microsoft_Excel_Worksheet138.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0.xml.rels><?xml version="1.0" encoding="UTF-8" standalone="yes"?>
<Relationships xmlns="http://schemas.openxmlformats.org/package/2006/relationships"><Relationship Id="rId1" Type="http://schemas.openxmlformats.org/officeDocument/2006/relationships/package" Target="../embeddings/Microsoft_Excel_Worksheet139.xlsx"/></Relationships>
</file>

<file path=ppt/charts/_rels/chart141.xml.rels><?xml version="1.0" encoding="UTF-8" standalone="yes"?>
<Relationships xmlns="http://schemas.openxmlformats.org/package/2006/relationships"><Relationship Id="rId1" Type="http://schemas.openxmlformats.org/officeDocument/2006/relationships/package" Target="../embeddings/Microsoft_Excel_Worksheet140.xlsx"/></Relationships>
</file>

<file path=ppt/charts/_rels/chart142.xml.rels><?xml version="1.0" encoding="UTF-8" standalone="yes"?>
<Relationships xmlns="http://schemas.openxmlformats.org/package/2006/relationships"><Relationship Id="rId1" Type="http://schemas.openxmlformats.org/officeDocument/2006/relationships/package" Target="../embeddings/Microsoft_Excel_Worksheet141.xlsx"/></Relationships>
</file>

<file path=ppt/charts/_rels/chart143.xml.rels><?xml version="1.0" encoding="UTF-8" standalone="yes"?>
<Relationships xmlns="http://schemas.openxmlformats.org/package/2006/relationships"><Relationship Id="rId1" Type="http://schemas.openxmlformats.org/officeDocument/2006/relationships/package" Target="../embeddings/Microsoft_Excel_Worksheet142.xlsx"/></Relationships>
</file>

<file path=ppt/charts/_rels/chart144.xml.rels><?xml version="1.0" encoding="UTF-8" standalone="yes"?>
<Relationships xmlns="http://schemas.openxmlformats.org/package/2006/relationships"><Relationship Id="rId1" Type="http://schemas.openxmlformats.org/officeDocument/2006/relationships/package" Target="../embeddings/Microsoft_Excel_Worksheet143.xlsx"/></Relationships>
</file>

<file path=ppt/charts/_rels/chart145.xml.rels><?xml version="1.0" encoding="UTF-8" standalone="yes"?>
<Relationships xmlns="http://schemas.openxmlformats.org/package/2006/relationships"><Relationship Id="rId1" Type="http://schemas.openxmlformats.org/officeDocument/2006/relationships/package" Target="../embeddings/Microsoft_Excel_Worksheet144.xlsx"/></Relationships>
</file>

<file path=ppt/charts/_rels/chart146.xml.rels><?xml version="1.0" encoding="UTF-8" standalone="yes"?>
<Relationships xmlns="http://schemas.openxmlformats.org/package/2006/relationships"><Relationship Id="rId1" Type="http://schemas.openxmlformats.org/officeDocument/2006/relationships/package" Target="../embeddings/Microsoft_Excel_Worksheet145.xlsx"/></Relationships>
</file>

<file path=ppt/charts/_rels/chart147.xml.rels><?xml version="1.0" encoding="UTF-8" standalone="yes"?>
<Relationships xmlns="http://schemas.openxmlformats.org/package/2006/relationships"><Relationship Id="rId1" Type="http://schemas.openxmlformats.org/officeDocument/2006/relationships/package" Target="../embeddings/Microsoft_Excel_Worksheet146.xlsx"/></Relationships>
</file>

<file path=ppt/charts/_rels/chart148.xml.rels><?xml version="1.0" encoding="UTF-8" standalone="yes"?>
<Relationships xmlns="http://schemas.openxmlformats.org/package/2006/relationships"><Relationship Id="rId1" Type="http://schemas.openxmlformats.org/officeDocument/2006/relationships/package" Target="../embeddings/Microsoft_Excel_Worksheet147.xlsx"/></Relationships>
</file>

<file path=ppt/charts/_rels/chart149.xml.rels><?xml version="1.0" encoding="UTF-8" standalone="yes"?>
<Relationships xmlns="http://schemas.openxmlformats.org/package/2006/relationships"><Relationship Id="rId1" Type="http://schemas.openxmlformats.org/officeDocument/2006/relationships/package" Target="../embeddings/Microsoft_Excel_Worksheet148.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0.xml.rels><?xml version="1.0" encoding="UTF-8" standalone="yes"?>
<Relationships xmlns="http://schemas.openxmlformats.org/package/2006/relationships"><Relationship Id="rId1" Type="http://schemas.openxmlformats.org/officeDocument/2006/relationships/package" Target="../embeddings/Microsoft_Excel_Worksheet149.xlsx"/></Relationships>
</file>

<file path=ppt/charts/_rels/chart151.xml.rels><?xml version="1.0" encoding="UTF-8" standalone="yes"?>
<Relationships xmlns="http://schemas.openxmlformats.org/package/2006/relationships"><Relationship Id="rId1" Type="http://schemas.openxmlformats.org/officeDocument/2006/relationships/package" Target="../embeddings/Microsoft_Excel_Worksheet150.xlsx"/></Relationships>
</file>

<file path=ppt/charts/_rels/chart152.xml.rels><?xml version="1.0" encoding="UTF-8" standalone="yes"?>
<Relationships xmlns="http://schemas.openxmlformats.org/package/2006/relationships"><Relationship Id="rId1" Type="http://schemas.openxmlformats.org/officeDocument/2006/relationships/package" Target="../embeddings/Microsoft_Excel_Worksheet151.xlsx"/></Relationships>
</file>

<file path=ppt/charts/_rels/chart153.xml.rels><?xml version="1.0" encoding="UTF-8" standalone="yes"?>
<Relationships xmlns="http://schemas.openxmlformats.org/package/2006/relationships"><Relationship Id="rId1" Type="http://schemas.openxmlformats.org/officeDocument/2006/relationships/package" Target="../embeddings/Microsoft_Excel_Worksheet152.xlsx"/></Relationships>
</file>

<file path=ppt/charts/_rels/chart154.xml.rels><?xml version="1.0" encoding="UTF-8" standalone="yes"?>
<Relationships xmlns="http://schemas.openxmlformats.org/package/2006/relationships"><Relationship Id="rId1" Type="http://schemas.openxmlformats.org/officeDocument/2006/relationships/package" Target="../embeddings/Microsoft_Excel_Worksheet153.xlsx"/></Relationships>
</file>

<file path=ppt/charts/_rels/chart155.xml.rels><?xml version="1.0" encoding="UTF-8" standalone="yes"?>
<Relationships xmlns="http://schemas.openxmlformats.org/package/2006/relationships"><Relationship Id="rId1" Type="http://schemas.openxmlformats.org/officeDocument/2006/relationships/package" Target="../embeddings/Microsoft_Excel_Worksheet154.xlsx"/></Relationships>
</file>

<file path=ppt/charts/_rels/chart156.xml.rels><?xml version="1.0" encoding="UTF-8" standalone="yes"?>
<Relationships xmlns="http://schemas.openxmlformats.org/package/2006/relationships"><Relationship Id="rId1" Type="http://schemas.openxmlformats.org/officeDocument/2006/relationships/package" Target="../embeddings/Microsoft_Excel_Worksheet155.xlsx"/></Relationships>
</file>

<file path=ppt/charts/_rels/chart157.xml.rels><?xml version="1.0" encoding="UTF-8" standalone="yes"?>
<Relationships xmlns="http://schemas.openxmlformats.org/package/2006/relationships"><Relationship Id="rId1" Type="http://schemas.openxmlformats.org/officeDocument/2006/relationships/package" Target="../embeddings/Microsoft_Excel_Worksheet156.xlsx"/></Relationships>
</file>

<file path=ppt/charts/_rels/chart158.xml.rels><?xml version="1.0" encoding="UTF-8" standalone="yes"?>
<Relationships xmlns="http://schemas.openxmlformats.org/package/2006/relationships"><Relationship Id="rId1" Type="http://schemas.openxmlformats.org/officeDocument/2006/relationships/package" Target="../embeddings/Microsoft_Excel_Worksheet157.xlsx"/></Relationships>
</file>

<file path=ppt/charts/_rels/chart159.xml.rels><?xml version="1.0" encoding="UTF-8" standalone="yes"?>
<Relationships xmlns="http://schemas.openxmlformats.org/package/2006/relationships"><Relationship Id="rId1" Type="http://schemas.openxmlformats.org/officeDocument/2006/relationships/package" Target="../embeddings/Microsoft_Excel_Worksheet158.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0.xml.rels><?xml version="1.0" encoding="UTF-8" standalone="yes"?>
<Relationships xmlns="http://schemas.openxmlformats.org/package/2006/relationships"><Relationship Id="rId1" Type="http://schemas.openxmlformats.org/officeDocument/2006/relationships/package" Target="../embeddings/Microsoft_Excel_Worksheet159.xlsx"/></Relationships>
</file>

<file path=ppt/charts/_rels/chart161.xml.rels><?xml version="1.0" encoding="UTF-8" standalone="yes"?>
<Relationships xmlns="http://schemas.openxmlformats.org/package/2006/relationships"><Relationship Id="rId1" Type="http://schemas.openxmlformats.org/officeDocument/2006/relationships/package" Target="../embeddings/Microsoft_Excel_Worksheet160.xlsx"/></Relationships>
</file>

<file path=ppt/charts/_rels/chart162.xml.rels><?xml version="1.0" encoding="UTF-8" standalone="yes"?>
<Relationships xmlns="http://schemas.openxmlformats.org/package/2006/relationships"><Relationship Id="rId1" Type="http://schemas.openxmlformats.org/officeDocument/2006/relationships/package" Target="../embeddings/Microsoft_Excel_Worksheet161.xlsx"/></Relationships>
</file>

<file path=ppt/charts/_rels/chart163.xml.rels><?xml version="1.0" encoding="UTF-8" standalone="yes"?>
<Relationships xmlns="http://schemas.openxmlformats.org/package/2006/relationships"><Relationship Id="rId1" Type="http://schemas.openxmlformats.org/officeDocument/2006/relationships/package" Target="../embeddings/Microsoft_Excel_Worksheet162.xlsx"/></Relationships>
</file>

<file path=ppt/charts/_rels/chart164.xml.rels><?xml version="1.0" encoding="UTF-8" standalone="yes"?>
<Relationships xmlns="http://schemas.openxmlformats.org/package/2006/relationships"><Relationship Id="rId1" Type="http://schemas.openxmlformats.org/officeDocument/2006/relationships/package" Target="../embeddings/Microsoft_Excel_Worksheet163.xlsx"/></Relationships>
</file>

<file path=ppt/charts/_rels/chart165.xml.rels><?xml version="1.0" encoding="UTF-8" standalone="yes"?>
<Relationships xmlns="http://schemas.openxmlformats.org/package/2006/relationships"><Relationship Id="rId1" Type="http://schemas.openxmlformats.org/officeDocument/2006/relationships/package" Target="../embeddings/Microsoft_Excel_Worksheet164.xlsx"/></Relationships>
</file>

<file path=ppt/charts/_rels/chart166.xml.rels><?xml version="1.0" encoding="UTF-8" standalone="yes"?>
<Relationships xmlns="http://schemas.openxmlformats.org/package/2006/relationships"><Relationship Id="rId1" Type="http://schemas.openxmlformats.org/officeDocument/2006/relationships/package" Target="../embeddings/Microsoft_Excel_Worksheet165.xlsx"/></Relationships>
</file>

<file path=ppt/charts/_rels/chart167.xml.rels><?xml version="1.0" encoding="UTF-8" standalone="yes"?>
<Relationships xmlns="http://schemas.openxmlformats.org/package/2006/relationships"><Relationship Id="rId1" Type="http://schemas.openxmlformats.org/officeDocument/2006/relationships/package" Target="../embeddings/Microsoft_Excel_Worksheet166.xlsx"/></Relationships>
</file>

<file path=ppt/charts/_rels/chart168.xml.rels><?xml version="1.0" encoding="UTF-8" standalone="yes"?>
<Relationships xmlns="http://schemas.openxmlformats.org/package/2006/relationships"><Relationship Id="rId1" Type="http://schemas.openxmlformats.org/officeDocument/2006/relationships/package" Target="../embeddings/Microsoft_Excel_Worksheet167.xlsx"/></Relationships>
</file>

<file path=ppt/charts/_rels/chart169.xml.rels><?xml version="1.0" encoding="UTF-8" standalone="yes"?>
<Relationships xmlns="http://schemas.openxmlformats.org/package/2006/relationships"><Relationship Id="rId1" Type="http://schemas.openxmlformats.org/officeDocument/2006/relationships/package" Target="../embeddings/Microsoft_Excel_Worksheet168.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70.xml.rels><?xml version="1.0" encoding="UTF-8" standalone="yes"?>
<Relationships xmlns="http://schemas.openxmlformats.org/package/2006/relationships"><Relationship Id="rId1" Type="http://schemas.openxmlformats.org/officeDocument/2006/relationships/package" Target="../embeddings/Microsoft_Excel_Worksheet169.xlsx"/></Relationships>
</file>

<file path=ppt/charts/_rels/chart171.xml.rels><?xml version="1.0" encoding="UTF-8" standalone="yes"?>
<Relationships xmlns="http://schemas.openxmlformats.org/package/2006/relationships"><Relationship Id="rId1" Type="http://schemas.openxmlformats.org/officeDocument/2006/relationships/package" Target="../embeddings/Microsoft_Excel_Worksheet170.xlsx"/></Relationships>
</file>

<file path=ppt/charts/_rels/chart172.xml.rels><?xml version="1.0" encoding="UTF-8" standalone="yes"?>
<Relationships xmlns="http://schemas.openxmlformats.org/package/2006/relationships"><Relationship Id="rId1" Type="http://schemas.openxmlformats.org/officeDocument/2006/relationships/package" Target="../embeddings/Microsoft_Excel_Worksheet171.xlsx"/></Relationships>
</file>

<file path=ppt/charts/_rels/chart173.xml.rels><?xml version="1.0" encoding="UTF-8" standalone="yes"?>
<Relationships xmlns="http://schemas.openxmlformats.org/package/2006/relationships"><Relationship Id="rId1" Type="http://schemas.openxmlformats.org/officeDocument/2006/relationships/package" Target="../embeddings/Microsoft_Excel_Worksheet172.xlsx"/></Relationships>
</file>

<file path=ppt/charts/_rels/chart174.xml.rels><?xml version="1.0" encoding="UTF-8" standalone="yes"?>
<Relationships xmlns="http://schemas.openxmlformats.org/package/2006/relationships"><Relationship Id="rId1" Type="http://schemas.openxmlformats.org/officeDocument/2006/relationships/package" Target="../embeddings/Microsoft_Excel_Worksheet173.xlsx"/></Relationships>
</file>

<file path=ppt/charts/_rels/chart175.xml.rels><?xml version="1.0" encoding="UTF-8" standalone="yes"?>
<Relationships xmlns="http://schemas.openxmlformats.org/package/2006/relationships"><Relationship Id="rId1" Type="http://schemas.openxmlformats.org/officeDocument/2006/relationships/package" Target="../embeddings/Microsoft_Excel_Worksheet174.xlsx"/></Relationships>
</file>

<file path=ppt/charts/_rels/chart176.xml.rels><?xml version="1.0" encoding="UTF-8" standalone="yes"?>
<Relationships xmlns="http://schemas.openxmlformats.org/package/2006/relationships"><Relationship Id="rId1" Type="http://schemas.openxmlformats.org/officeDocument/2006/relationships/package" Target="../embeddings/Microsoft_Excel_Worksheet175.xlsx"/></Relationships>
</file>

<file path=ppt/charts/_rels/chart177.xml.rels><?xml version="1.0" encoding="UTF-8" standalone="yes"?>
<Relationships xmlns="http://schemas.openxmlformats.org/package/2006/relationships"><Relationship Id="rId1" Type="http://schemas.openxmlformats.org/officeDocument/2006/relationships/package" Target="../embeddings/Microsoft_Excel_Worksheet176.xlsx"/></Relationships>
</file>

<file path=ppt/charts/_rels/chart178.xml.rels><?xml version="1.0" encoding="UTF-8" standalone="yes"?>
<Relationships xmlns="http://schemas.openxmlformats.org/package/2006/relationships"><Relationship Id="rId1" Type="http://schemas.openxmlformats.org/officeDocument/2006/relationships/package" Target="../embeddings/Microsoft_Excel_Worksheet177.xlsx"/></Relationships>
</file>

<file path=ppt/charts/_rels/chart179.xml.rels><?xml version="1.0" encoding="UTF-8" standalone="yes"?>
<Relationships xmlns="http://schemas.openxmlformats.org/package/2006/relationships"><Relationship Id="rId1" Type="http://schemas.openxmlformats.org/officeDocument/2006/relationships/package" Target="../embeddings/Microsoft_Excel_Worksheet178.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80.xml.rels><?xml version="1.0" encoding="UTF-8" standalone="yes"?>
<Relationships xmlns="http://schemas.openxmlformats.org/package/2006/relationships"><Relationship Id="rId1" Type="http://schemas.openxmlformats.org/officeDocument/2006/relationships/package" Target="../embeddings/Microsoft_Excel_Worksheet179.xlsx"/></Relationships>
</file>

<file path=ppt/charts/_rels/chart181.xml.rels><?xml version="1.0" encoding="UTF-8" standalone="yes"?>
<Relationships xmlns="http://schemas.openxmlformats.org/package/2006/relationships"><Relationship Id="rId1" Type="http://schemas.openxmlformats.org/officeDocument/2006/relationships/package" Target="../embeddings/Microsoft_Excel_Worksheet180.xlsx"/></Relationships>
</file>

<file path=ppt/charts/_rels/chart182.xml.rels><?xml version="1.0" encoding="UTF-8" standalone="yes"?>
<Relationships xmlns="http://schemas.openxmlformats.org/package/2006/relationships"><Relationship Id="rId1" Type="http://schemas.openxmlformats.org/officeDocument/2006/relationships/package" Target="../embeddings/Microsoft_Excel_Worksheet181.xlsx"/></Relationships>
</file>

<file path=ppt/charts/_rels/chart183.xml.rels><?xml version="1.0" encoding="UTF-8" standalone="yes"?>
<Relationships xmlns="http://schemas.openxmlformats.org/package/2006/relationships"><Relationship Id="rId1" Type="http://schemas.openxmlformats.org/officeDocument/2006/relationships/package" Target="../embeddings/Microsoft_Excel_Worksheet182.xlsx"/></Relationships>
</file>

<file path=ppt/charts/_rels/chart184.xml.rels><?xml version="1.0" encoding="UTF-8" standalone="yes"?>
<Relationships xmlns="http://schemas.openxmlformats.org/package/2006/relationships"><Relationship Id="rId1" Type="http://schemas.openxmlformats.org/officeDocument/2006/relationships/package" Target="../embeddings/Microsoft_Excel_Worksheet183.xlsx"/></Relationships>
</file>

<file path=ppt/charts/_rels/chart185.xml.rels><?xml version="1.0" encoding="UTF-8" standalone="yes"?>
<Relationships xmlns="http://schemas.openxmlformats.org/package/2006/relationships"><Relationship Id="rId1" Type="http://schemas.openxmlformats.org/officeDocument/2006/relationships/package" Target="../embeddings/Microsoft_Excel_Worksheet184.xlsx"/></Relationships>
</file>

<file path=ppt/charts/_rels/chart186.xml.rels><?xml version="1.0" encoding="UTF-8" standalone="yes"?>
<Relationships xmlns="http://schemas.openxmlformats.org/package/2006/relationships"><Relationship Id="rId1" Type="http://schemas.openxmlformats.org/officeDocument/2006/relationships/package" Target="../embeddings/Microsoft_Excel_Worksheet185.xlsx"/></Relationships>
</file>

<file path=ppt/charts/_rels/chart187.xml.rels><?xml version="1.0" encoding="UTF-8" standalone="yes"?>
<Relationships xmlns="http://schemas.openxmlformats.org/package/2006/relationships"><Relationship Id="rId1" Type="http://schemas.openxmlformats.org/officeDocument/2006/relationships/package" Target="../embeddings/Microsoft_Excel_Worksheet186.xlsx"/></Relationships>
</file>

<file path=ppt/charts/_rels/chart188.xml.rels><?xml version="1.0" encoding="UTF-8" standalone="yes"?>
<Relationships xmlns="http://schemas.openxmlformats.org/package/2006/relationships"><Relationship Id="rId1" Type="http://schemas.openxmlformats.org/officeDocument/2006/relationships/package" Target="../embeddings/Microsoft_Excel_Worksheet187.xlsx"/></Relationships>
</file>

<file path=ppt/charts/_rels/chart189.xml.rels><?xml version="1.0" encoding="UTF-8" standalone="yes"?>
<Relationships xmlns="http://schemas.openxmlformats.org/package/2006/relationships"><Relationship Id="rId1" Type="http://schemas.openxmlformats.org/officeDocument/2006/relationships/package" Target="../embeddings/Microsoft_Excel_Worksheet18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190.xml.rels><?xml version="1.0" encoding="UTF-8" standalone="yes"?>
<Relationships xmlns="http://schemas.openxmlformats.org/package/2006/relationships"><Relationship Id="rId1" Type="http://schemas.openxmlformats.org/officeDocument/2006/relationships/package" Target="../embeddings/Microsoft_Excel_Worksheet189.xlsx"/></Relationships>
</file>

<file path=ppt/charts/_rels/chart191.xml.rels><?xml version="1.0" encoding="UTF-8" standalone="yes"?>
<Relationships xmlns="http://schemas.openxmlformats.org/package/2006/relationships"><Relationship Id="rId1" Type="http://schemas.openxmlformats.org/officeDocument/2006/relationships/package" Target="../embeddings/Microsoft_Excel_Worksheet190.xlsx"/></Relationships>
</file>

<file path=ppt/charts/_rels/chart192.xml.rels><?xml version="1.0" encoding="UTF-8" standalone="yes"?>
<Relationships xmlns="http://schemas.openxmlformats.org/package/2006/relationships"><Relationship Id="rId1" Type="http://schemas.openxmlformats.org/officeDocument/2006/relationships/package" Target="../embeddings/Microsoft_Excel_Worksheet191.xlsx"/></Relationships>
</file>

<file path=ppt/charts/_rels/chart193.xml.rels><?xml version="1.0" encoding="UTF-8" standalone="yes"?>
<Relationships xmlns="http://schemas.openxmlformats.org/package/2006/relationships"><Relationship Id="rId1" Type="http://schemas.openxmlformats.org/officeDocument/2006/relationships/package" Target="../embeddings/Microsoft_Excel_Worksheet192.xlsx"/></Relationships>
</file>

<file path=ppt/charts/_rels/chart194.xml.rels><?xml version="1.0" encoding="UTF-8" standalone="yes"?>
<Relationships xmlns="http://schemas.openxmlformats.org/package/2006/relationships"><Relationship Id="rId1" Type="http://schemas.openxmlformats.org/officeDocument/2006/relationships/package" Target="../embeddings/Microsoft_Excel_Worksheet193.xlsx"/></Relationships>
</file>

<file path=ppt/charts/_rels/chart195.xml.rels><?xml version="1.0" encoding="UTF-8" standalone="yes"?>
<Relationships xmlns="http://schemas.openxmlformats.org/package/2006/relationships"><Relationship Id="rId1" Type="http://schemas.openxmlformats.org/officeDocument/2006/relationships/package" Target="../embeddings/Microsoft_Excel_Worksheet194.xlsx"/></Relationships>
</file>

<file path=ppt/charts/_rels/chart196.xml.rels><?xml version="1.0" encoding="UTF-8" standalone="yes"?>
<Relationships xmlns="http://schemas.openxmlformats.org/package/2006/relationships"><Relationship Id="rId1" Type="http://schemas.openxmlformats.org/officeDocument/2006/relationships/package" Target="../embeddings/Microsoft_Excel_Worksheet195.xlsx"/></Relationships>
</file>

<file path=ppt/charts/_rels/chart197.xml.rels><?xml version="1.0" encoding="UTF-8" standalone="yes"?>
<Relationships xmlns="http://schemas.openxmlformats.org/package/2006/relationships"><Relationship Id="rId1" Type="http://schemas.openxmlformats.org/officeDocument/2006/relationships/package" Target="../embeddings/Microsoft_Excel_Worksheet196.xlsx"/></Relationships>
</file>

<file path=ppt/charts/_rels/chart198.xml.rels><?xml version="1.0" encoding="UTF-8" standalone="yes"?>
<Relationships xmlns="http://schemas.openxmlformats.org/package/2006/relationships"><Relationship Id="rId1" Type="http://schemas.openxmlformats.org/officeDocument/2006/relationships/package" Target="../embeddings/Microsoft_Excel_Worksheet197.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Worksheet69.xlsx"/></Relationships>
</file>

<file path=ppt/charts/_rels/chart71.xml.rels><?xml version="1.0" encoding="UTF-8" standalone="yes"?>
<Relationships xmlns="http://schemas.openxmlformats.org/package/2006/relationships"><Relationship Id="rId1" Type="http://schemas.openxmlformats.org/officeDocument/2006/relationships/package" Target="../embeddings/Microsoft_Excel_Worksheet70.xlsx"/></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Worksheet72.xlsx"/></Relationships>
</file>

<file path=ppt/charts/_rels/chart74.xml.rels><?xml version="1.0" encoding="UTF-8" standalone="yes"?>
<Relationships xmlns="http://schemas.openxmlformats.org/package/2006/relationships"><Relationship Id="rId1" Type="http://schemas.openxmlformats.org/officeDocument/2006/relationships/package" Target="../embeddings/Microsoft_Excel_Worksheet73.xlsx"/></Relationships>
</file>

<file path=ppt/charts/_rels/chart75.xml.rels><?xml version="1.0" encoding="UTF-8" standalone="yes"?>
<Relationships xmlns="http://schemas.openxmlformats.org/package/2006/relationships"><Relationship Id="rId1"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openxmlformats.org/officeDocument/2006/relationships/package" Target="../embeddings/Microsoft_Excel_Worksheet76.xlsx"/></Relationships>
</file>

<file path=ppt/charts/_rels/chart78.xml.rels><?xml version="1.0" encoding="UTF-8" standalone="yes"?>
<Relationships xmlns="http://schemas.openxmlformats.org/package/2006/relationships"><Relationship Id="rId1" Type="http://schemas.openxmlformats.org/officeDocument/2006/relationships/package" Target="../embeddings/Microsoft_Excel_Worksheet77.xlsx"/></Relationships>
</file>

<file path=ppt/charts/_rels/chart79.xml.rels><?xml version="1.0" encoding="UTF-8" standalone="yes"?>
<Relationships xmlns="http://schemas.openxmlformats.org/package/2006/relationships"><Relationship Id="rId1" Type="http://schemas.openxmlformats.org/officeDocument/2006/relationships/package" Target="../embeddings/Microsoft_Excel_Worksheet78.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1" Type="http://schemas.openxmlformats.org/officeDocument/2006/relationships/package" Target="../embeddings/Microsoft_Excel_Worksheet79.xlsx"/></Relationships>
</file>

<file path=ppt/charts/_rels/chart81.xml.rels><?xml version="1.0" encoding="UTF-8" standalone="yes"?>
<Relationships xmlns="http://schemas.openxmlformats.org/package/2006/relationships"><Relationship Id="rId1" Type="http://schemas.openxmlformats.org/officeDocument/2006/relationships/package" Target="../embeddings/Microsoft_Excel_Worksheet80.xlsx"/></Relationships>
</file>

<file path=ppt/charts/_rels/chart82.xml.rels><?xml version="1.0" encoding="UTF-8" standalone="yes"?>
<Relationships xmlns="http://schemas.openxmlformats.org/package/2006/relationships"><Relationship Id="rId1" Type="http://schemas.openxmlformats.org/officeDocument/2006/relationships/package" Target="../embeddings/Microsoft_Excel_Worksheet81.xlsx"/></Relationships>
</file>

<file path=ppt/charts/_rels/chart83.xml.rels><?xml version="1.0" encoding="UTF-8" standalone="yes"?>
<Relationships xmlns="http://schemas.openxmlformats.org/package/2006/relationships"><Relationship Id="rId1" Type="http://schemas.openxmlformats.org/officeDocument/2006/relationships/package" Target="../embeddings/Microsoft_Excel_Worksheet82.xlsx"/></Relationships>
</file>

<file path=ppt/charts/_rels/chart84.xml.rels><?xml version="1.0" encoding="UTF-8" standalone="yes"?>
<Relationships xmlns="http://schemas.openxmlformats.org/package/2006/relationships"><Relationship Id="rId1" Type="http://schemas.openxmlformats.org/officeDocument/2006/relationships/package" Target="../embeddings/Microsoft_Excel_Worksheet83.xlsx"/></Relationships>
</file>

<file path=ppt/charts/_rels/chart85.xml.rels><?xml version="1.0" encoding="UTF-8" standalone="yes"?>
<Relationships xmlns="http://schemas.openxmlformats.org/package/2006/relationships"><Relationship Id="rId1" Type="http://schemas.openxmlformats.org/officeDocument/2006/relationships/package" Target="../embeddings/Microsoft_Excel_Worksheet84.xlsx"/></Relationships>
</file>

<file path=ppt/charts/_rels/chart86.xml.rels><?xml version="1.0" encoding="UTF-8" standalone="yes"?>
<Relationships xmlns="http://schemas.openxmlformats.org/package/2006/relationships"><Relationship Id="rId1" Type="http://schemas.openxmlformats.org/officeDocument/2006/relationships/package" Target="../embeddings/Microsoft_Excel_Worksheet85.xlsx"/></Relationships>
</file>

<file path=ppt/charts/_rels/chart87.xml.rels><?xml version="1.0" encoding="UTF-8" standalone="yes"?>
<Relationships xmlns="http://schemas.openxmlformats.org/package/2006/relationships"><Relationship Id="rId1" Type="http://schemas.openxmlformats.org/officeDocument/2006/relationships/package" Target="../embeddings/Microsoft_Excel_Worksheet86.xlsx"/></Relationships>
</file>

<file path=ppt/charts/_rels/chart88.xml.rels><?xml version="1.0" encoding="UTF-8" standalone="yes"?>
<Relationships xmlns="http://schemas.openxmlformats.org/package/2006/relationships"><Relationship Id="rId1" Type="http://schemas.openxmlformats.org/officeDocument/2006/relationships/package" Target="../embeddings/Microsoft_Excel_Worksheet87.xlsx"/></Relationships>
</file>

<file path=ppt/charts/_rels/chart89.xml.rels><?xml version="1.0" encoding="UTF-8" standalone="yes"?>
<Relationships xmlns="http://schemas.openxmlformats.org/package/2006/relationships"><Relationship Id="rId1" Type="http://schemas.openxmlformats.org/officeDocument/2006/relationships/package" Target="../embeddings/Microsoft_Excel_Worksheet8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1" Type="http://schemas.openxmlformats.org/officeDocument/2006/relationships/package" Target="../embeddings/Microsoft_Excel_Worksheet89.xlsx"/></Relationships>
</file>

<file path=ppt/charts/_rels/chart91.xml.rels><?xml version="1.0" encoding="UTF-8" standalone="yes"?>
<Relationships xmlns="http://schemas.openxmlformats.org/package/2006/relationships"><Relationship Id="rId1" Type="http://schemas.openxmlformats.org/officeDocument/2006/relationships/package" Target="../embeddings/Microsoft_Excel_Worksheet90.xlsx"/></Relationships>
</file>

<file path=ppt/charts/_rels/chart92.xml.rels><?xml version="1.0" encoding="UTF-8" standalone="yes"?>
<Relationships xmlns="http://schemas.openxmlformats.org/package/2006/relationships"><Relationship Id="rId1" Type="http://schemas.openxmlformats.org/officeDocument/2006/relationships/package" Target="../embeddings/Microsoft_Excel_Worksheet91.xlsx"/></Relationships>
</file>

<file path=ppt/charts/_rels/chart93.xml.rels><?xml version="1.0" encoding="UTF-8" standalone="yes"?>
<Relationships xmlns="http://schemas.openxmlformats.org/package/2006/relationships"><Relationship Id="rId1" Type="http://schemas.openxmlformats.org/officeDocument/2006/relationships/package" Target="../embeddings/Microsoft_Excel_Worksheet92.xlsx"/></Relationships>
</file>

<file path=ppt/charts/_rels/chart94.xml.rels><?xml version="1.0" encoding="UTF-8" standalone="yes"?>
<Relationships xmlns="http://schemas.openxmlformats.org/package/2006/relationships"><Relationship Id="rId1" Type="http://schemas.openxmlformats.org/officeDocument/2006/relationships/package" Target="../embeddings/Microsoft_Excel_Worksheet93.xlsx"/></Relationships>
</file>

<file path=ppt/charts/_rels/chart95.xml.rels><?xml version="1.0" encoding="UTF-8" standalone="yes"?>
<Relationships xmlns="http://schemas.openxmlformats.org/package/2006/relationships"><Relationship Id="rId1" Type="http://schemas.openxmlformats.org/officeDocument/2006/relationships/package" Target="../embeddings/Microsoft_Excel_Worksheet94.xlsx"/></Relationships>
</file>

<file path=ppt/charts/_rels/chart96.xml.rels><?xml version="1.0" encoding="UTF-8" standalone="yes"?>
<Relationships xmlns="http://schemas.openxmlformats.org/package/2006/relationships"><Relationship Id="rId1" Type="http://schemas.openxmlformats.org/officeDocument/2006/relationships/package" Target="../embeddings/Microsoft_Excel_Worksheet95.xlsx"/></Relationships>
</file>

<file path=ppt/charts/_rels/chart97.xml.rels><?xml version="1.0" encoding="UTF-8" standalone="yes"?>
<Relationships xmlns="http://schemas.openxmlformats.org/package/2006/relationships"><Relationship Id="rId1" Type="http://schemas.openxmlformats.org/officeDocument/2006/relationships/package" Target="../embeddings/Microsoft_Excel_Worksheet96.xlsx"/></Relationships>
</file>

<file path=ppt/charts/_rels/chart98.xml.rels><?xml version="1.0" encoding="UTF-8" standalone="yes"?>
<Relationships xmlns="http://schemas.openxmlformats.org/package/2006/relationships"><Relationship Id="rId1" Type="http://schemas.openxmlformats.org/officeDocument/2006/relationships/package" Target="../embeddings/Microsoft_Excel_Worksheet97.xlsx"/></Relationships>
</file>

<file path=ppt/charts/_rels/chart99.xml.rels><?xml version="1.0" encoding="UTF-8" standalone="yes"?>
<Relationships xmlns="http://schemas.openxmlformats.org/package/2006/relationships"><Relationship Id="rId1" Type="http://schemas.openxmlformats.org/officeDocument/2006/relationships/package" Target="../embeddings/Microsoft_Excel_Worksheet9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3.0081022058662992E-3</c:v>
                </c:pt>
                <c:pt idx="3">
                  <c:v>0.99699170009940419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3.8223539298074635E-2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8.7918969877060174E-2</c:v>
                </c:pt>
                <c:pt idx="3">
                  <c:v>0.91208030306572252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2.2672734024057402E-2</c:v>
                </c:pt>
                <c:pt idx="3">
                  <c:v>0.97732587703119156</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0.99999839518770828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0.2643026268518659</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0.99999999999999989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0.31949007768307819</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0.9999897354817906</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3.6686718160519306E-2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0.29608307297728548</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0.99999999999999989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0.99999999999999989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4.9493667150382128E-3</c:v>
                </c:pt>
                <c:pt idx="3">
                  <c:v>0.99505063328496179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3.0081022058662992E-3</c:v>
                </c:pt>
                <c:pt idx="3">
                  <c:v>0.99699170009940419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4.2630019579669921E-2</c:v>
                </c:pt>
                <c:pt idx="3">
                  <c:v>0.95736998042033006</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0.99999999999999989</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1.0855829499012922E-2</c:v>
                </c:pt>
                <c:pt idx="3">
                  <c:v>0.98914410501157912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2.1522990896992226E-2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8.7918969877060174E-2</c:v>
                </c:pt>
                <c:pt idx="3">
                  <c:v>0.91208030306572252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0.99999839518770828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0.99999999999999989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2.4086940026619218E-2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0.9999897354817906</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0.99999999999999989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0.10456846702473084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0.99999999999999989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0.10908758680096771</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0.14742662594923719</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4.9493667150382128E-3</c:v>
                </c:pt>
                <c:pt idx="3">
                  <c:v>0.99505063328496179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2.2672734024057402E-2</c:v>
                </c:pt>
                <c:pt idx="3">
                  <c:v>0.97732587703119156</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1.1204302097401005E-2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1.670551892246316E-2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4.2630019579669921E-2</c:v>
                </c:pt>
                <c:pt idx="3">
                  <c:v>0.95736998042033006</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1.4614709564537092E-2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0.99999999999999989</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3.2654362708804625E-2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1.0855829499012922E-2</c:v>
                </c:pt>
                <c:pt idx="3">
                  <c:v>0.98914410501157912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8.7918969877060174E-2</c:v>
                </c:pt>
                <c:pt idx="3">
                  <c:v>0.91208030306572252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3.1600306545873434E-3</c:v>
                </c:pt>
                <c:pt idx="3">
                  <c:v>0.99683976166583166</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2.4664446774705431E-2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2.5910159480123499E-2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3.0232792796173455E-2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2.4246758032632931E-2</c:v>
                </c:pt>
                <c:pt idx="3">
                  <c:v>0.97575175659699798</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2.991562186645445E-2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3.1600306545873434E-3</c:v>
                </c:pt>
                <c:pt idx="3">
                  <c:v>0.99683976166583166</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3.2237409385986307E-2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2.8623866321204106E-2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4.0372056331154343E-2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2.4246758032632931E-2</c:v>
                </c:pt>
                <c:pt idx="3">
                  <c:v>0.97575175659699798</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3.9233644134212146E-2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2.2672734024057402E-2</c:v>
                </c:pt>
                <c:pt idx="3">
                  <c:v>0.97732587703119156</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3.1600306545873434E-3</c:v>
                </c:pt>
                <c:pt idx="3">
                  <c:v>0.99683976166583166</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1.8417187192711085E-2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2.041301274926095E-2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2.4246758032632931E-2</c:v>
                </c:pt>
                <c:pt idx="3">
                  <c:v>0.97575175659699798</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2.7973592874954132E-2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2.7484294943412615E-2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8.7170902187972438E-2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9.5188213053512966E-2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0.1121250056018383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3.0081022058662992E-3</c:v>
                </c:pt>
                <c:pt idx="3">
                  <c:v>0.99699170009940419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0.99999839518770828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0.20163909100838984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0.99999999999999989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0.22265176642420145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0.9999897354817906</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0.21522591902681237</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0.99999999999999989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3.0687494168648737E-2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8.7404858213717077E-3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0.99999999999999989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1.4145454410613437E-2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8.4490388731903645E-3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4.9493667150382128E-3</c:v>
                </c:pt>
                <c:pt idx="3">
                  <c:v>0.99505063328496179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4.2630019579669921E-2</c:v>
                </c:pt>
                <c:pt idx="3">
                  <c:v>0.95736998042033006</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0.99999999999999989</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1.0855829499012922E-2</c:v>
                </c:pt>
                <c:pt idx="3">
                  <c:v>0.98914410501157912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2FB53-A71A-4C0E-9583-1C878767219E}" type="datetimeFigureOut">
              <a:rPr lang="en-AE" smtClean="0"/>
              <a:t>14/09/2025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CEFF-CD3C-4786-A618-EEEB1573EC82}" type="slidenum">
              <a:rPr lang="en-AE" smtClean="0"/>
              <a:t>‹#›</a:t>
            </a:fld>
            <a:endParaRPr lang="en-AE"/>
          </a:p>
        </p:txBody>
      </p:sp>
    </p:spTree>
    <p:extLst>
      <p:ext uri="{BB962C8B-B14F-4D97-AF65-F5344CB8AC3E}">
        <p14:creationId xmlns:p14="http://schemas.microsoft.com/office/powerpoint/2010/main" val="366100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79188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153E8F8-C725-490B-A2BB-18588F7B4ACF}"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468375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B164E6A2-227B-438D-8602-2BE83213BCB8}"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9009630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E6583AB-8E60-4A4E-ADAC-A952AD7E92D3}"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9746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F0C12ED-7BE9-4C80-94EE-FFFC04096FE6}"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74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4CAD5E5-A41D-49C7-A105-BB809A85D722}"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731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3CC7FAB7-0A3F-426C-810A-90CBD5D51450}"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7633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C05B939-E4D8-4036-AFC5-12B85E4BA477}"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15793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A091353-1AD6-4727-A2AB-36EE75081A64}"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696864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2BA3E0-7D23-4C20-89C0-E27F55EEA54B}" type="datetime1">
              <a:rPr lang="en-US" smtClean="0"/>
              <a:t>9/14/2025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96261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C88635C9-C986-4FCC-A78C-2B876475CCA0}" type="datetime1">
              <a:rPr lang="en-US" smtClean="0"/>
              <a:t>9/14/2025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2000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528286-1755-4E94-BF8E-E813592D6D60}" type="datetime1">
              <a:rPr lang="en-US" smtClean="0"/>
              <a:t>9/14/2025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65160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E931C11D-6280-4641-9503-8E75F01BCCC5}" type="datetime1">
              <a:rPr lang="en-US" smtClean="0"/>
              <a:t>9/14/2025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62623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79CD4036-DD11-40EA-BEEE-E02523992CB3}" type="datetime1">
              <a:rPr lang="en-US" smtClean="0"/>
              <a:t>9/14/2025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5751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82D4C315-07EB-4321-8252-A24E9FC3DEA6}" type="datetime1">
              <a:rPr lang="en-US" smtClean="0"/>
              <a:t>9/14/2025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830844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503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A7EB78-2068-4D4B-88B1-EBD0FDF88D43}" type="datetime1">
              <a:rPr lang="en-US" smtClean="0"/>
              <a:t>9/14/2025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43116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C91DEF0D-2B75-4A09-A9B1-FECD88798F29}" type="datetime1">
              <a:rPr lang="en-US" smtClean="0"/>
              <a:t>9/14/2025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36546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24EE71A3-D7B7-4DE1-AE6D-53A52E9E346A}"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12990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8D7BDDC-C794-46B8-9A4F-2DD329D637F6}"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739234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6BE27BD-74BC-4659-9C5F-AEDA0FFC10A2}"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522456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4173D8A8-8AB0-4609-A9BC-EA4284AFF02B}" type="datetime1">
              <a:rPr lang="en-US" smtClean="0"/>
              <a:pPr/>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815031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F039F0E9-E231-4FD7-B664-30235751A54D}" type="datetime1">
              <a:rPr lang="en-US" smtClean="0"/>
              <a:t>9/14/2025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169220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44BBA10-8818-48FF-90BC-F125AC190F69}"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563889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8ECCD11A-1697-44D1-8692-AEA971CE15AD}" type="datetime1">
              <a:rPr lang="en-US" smtClean="0"/>
              <a:t>9/14/2025</a:t>
            </a:fld>
            <a:endParaRPr lang="en-US" dirty="0"/>
          </a:p>
        </p:txBody>
      </p:sp>
    </p:spTree>
    <p:extLst>
      <p:ext uri="{BB962C8B-B14F-4D97-AF65-F5344CB8AC3E}">
        <p14:creationId xmlns:p14="http://schemas.microsoft.com/office/powerpoint/2010/main" val="2656213192"/>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4014" r:id="rId23"/>
    <p:sldLayoutId id="21474840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chart" Target="../charts/chart2.xml"/><Relationship Id="rId2" Type="http://schemas.openxmlformats.org/officeDocument/2006/relationships/slideLayout" Target="../slideLayouts/slideLayout7.xml"/><Relationship Id="rId1" Type="http://schemas.openxmlformats.org/officeDocument/2006/relationships/tags" Target="../tags/tag28.xml"/><Relationship Id="rId6" Type="http://schemas.openxmlformats.org/officeDocument/2006/relationships/chart" Target="../charts/chart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0.xml.rels><?xml version="1.0" encoding="UTF-8" standalone="yes"?>
<Relationships xmlns="http://schemas.openxmlformats.org/package/2006/relationships"><Relationship Id="rId8" Type="http://schemas.openxmlformats.org/officeDocument/2006/relationships/chart" Target="../charts/chart29.xml"/><Relationship Id="rId3" Type="http://schemas.openxmlformats.org/officeDocument/2006/relationships/notesSlide" Target="../notesSlides/notesSlide10.xml"/><Relationship Id="rId7" Type="http://schemas.openxmlformats.org/officeDocument/2006/relationships/chart" Target="../charts/chart28.xml"/><Relationship Id="rId2" Type="http://schemas.openxmlformats.org/officeDocument/2006/relationships/slideLayout" Target="../slideLayouts/slideLayout7.xml"/><Relationship Id="rId1" Type="http://schemas.openxmlformats.org/officeDocument/2006/relationships/tags" Target="../tags/tag37.xml"/><Relationship Id="rId6" Type="http://schemas.openxmlformats.org/officeDocument/2006/relationships/chart" Target="../charts/chart27.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3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chart" Target="../charts/chart32.xml"/><Relationship Id="rId2" Type="http://schemas.openxmlformats.org/officeDocument/2006/relationships/slideLayout" Target="../slideLayouts/slideLayout7.xml"/><Relationship Id="rId1" Type="http://schemas.openxmlformats.org/officeDocument/2006/relationships/tags" Target="../tags/tag38.xml"/><Relationship Id="rId6" Type="http://schemas.openxmlformats.org/officeDocument/2006/relationships/chart" Target="../charts/chart3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2.xml.rels><?xml version="1.0" encoding="UTF-8" standalone="yes"?>
<Relationships xmlns="http://schemas.openxmlformats.org/package/2006/relationships"><Relationship Id="rId8" Type="http://schemas.openxmlformats.org/officeDocument/2006/relationships/chart" Target="../charts/chart35.xml"/><Relationship Id="rId3" Type="http://schemas.openxmlformats.org/officeDocument/2006/relationships/notesSlide" Target="../notesSlides/notesSlide12.xml"/><Relationship Id="rId7" Type="http://schemas.openxmlformats.org/officeDocument/2006/relationships/chart" Target="../charts/chart34.xml"/><Relationship Id="rId2" Type="http://schemas.openxmlformats.org/officeDocument/2006/relationships/slideLayout" Target="../slideLayouts/slideLayout7.xml"/><Relationship Id="rId1" Type="http://schemas.openxmlformats.org/officeDocument/2006/relationships/tags" Target="../tags/tag39.xml"/><Relationship Id="rId6" Type="http://schemas.openxmlformats.org/officeDocument/2006/relationships/chart" Target="../charts/chart3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3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chart" Target="../charts/chart38.xml"/><Relationship Id="rId2" Type="http://schemas.openxmlformats.org/officeDocument/2006/relationships/slideLayout" Target="../slideLayouts/slideLayout7.xml"/><Relationship Id="rId1" Type="http://schemas.openxmlformats.org/officeDocument/2006/relationships/tags" Target="../tags/tag40.xml"/><Relationship Id="rId6" Type="http://schemas.openxmlformats.org/officeDocument/2006/relationships/chart" Target="../charts/chart3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4.xml.rels><?xml version="1.0" encoding="UTF-8" standalone="yes"?>
<Relationships xmlns="http://schemas.openxmlformats.org/package/2006/relationships"><Relationship Id="rId8" Type="http://schemas.openxmlformats.org/officeDocument/2006/relationships/chart" Target="../charts/chart41.xml"/><Relationship Id="rId3" Type="http://schemas.openxmlformats.org/officeDocument/2006/relationships/notesSlide" Target="../notesSlides/notesSlide14.xml"/><Relationship Id="rId7" Type="http://schemas.openxmlformats.org/officeDocument/2006/relationships/chart" Target="../charts/chart40.xml"/><Relationship Id="rId2" Type="http://schemas.openxmlformats.org/officeDocument/2006/relationships/slideLayout" Target="../slideLayouts/slideLayout7.xml"/><Relationship Id="rId1" Type="http://schemas.openxmlformats.org/officeDocument/2006/relationships/tags" Target="../tags/tag41.xml"/><Relationship Id="rId6" Type="http://schemas.openxmlformats.org/officeDocument/2006/relationships/chart" Target="../charts/chart3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4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chart" Target="../charts/chart44.xml"/><Relationship Id="rId2" Type="http://schemas.openxmlformats.org/officeDocument/2006/relationships/slideLayout" Target="../slideLayouts/slideLayout7.xml"/><Relationship Id="rId1" Type="http://schemas.openxmlformats.org/officeDocument/2006/relationships/tags" Target="../tags/tag42.xml"/><Relationship Id="rId6" Type="http://schemas.openxmlformats.org/officeDocument/2006/relationships/chart" Target="../charts/chart4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6.xml.rels><?xml version="1.0" encoding="UTF-8" standalone="yes"?>
<Relationships xmlns="http://schemas.openxmlformats.org/package/2006/relationships"><Relationship Id="rId8" Type="http://schemas.openxmlformats.org/officeDocument/2006/relationships/chart" Target="../charts/chart47.xml"/><Relationship Id="rId3" Type="http://schemas.openxmlformats.org/officeDocument/2006/relationships/notesSlide" Target="../notesSlides/notesSlide16.xml"/><Relationship Id="rId7" Type="http://schemas.openxmlformats.org/officeDocument/2006/relationships/chart" Target="../charts/chart46.xml"/><Relationship Id="rId2" Type="http://schemas.openxmlformats.org/officeDocument/2006/relationships/slideLayout" Target="../slideLayouts/slideLayout7.xml"/><Relationship Id="rId1" Type="http://schemas.openxmlformats.org/officeDocument/2006/relationships/tags" Target="../tags/tag43.xml"/><Relationship Id="rId6" Type="http://schemas.openxmlformats.org/officeDocument/2006/relationships/chart" Target="../charts/chart4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48.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chart" Target="../charts/chart50.xml"/><Relationship Id="rId2" Type="http://schemas.openxmlformats.org/officeDocument/2006/relationships/slideLayout" Target="../slideLayouts/slideLayout7.xml"/><Relationship Id="rId1" Type="http://schemas.openxmlformats.org/officeDocument/2006/relationships/tags" Target="../tags/tag44.xml"/><Relationship Id="rId6" Type="http://schemas.openxmlformats.org/officeDocument/2006/relationships/chart" Target="../charts/chart4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8.xml.rels><?xml version="1.0" encoding="UTF-8" standalone="yes"?>
<Relationships xmlns="http://schemas.openxmlformats.org/package/2006/relationships"><Relationship Id="rId8" Type="http://schemas.openxmlformats.org/officeDocument/2006/relationships/chart" Target="../charts/chart53.xml"/><Relationship Id="rId3" Type="http://schemas.openxmlformats.org/officeDocument/2006/relationships/notesSlide" Target="../notesSlides/notesSlide18.xml"/><Relationship Id="rId7" Type="http://schemas.openxmlformats.org/officeDocument/2006/relationships/chart" Target="../charts/chart52.xml"/><Relationship Id="rId2" Type="http://schemas.openxmlformats.org/officeDocument/2006/relationships/slideLayout" Target="../slideLayouts/slideLayout7.xml"/><Relationship Id="rId1" Type="http://schemas.openxmlformats.org/officeDocument/2006/relationships/tags" Target="../tags/tag45.xml"/><Relationship Id="rId6" Type="http://schemas.openxmlformats.org/officeDocument/2006/relationships/chart" Target="../charts/chart51.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5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chart" Target="../charts/chart56.xml"/><Relationship Id="rId2" Type="http://schemas.openxmlformats.org/officeDocument/2006/relationships/slideLayout" Target="../slideLayouts/slideLayout7.xml"/><Relationship Id="rId1" Type="http://schemas.openxmlformats.org/officeDocument/2006/relationships/tags" Target="../tags/tag46.xml"/><Relationship Id="rId6" Type="http://schemas.openxmlformats.org/officeDocument/2006/relationships/chart" Target="../charts/chart5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xml.rels><?xml version="1.0" encoding="UTF-8" standalone="yes"?>
<Relationships xmlns="http://schemas.openxmlformats.org/package/2006/relationships"><Relationship Id="rId8" Type="http://schemas.openxmlformats.org/officeDocument/2006/relationships/chart" Target="../charts/chart5.xml"/><Relationship Id="rId3" Type="http://schemas.openxmlformats.org/officeDocument/2006/relationships/notesSlide" Target="../notesSlides/notesSlide2.xml"/><Relationship Id="rId7" Type="http://schemas.openxmlformats.org/officeDocument/2006/relationships/chart" Target="../charts/chart4.xml"/><Relationship Id="rId2" Type="http://schemas.openxmlformats.org/officeDocument/2006/relationships/slideLayout" Target="../slideLayouts/slideLayout7.xml"/><Relationship Id="rId1" Type="http://schemas.openxmlformats.org/officeDocument/2006/relationships/tags" Target="../tags/tag29.xml"/><Relationship Id="rId6" Type="http://schemas.openxmlformats.org/officeDocument/2006/relationships/chart" Target="../charts/chart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6.xml"/></Relationships>
</file>

<file path=ppt/slides/_rels/slide20.xml.rels><?xml version="1.0" encoding="UTF-8" standalone="yes"?>
<Relationships xmlns="http://schemas.openxmlformats.org/package/2006/relationships"><Relationship Id="rId8" Type="http://schemas.openxmlformats.org/officeDocument/2006/relationships/chart" Target="../charts/chart59.xml"/><Relationship Id="rId3" Type="http://schemas.openxmlformats.org/officeDocument/2006/relationships/notesSlide" Target="../notesSlides/notesSlide20.xml"/><Relationship Id="rId7" Type="http://schemas.openxmlformats.org/officeDocument/2006/relationships/chart" Target="../charts/chart58.xml"/><Relationship Id="rId2" Type="http://schemas.openxmlformats.org/officeDocument/2006/relationships/slideLayout" Target="../slideLayouts/slideLayout7.xml"/><Relationship Id="rId1" Type="http://schemas.openxmlformats.org/officeDocument/2006/relationships/tags" Target="../tags/tag47.xml"/><Relationship Id="rId6" Type="http://schemas.openxmlformats.org/officeDocument/2006/relationships/chart" Target="../charts/chart57.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6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chart" Target="../charts/chart62.xml"/><Relationship Id="rId2" Type="http://schemas.openxmlformats.org/officeDocument/2006/relationships/slideLayout" Target="../slideLayouts/slideLayout7.xml"/><Relationship Id="rId1" Type="http://schemas.openxmlformats.org/officeDocument/2006/relationships/tags" Target="../tags/tag48.xml"/><Relationship Id="rId6" Type="http://schemas.openxmlformats.org/officeDocument/2006/relationships/chart" Target="../charts/chart6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2.xml.rels><?xml version="1.0" encoding="UTF-8" standalone="yes"?>
<Relationships xmlns="http://schemas.openxmlformats.org/package/2006/relationships"><Relationship Id="rId8" Type="http://schemas.openxmlformats.org/officeDocument/2006/relationships/chart" Target="../charts/chart65.xml"/><Relationship Id="rId3" Type="http://schemas.openxmlformats.org/officeDocument/2006/relationships/notesSlide" Target="../notesSlides/notesSlide22.xml"/><Relationship Id="rId7" Type="http://schemas.openxmlformats.org/officeDocument/2006/relationships/chart" Target="../charts/chart64.xml"/><Relationship Id="rId2" Type="http://schemas.openxmlformats.org/officeDocument/2006/relationships/slideLayout" Target="../slideLayouts/slideLayout7.xml"/><Relationship Id="rId1" Type="http://schemas.openxmlformats.org/officeDocument/2006/relationships/tags" Target="../tags/tag49.xml"/><Relationship Id="rId6" Type="http://schemas.openxmlformats.org/officeDocument/2006/relationships/chart" Target="../charts/chart6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6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chart" Target="../charts/chart68.xml"/><Relationship Id="rId2" Type="http://schemas.openxmlformats.org/officeDocument/2006/relationships/slideLayout" Target="../slideLayouts/slideLayout7.xml"/><Relationship Id="rId1" Type="http://schemas.openxmlformats.org/officeDocument/2006/relationships/tags" Target="../tags/tag50.xml"/><Relationship Id="rId6" Type="http://schemas.openxmlformats.org/officeDocument/2006/relationships/chart" Target="../charts/chart6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4.xml.rels><?xml version="1.0" encoding="UTF-8" standalone="yes"?>
<Relationships xmlns="http://schemas.openxmlformats.org/package/2006/relationships"><Relationship Id="rId8" Type="http://schemas.openxmlformats.org/officeDocument/2006/relationships/chart" Target="../charts/chart71.xml"/><Relationship Id="rId3" Type="http://schemas.openxmlformats.org/officeDocument/2006/relationships/notesSlide" Target="../notesSlides/notesSlide24.xml"/><Relationship Id="rId7" Type="http://schemas.openxmlformats.org/officeDocument/2006/relationships/chart" Target="../charts/chart70.xml"/><Relationship Id="rId2" Type="http://schemas.openxmlformats.org/officeDocument/2006/relationships/slideLayout" Target="../slideLayouts/slideLayout7.xml"/><Relationship Id="rId1" Type="http://schemas.openxmlformats.org/officeDocument/2006/relationships/tags" Target="../tags/tag51.xml"/><Relationship Id="rId6" Type="http://schemas.openxmlformats.org/officeDocument/2006/relationships/chart" Target="../charts/chart6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7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chart" Target="../charts/chart74.xml"/><Relationship Id="rId2" Type="http://schemas.openxmlformats.org/officeDocument/2006/relationships/slideLayout" Target="../slideLayouts/slideLayout7.xml"/><Relationship Id="rId1" Type="http://schemas.openxmlformats.org/officeDocument/2006/relationships/tags" Target="../tags/tag52.xml"/><Relationship Id="rId6" Type="http://schemas.openxmlformats.org/officeDocument/2006/relationships/chart" Target="../charts/chart7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6.xml.rels><?xml version="1.0" encoding="UTF-8" standalone="yes"?>
<Relationships xmlns="http://schemas.openxmlformats.org/package/2006/relationships"><Relationship Id="rId8" Type="http://schemas.openxmlformats.org/officeDocument/2006/relationships/chart" Target="../charts/chart77.xml"/><Relationship Id="rId3" Type="http://schemas.openxmlformats.org/officeDocument/2006/relationships/notesSlide" Target="../notesSlides/notesSlide26.xml"/><Relationship Id="rId7" Type="http://schemas.openxmlformats.org/officeDocument/2006/relationships/chart" Target="../charts/chart76.xml"/><Relationship Id="rId2" Type="http://schemas.openxmlformats.org/officeDocument/2006/relationships/slideLayout" Target="../slideLayouts/slideLayout7.xml"/><Relationship Id="rId1" Type="http://schemas.openxmlformats.org/officeDocument/2006/relationships/tags" Target="../tags/tag53.xml"/><Relationship Id="rId6" Type="http://schemas.openxmlformats.org/officeDocument/2006/relationships/chart" Target="../charts/chart7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78.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chart" Target="../charts/chart80.xml"/><Relationship Id="rId2" Type="http://schemas.openxmlformats.org/officeDocument/2006/relationships/slideLayout" Target="../slideLayouts/slideLayout7.xml"/><Relationship Id="rId1" Type="http://schemas.openxmlformats.org/officeDocument/2006/relationships/tags" Target="../tags/tag54.xml"/><Relationship Id="rId6" Type="http://schemas.openxmlformats.org/officeDocument/2006/relationships/chart" Target="../charts/chart7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8.xml.rels><?xml version="1.0" encoding="UTF-8" standalone="yes"?>
<Relationships xmlns="http://schemas.openxmlformats.org/package/2006/relationships"><Relationship Id="rId8" Type="http://schemas.openxmlformats.org/officeDocument/2006/relationships/chart" Target="../charts/chart83.xml"/><Relationship Id="rId3" Type="http://schemas.openxmlformats.org/officeDocument/2006/relationships/notesSlide" Target="../notesSlides/notesSlide28.xml"/><Relationship Id="rId7" Type="http://schemas.openxmlformats.org/officeDocument/2006/relationships/chart" Target="../charts/chart82.xml"/><Relationship Id="rId2" Type="http://schemas.openxmlformats.org/officeDocument/2006/relationships/slideLayout" Target="../slideLayouts/slideLayout7.xml"/><Relationship Id="rId1" Type="http://schemas.openxmlformats.org/officeDocument/2006/relationships/tags" Target="../tags/tag55.xml"/><Relationship Id="rId6" Type="http://schemas.openxmlformats.org/officeDocument/2006/relationships/chart" Target="../charts/chart81.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84.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chart" Target="../charts/chart86.xml"/><Relationship Id="rId2" Type="http://schemas.openxmlformats.org/officeDocument/2006/relationships/slideLayout" Target="../slideLayouts/slideLayout7.xml"/><Relationship Id="rId1" Type="http://schemas.openxmlformats.org/officeDocument/2006/relationships/tags" Target="../tags/tag56.xml"/><Relationship Id="rId6" Type="http://schemas.openxmlformats.org/officeDocument/2006/relationships/chart" Target="../charts/chart8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chart" Target="../charts/chart8.xml"/><Relationship Id="rId2" Type="http://schemas.openxmlformats.org/officeDocument/2006/relationships/slideLayout" Target="../slideLayouts/slideLayout7.xml"/><Relationship Id="rId1" Type="http://schemas.openxmlformats.org/officeDocument/2006/relationships/tags" Target="../tags/tag30.xml"/><Relationship Id="rId6" Type="http://schemas.openxmlformats.org/officeDocument/2006/relationships/chart" Target="../charts/chart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0.xml.rels><?xml version="1.0" encoding="UTF-8" standalone="yes"?>
<Relationships xmlns="http://schemas.openxmlformats.org/package/2006/relationships"><Relationship Id="rId8" Type="http://schemas.openxmlformats.org/officeDocument/2006/relationships/chart" Target="../charts/chart89.xml"/><Relationship Id="rId3" Type="http://schemas.openxmlformats.org/officeDocument/2006/relationships/notesSlide" Target="../notesSlides/notesSlide30.xml"/><Relationship Id="rId7" Type="http://schemas.openxmlformats.org/officeDocument/2006/relationships/chart" Target="../charts/chart88.xml"/><Relationship Id="rId2" Type="http://schemas.openxmlformats.org/officeDocument/2006/relationships/slideLayout" Target="../slideLayouts/slideLayout7.xml"/><Relationship Id="rId1" Type="http://schemas.openxmlformats.org/officeDocument/2006/relationships/tags" Target="../tags/tag57.xml"/><Relationship Id="rId6" Type="http://schemas.openxmlformats.org/officeDocument/2006/relationships/chart" Target="../charts/chart87.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9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7" Type="http://schemas.openxmlformats.org/officeDocument/2006/relationships/chart" Target="../charts/chart92.xml"/><Relationship Id="rId2" Type="http://schemas.openxmlformats.org/officeDocument/2006/relationships/slideLayout" Target="../slideLayouts/slideLayout7.xml"/><Relationship Id="rId1" Type="http://schemas.openxmlformats.org/officeDocument/2006/relationships/tags" Target="../tags/tag58.xml"/><Relationship Id="rId6" Type="http://schemas.openxmlformats.org/officeDocument/2006/relationships/chart" Target="../charts/chart9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2.xml.rels><?xml version="1.0" encoding="UTF-8" standalone="yes"?>
<Relationships xmlns="http://schemas.openxmlformats.org/package/2006/relationships"><Relationship Id="rId8" Type="http://schemas.openxmlformats.org/officeDocument/2006/relationships/chart" Target="../charts/chart95.xml"/><Relationship Id="rId3" Type="http://schemas.openxmlformats.org/officeDocument/2006/relationships/notesSlide" Target="../notesSlides/notesSlide32.xml"/><Relationship Id="rId7" Type="http://schemas.openxmlformats.org/officeDocument/2006/relationships/chart" Target="../charts/chart94.xml"/><Relationship Id="rId2" Type="http://schemas.openxmlformats.org/officeDocument/2006/relationships/slideLayout" Target="../slideLayouts/slideLayout7.xml"/><Relationship Id="rId1" Type="http://schemas.openxmlformats.org/officeDocument/2006/relationships/tags" Target="../tags/tag59.xml"/><Relationship Id="rId6" Type="http://schemas.openxmlformats.org/officeDocument/2006/relationships/chart" Target="../charts/chart9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96.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7" Type="http://schemas.openxmlformats.org/officeDocument/2006/relationships/chart" Target="../charts/chart98.xml"/><Relationship Id="rId2" Type="http://schemas.openxmlformats.org/officeDocument/2006/relationships/slideLayout" Target="../slideLayouts/slideLayout7.xml"/><Relationship Id="rId1" Type="http://schemas.openxmlformats.org/officeDocument/2006/relationships/tags" Target="../tags/tag60.xml"/><Relationship Id="rId6" Type="http://schemas.openxmlformats.org/officeDocument/2006/relationships/chart" Target="../charts/chart9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4.xml.rels><?xml version="1.0" encoding="UTF-8" standalone="yes"?>
<Relationships xmlns="http://schemas.openxmlformats.org/package/2006/relationships"><Relationship Id="rId8" Type="http://schemas.openxmlformats.org/officeDocument/2006/relationships/chart" Target="../charts/chart101.xml"/><Relationship Id="rId3" Type="http://schemas.openxmlformats.org/officeDocument/2006/relationships/notesSlide" Target="../notesSlides/notesSlide34.xml"/><Relationship Id="rId7" Type="http://schemas.openxmlformats.org/officeDocument/2006/relationships/chart" Target="../charts/chart100.xml"/><Relationship Id="rId2" Type="http://schemas.openxmlformats.org/officeDocument/2006/relationships/slideLayout" Target="../slideLayouts/slideLayout7.xml"/><Relationship Id="rId1" Type="http://schemas.openxmlformats.org/officeDocument/2006/relationships/tags" Target="../tags/tag61.xml"/><Relationship Id="rId6" Type="http://schemas.openxmlformats.org/officeDocument/2006/relationships/chart" Target="../charts/chart9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0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7" Type="http://schemas.openxmlformats.org/officeDocument/2006/relationships/chart" Target="../charts/chart104.xml"/><Relationship Id="rId2" Type="http://schemas.openxmlformats.org/officeDocument/2006/relationships/slideLayout" Target="../slideLayouts/slideLayout7.xml"/><Relationship Id="rId1" Type="http://schemas.openxmlformats.org/officeDocument/2006/relationships/tags" Target="../tags/tag62.xml"/><Relationship Id="rId6" Type="http://schemas.openxmlformats.org/officeDocument/2006/relationships/chart" Target="../charts/chart10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6.xml.rels><?xml version="1.0" encoding="UTF-8" standalone="yes"?>
<Relationships xmlns="http://schemas.openxmlformats.org/package/2006/relationships"><Relationship Id="rId8" Type="http://schemas.openxmlformats.org/officeDocument/2006/relationships/chart" Target="../charts/chart107.xml"/><Relationship Id="rId3" Type="http://schemas.openxmlformats.org/officeDocument/2006/relationships/notesSlide" Target="../notesSlides/notesSlide36.xml"/><Relationship Id="rId7" Type="http://schemas.openxmlformats.org/officeDocument/2006/relationships/chart" Target="../charts/chart106.xml"/><Relationship Id="rId2" Type="http://schemas.openxmlformats.org/officeDocument/2006/relationships/slideLayout" Target="../slideLayouts/slideLayout7.xml"/><Relationship Id="rId1" Type="http://schemas.openxmlformats.org/officeDocument/2006/relationships/tags" Target="../tags/tag63.xml"/><Relationship Id="rId6" Type="http://schemas.openxmlformats.org/officeDocument/2006/relationships/chart" Target="../charts/chart10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08.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7" Type="http://schemas.openxmlformats.org/officeDocument/2006/relationships/chart" Target="../charts/chart110.xml"/><Relationship Id="rId2" Type="http://schemas.openxmlformats.org/officeDocument/2006/relationships/slideLayout" Target="../slideLayouts/slideLayout7.xml"/><Relationship Id="rId1" Type="http://schemas.openxmlformats.org/officeDocument/2006/relationships/tags" Target="../tags/tag64.xml"/><Relationship Id="rId6" Type="http://schemas.openxmlformats.org/officeDocument/2006/relationships/chart" Target="../charts/chart10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8.xml.rels><?xml version="1.0" encoding="UTF-8" standalone="yes"?>
<Relationships xmlns="http://schemas.openxmlformats.org/package/2006/relationships"><Relationship Id="rId8" Type="http://schemas.openxmlformats.org/officeDocument/2006/relationships/chart" Target="../charts/chart113.xml"/><Relationship Id="rId3" Type="http://schemas.openxmlformats.org/officeDocument/2006/relationships/notesSlide" Target="../notesSlides/notesSlide38.xml"/><Relationship Id="rId7" Type="http://schemas.openxmlformats.org/officeDocument/2006/relationships/chart" Target="../charts/chart112.xml"/><Relationship Id="rId2" Type="http://schemas.openxmlformats.org/officeDocument/2006/relationships/slideLayout" Target="../slideLayouts/slideLayout7.xml"/><Relationship Id="rId1" Type="http://schemas.openxmlformats.org/officeDocument/2006/relationships/tags" Target="../tags/tag65.xml"/><Relationship Id="rId6" Type="http://schemas.openxmlformats.org/officeDocument/2006/relationships/chart" Target="../charts/chart111.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14.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7" Type="http://schemas.openxmlformats.org/officeDocument/2006/relationships/chart" Target="../charts/chart116.xml"/><Relationship Id="rId2" Type="http://schemas.openxmlformats.org/officeDocument/2006/relationships/slideLayout" Target="../slideLayouts/slideLayout7.xml"/><Relationship Id="rId1" Type="http://schemas.openxmlformats.org/officeDocument/2006/relationships/tags" Target="../tags/tag66.xml"/><Relationship Id="rId6" Type="http://schemas.openxmlformats.org/officeDocument/2006/relationships/chart" Target="../charts/chart11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xml.rels><?xml version="1.0" encoding="UTF-8" standalone="yes"?>
<Relationships xmlns="http://schemas.openxmlformats.org/package/2006/relationships"><Relationship Id="rId8" Type="http://schemas.openxmlformats.org/officeDocument/2006/relationships/chart" Target="../charts/chart11.xml"/><Relationship Id="rId3" Type="http://schemas.openxmlformats.org/officeDocument/2006/relationships/notesSlide" Target="../notesSlides/notesSlide4.xml"/><Relationship Id="rId7" Type="http://schemas.openxmlformats.org/officeDocument/2006/relationships/chart" Target="../charts/chart10.xml"/><Relationship Id="rId2" Type="http://schemas.openxmlformats.org/officeDocument/2006/relationships/slideLayout" Target="../slideLayouts/slideLayout7.xml"/><Relationship Id="rId1" Type="http://schemas.openxmlformats.org/officeDocument/2006/relationships/tags" Target="../tags/tag31.xml"/><Relationship Id="rId6" Type="http://schemas.openxmlformats.org/officeDocument/2006/relationships/chart" Target="../charts/chart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2.xml"/></Relationships>
</file>

<file path=ppt/slides/_rels/slide40.xml.rels><?xml version="1.0" encoding="UTF-8" standalone="yes"?>
<Relationships xmlns="http://schemas.openxmlformats.org/package/2006/relationships"><Relationship Id="rId8" Type="http://schemas.openxmlformats.org/officeDocument/2006/relationships/chart" Target="../charts/chart119.xml"/><Relationship Id="rId3" Type="http://schemas.openxmlformats.org/officeDocument/2006/relationships/notesSlide" Target="../notesSlides/notesSlide40.xml"/><Relationship Id="rId7" Type="http://schemas.openxmlformats.org/officeDocument/2006/relationships/chart" Target="../charts/chart118.xml"/><Relationship Id="rId2" Type="http://schemas.openxmlformats.org/officeDocument/2006/relationships/slideLayout" Target="../slideLayouts/slideLayout7.xml"/><Relationship Id="rId1" Type="http://schemas.openxmlformats.org/officeDocument/2006/relationships/tags" Target="../tags/tag67.xml"/><Relationship Id="rId6" Type="http://schemas.openxmlformats.org/officeDocument/2006/relationships/chart" Target="../charts/chart117.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20.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7" Type="http://schemas.openxmlformats.org/officeDocument/2006/relationships/chart" Target="../charts/chart122.xml"/><Relationship Id="rId2" Type="http://schemas.openxmlformats.org/officeDocument/2006/relationships/slideLayout" Target="../slideLayouts/slideLayout7.xml"/><Relationship Id="rId1" Type="http://schemas.openxmlformats.org/officeDocument/2006/relationships/tags" Target="../tags/tag68.xml"/><Relationship Id="rId6" Type="http://schemas.openxmlformats.org/officeDocument/2006/relationships/chart" Target="../charts/chart12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2.xml.rels><?xml version="1.0" encoding="UTF-8" standalone="yes"?>
<Relationships xmlns="http://schemas.openxmlformats.org/package/2006/relationships"><Relationship Id="rId8" Type="http://schemas.openxmlformats.org/officeDocument/2006/relationships/chart" Target="../charts/chart125.xml"/><Relationship Id="rId3" Type="http://schemas.openxmlformats.org/officeDocument/2006/relationships/notesSlide" Target="../notesSlides/notesSlide42.xml"/><Relationship Id="rId7" Type="http://schemas.openxmlformats.org/officeDocument/2006/relationships/chart" Target="../charts/chart124.xml"/><Relationship Id="rId2" Type="http://schemas.openxmlformats.org/officeDocument/2006/relationships/slideLayout" Target="../slideLayouts/slideLayout7.xml"/><Relationship Id="rId1" Type="http://schemas.openxmlformats.org/officeDocument/2006/relationships/tags" Target="../tags/tag69.xml"/><Relationship Id="rId6" Type="http://schemas.openxmlformats.org/officeDocument/2006/relationships/chart" Target="../charts/chart12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26.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7" Type="http://schemas.openxmlformats.org/officeDocument/2006/relationships/chart" Target="../charts/chart128.xml"/><Relationship Id="rId2" Type="http://schemas.openxmlformats.org/officeDocument/2006/relationships/slideLayout" Target="../slideLayouts/slideLayout7.xml"/><Relationship Id="rId1" Type="http://schemas.openxmlformats.org/officeDocument/2006/relationships/tags" Target="../tags/tag70.xml"/><Relationship Id="rId6" Type="http://schemas.openxmlformats.org/officeDocument/2006/relationships/chart" Target="../charts/chart12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4.xml.rels><?xml version="1.0" encoding="UTF-8" standalone="yes"?>
<Relationships xmlns="http://schemas.openxmlformats.org/package/2006/relationships"><Relationship Id="rId8" Type="http://schemas.openxmlformats.org/officeDocument/2006/relationships/chart" Target="../charts/chart131.xml"/><Relationship Id="rId3" Type="http://schemas.openxmlformats.org/officeDocument/2006/relationships/notesSlide" Target="../notesSlides/notesSlide44.xml"/><Relationship Id="rId7" Type="http://schemas.openxmlformats.org/officeDocument/2006/relationships/chart" Target="../charts/chart130.xml"/><Relationship Id="rId2" Type="http://schemas.openxmlformats.org/officeDocument/2006/relationships/slideLayout" Target="../slideLayouts/slideLayout7.xml"/><Relationship Id="rId1" Type="http://schemas.openxmlformats.org/officeDocument/2006/relationships/tags" Target="../tags/tag71.xml"/><Relationship Id="rId6" Type="http://schemas.openxmlformats.org/officeDocument/2006/relationships/chart" Target="../charts/chart12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3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7" Type="http://schemas.openxmlformats.org/officeDocument/2006/relationships/chart" Target="../charts/chart134.xml"/><Relationship Id="rId2" Type="http://schemas.openxmlformats.org/officeDocument/2006/relationships/slideLayout" Target="../slideLayouts/slideLayout7.xml"/><Relationship Id="rId1" Type="http://schemas.openxmlformats.org/officeDocument/2006/relationships/tags" Target="../tags/tag72.xml"/><Relationship Id="rId6" Type="http://schemas.openxmlformats.org/officeDocument/2006/relationships/chart" Target="../charts/chart13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6.xml.rels><?xml version="1.0" encoding="UTF-8" standalone="yes"?>
<Relationships xmlns="http://schemas.openxmlformats.org/package/2006/relationships"><Relationship Id="rId8" Type="http://schemas.openxmlformats.org/officeDocument/2006/relationships/chart" Target="../charts/chart137.xml"/><Relationship Id="rId3" Type="http://schemas.openxmlformats.org/officeDocument/2006/relationships/notesSlide" Target="../notesSlides/notesSlide46.xml"/><Relationship Id="rId7" Type="http://schemas.openxmlformats.org/officeDocument/2006/relationships/chart" Target="../charts/chart136.xml"/><Relationship Id="rId2" Type="http://schemas.openxmlformats.org/officeDocument/2006/relationships/slideLayout" Target="../slideLayouts/slideLayout7.xml"/><Relationship Id="rId1" Type="http://schemas.openxmlformats.org/officeDocument/2006/relationships/tags" Target="../tags/tag73.xml"/><Relationship Id="rId6" Type="http://schemas.openxmlformats.org/officeDocument/2006/relationships/chart" Target="../charts/chart13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38.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7" Type="http://schemas.openxmlformats.org/officeDocument/2006/relationships/chart" Target="../charts/chart140.xml"/><Relationship Id="rId2" Type="http://schemas.openxmlformats.org/officeDocument/2006/relationships/slideLayout" Target="../slideLayouts/slideLayout7.xml"/><Relationship Id="rId1" Type="http://schemas.openxmlformats.org/officeDocument/2006/relationships/tags" Target="../tags/tag74.xml"/><Relationship Id="rId6" Type="http://schemas.openxmlformats.org/officeDocument/2006/relationships/chart" Target="../charts/chart13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8.xml.rels><?xml version="1.0" encoding="UTF-8" standalone="yes"?>
<Relationships xmlns="http://schemas.openxmlformats.org/package/2006/relationships"><Relationship Id="rId8" Type="http://schemas.openxmlformats.org/officeDocument/2006/relationships/chart" Target="../charts/chart143.xml"/><Relationship Id="rId3" Type="http://schemas.openxmlformats.org/officeDocument/2006/relationships/notesSlide" Target="../notesSlides/notesSlide48.xml"/><Relationship Id="rId7" Type="http://schemas.openxmlformats.org/officeDocument/2006/relationships/chart" Target="../charts/chart142.xml"/><Relationship Id="rId2" Type="http://schemas.openxmlformats.org/officeDocument/2006/relationships/slideLayout" Target="../slideLayouts/slideLayout7.xml"/><Relationship Id="rId1" Type="http://schemas.openxmlformats.org/officeDocument/2006/relationships/tags" Target="../tags/tag75.xml"/><Relationship Id="rId6" Type="http://schemas.openxmlformats.org/officeDocument/2006/relationships/chart" Target="../charts/chart141.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44.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7" Type="http://schemas.openxmlformats.org/officeDocument/2006/relationships/chart" Target="../charts/chart146.xml"/><Relationship Id="rId2" Type="http://schemas.openxmlformats.org/officeDocument/2006/relationships/slideLayout" Target="../slideLayouts/slideLayout7.xml"/><Relationship Id="rId1" Type="http://schemas.openxmlformats.org/officeDocument/2006/relationships/tags" Target="../tags/tag76.xml"/><Relationship Id="rId6" Type="http://schemas.openxmlformats.org/officeDocument/2006/relationships/chart" Target="../charts/chart14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chart" Target="../charts/chart14.xml"/><Relationship Id="rId2" Type="http://schemas.openxmlformats.org/officeDocument/2006/relationships/slideLayout" Target="../slideLayouts/slideLayout7.xml"/><Relationship Id="rId1" Type="http://schemas.openxmlformats.org/officeDocument/2006/relationships/tags" Target="../tags/tag32.xml"/><Relationship Id="rId6" Type="http://schemas.openxmlformats.org/officeDocument/2006/relationships/chart" Target="../charts/chart1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0.xml.rels><?xml version="1.0" encoding="UTF-8" standalone="yes"?>
<Relationships xmlns="http://schemas.openxmlformats.org/package/2006/relationships"><Relationship Id="rId8" Type="http://schemas.openxmlformats.org/officeDocument/2006/relationships/chart" Target="../charts/chart149.xml"/><Relationship Id="rId3" Type="http://schemas.openxmlformats.org/officeDocument/2006/relationships/notesSlide" Target="../notesSlides/notesSlide50.xml"/><Relationship Id="rId7" Type="http://schemas.openxmlformats.org/officeDocument/2006/relationships/chart" Target="../charts/chart148.xml"/><Relationship Id="rId2" Type="http://schemas.openxmlformats.org/officeDocument/2006/relationships/slideLayout" Target="../slideLayouts/slideLayout7.xml"/><Relationship Id="rId1" Type="http://schemas.openxmlformats.org/officeDocument/2006/relationships/tags" Target="../tags/tag77.xml"/><Relationship Id="rId6" Type="http://schemas.openxmlformats.org/officeDocument/2006/relationships/chart" Target="../charts/chart147.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50.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7" Type="http://schemas.openxmlformats.org/officeDocument/2006/relationships/chart" Target="../charts/chart152.xml"/><Relationship Id="rId2" Type="http://schemas.openxmlformats.org/officeDocument/2006/relationships/slideLayout" Target="../slideLayouts/slideLayout7.xml"/><Relationship Id="rId1" Type="http://schemas.openxmlformats.org/officeDocument/2006/relationships/tags" Target="../tags/tag78.xml"/><Relationship Id="rId6" Type="http://schemas.openxmlformats.org/officeDocument/2006/relationships/chart" Target="../charts/chart15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2.xml.rels><?xml version="1.0" encoding="UTF-8" standalone="yes"?>
<Relationships xmlns="http://schemas.openxmlformats.org/package/2006/relationships"><Relationship Id="rId8" Type="http://schemas.openxmlformats.org/officeDocument/2006/relationships/chart" Target="../charts/chart155.xml"/><Relationship Id="rId3" Type="http://schemas.openxmlformats.org/officeDocument/2006/relationships/notesSlide" Target="../notesSlides/notesSlide52.xml"/><Relationship Id="rId7" Type="http://schemas.openxmlformats.org/officeDocument/2006/relationships/chart" Target="../charts/chart154.xml"/><Relationship Id="rId2" Type="http://schemas.openxmlformats.org/officeDocument/2006/relationships/slideLayout" Target="../slideLayouts/slideLayout7.xml"/><Relationship Id="rId1" Type="http://schemas.openxmlformats.org/officeDocument/2006/relationships/tags" Target="../tags/tag79.xml"/><Relationship Id="rId6" Type="http://schemas.openxmlformats.org/officeDocument/2006/relationships/chart" Target="../charts/chart15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56.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7" Type="http://schemas.openxmlformats.org/officeDocument/2006/relationships/chart" Target="../charts/chart158.xml"/><Relationship Id="rId2" Type="http://schemas.openxmlformats.org/officeDocument/2006/relationships/slideLayout" Target="../slideLayouts/slideLayout7.xml"/><Relationship Id="rId1" Type="http://schemas.openxmlformats.org/officeDocument/2006/relationships/tags" Target="../tags/tag80.xml"/><Relationship Id="rId6" Type="http://schemas.openxmlformats.org/officeDocument/2006/relationships/chart" Target="../charts/chart15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4.xml.rels><?xml version="1.0" encoding="UTF-8" standalone="yes"?>
<Relationships xmlns="http://schemas.openxmlformats.org/package/2006/relationships"><Relationship Id="rId8" Type="http://schemas.openxmlformats.org/officeDocument/2006/relationships/chart" Target="../charts/chart161.xml"/><Relationship Id="rId3" Type="http://schemas.openxmlformats.org/officeDocument/2006/relationships/notesSlide" Target="../notesSlides/notesSlide54.xml"/><Relationship Id="rId7" Type="http://schemas.openxmlformats.org/officeDocument/2006/relationships/chart" Target="../charts/chart160.xml"/><Relationship Id="rId2" Type="http://schemas.openxmlformats.org/officeDocument/2006/relationships/slideLayout" Target="../slideLayouts/slideLayout7.xml"/><Relationship Id="rId1" Type="http://schemas.openxmlformats.org/officeDocument/2006/relationships/tags" Target="../tags/tag81.xml"/><Relationship Id="rId6" Type="http://schemas.openxmlformats.org/officeDocument/2006/relationships/chart" Target="../charts/chart15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6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7" Type="http://schemas.openxmlformats.org/officeDocument/2006/relationships/chart" Target="../charts/chart164.xml"/><Relationship Id="rId2" Type="http://schemas.openxmlformats.org/officeDocument/2006/relationships/slideLayout" Target="../slideLayouts/slideLayout7.xml"/><Relationship Id="rId1" Type="http://schemas.openxmlformats.org/officeDocument/2006/relationships/tags" Target="../tags/tag82.xml"/><Relationship Id="rId6" Type="http://schemas.openxmlformats.org/officeDocument/2006/relationships/chart" Target="../charts/chart16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6.xml.rels><?xml version="1.0" encoding="UTF-8" standalone="yes"?>
<Relationships xmlns="http://schemas.openxmlformats.org/package/2006/relationships"><Relationship Id="rId8" Type="http://schemas.openxmlformats.org/officeDocument/2006/relationships/chart" Target="../charts/chart167.xml"/><Relationship Id="rId3" Type="http://schemas.openxmlformats.org/officeDocument/2006/relationships/notesSlide" Target="../notesSlides/notesSlide56.xml"/><Relationship Id="rId7" Type="http://schemas.openxmlformats.org/officeDocument/2006/relationships/chart" Target="../charts/chart166.xml"/><Relationship Id="rId2" Type="http://schemas.openxmlformats.org/officeDocument/2006/relationships/slideLayout" Target="../slideLayouts/slideLayout7.xml"/><Relationship Id="rId1" Type="http://schemas.openxmlformats.org/officeDocument/2006/relationships/tags" Target="../tags/tag83.xml"/><Relationship Id="rId6" Type="http://schemas.openxmlformats.org/officeDocument/2006/relationships/chart" Target="../charts/chart16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68.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7" Type="http://schemas.openxmlformats.org/officeDocument/2006/relationships/chart" Target="../charts/chart170.xml"/><Relationship Id="rId2" Type="http://schemas.openxmlformats.org/officeDocument/2006/relationships/slideLayout" Target="../slideLayouts/slideLayout7.xml"/><Relationship Id="rId1" Type="http://schemas.openxmlformats.org/officeDocument/2006/relationships/tags" Target="../tags/tag84.xml"/><Relationship Id="rId6" Type="http://schemas.openxmlformats.org/officeDocument/2006/relationships/chart" Target="../charts/chart16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8.xml.rels><?xml version="1.0" encoding="UTF-8" standalone="yes"?>
<Relationships xmlns="http://schemas.openxmlformats.org/package/2006/relationships"><Relationship Id="rId8" Type="http://schemas.openxmlformats.org/officeDocument/2006/relationships/chart" Target="../charts/chart173.xml"/><Relationship Id="rId3" Type="http://schemas.openxmlformats.org/officeDocument/2006/relationships/notesSlide" Target="../notesSlides/notesSlide58.xml"/><Relationship Id="rId7" Type="http://schemas.openxmlformats.org/officeDocument/2006/relationships/chart" Target="../charts/chart172.xml"/><Relationship Id="rId2" Type="http://schemas.openxmlformats.org/officeDocument/2006/relationships/slideLayout" Target="../slideLayouts/slideLayout7.xml"/><Relationship Id="rId1" Type="http://schemas.openxmlformats.org/officeDocument/2006/relationships/tags" Target="../tags/tag85.xml"/><Relationship Id="rId6" Type="http://schemas.openxmlformats.org/officeDocument/2006/relationships/chart" Target="../charts/chart171.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74.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7" Type="http://schemas.openxmlformats.org/officeDocument/2006/relationships/chart" Target="../charts/chart176.xml"/><Relationship Id="rId2" Type="http://schemas.openxmlformats.org/officeDocument/2006/relationships/slideLayout" Target="../slideLayouts/slideLayout7.xml"/><Relationship Id="rId1" Type="http://schemas.openxmlformats.org/officeDocument/2006/relationships/tags" Target="../tags/tag86.xml"/><Relationship Id="rId6" Type="http://schemas.openxmlformats.org/officeDocument/2006/relationships/chart" Target="../charts/chart17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xml.rels><?xml version="1.0" encoding="UTF-8" standalone="yes"?>
<Relationships xmlns="http://schemas.openxmlformats.org/package/2006/relationships"><Relationship Id="rId8" Type="http://schemas.openxmlformats.org/officeDocument/2006/relationships/chart" Target="../charts/chart17.xml"/><Relationship Id="rId3" Type="http://schemas.openxmlformats.org/officeDocument/2006/relationships/notesSlide" Target="../notesSlides/notesSlide6.xml"/><Relationship Id="rId7" Type="http://schemas.openxmlformats.org/officeDocument/2006/relationships/chart" Target="../charts/chart16.xml"/><Relationship Id="rId2" Type="http://schemas.openxmlformats.org/officeDocument/2006/relationships/slideLayout" Target="../slideLayouts/slideLayout7.xml"/><Relationship Id="rId1" Type="http://schemas.openxmlformats.org/officeDocument/2006/relationships/tags" Target="../tags/tag33.xml"/><Relationship Id="rId6" Type="http://schemas.openxmlformats.org/officeDocument/2006/relationships/chart" Target="../charts/chart1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8.xml"/></Relationships>
</file>

<file path=ppt/slides/_rels/slide60.xml.rels><?xml version="1.0" encoding="UTF-8" standalone="yes"?>
<Relationships xmlns="http://schemas.openxmlformats.org/package/2006/relationships"><Relationship Id="rId8" Type="http://schemas.openxmlformats.org/officeDocument/2006/relationships/chart" Target="../charts/chart179.xml"/><Relationship Id="rId3" Type="http://schemas.openxmlformats.org/officeDocument/2006/relationships/notesSlide" Target="../notesSlides/notesSlide60.xml"/><Relationship Id="rId7" Type="http://schemas.openxmlformats.org/officeDocument/2006/relationships/chart" Target="../charts/chart178.xml"/><Relationship Id="rId2" Type="http://schemas.openxmlformats.org/officeDocument/2006/relationships/slideLayout" Target="../slideLayouts/slideLayout7.xml"/><Relationship Id="rId1" Type="http://schemas.openxmlformats.org/officeDocument/2006/relationships/tags" Target="../tags/tag87.xml"/><Relationship Id="rId6" Type="http://schemas.openxmlformats.org/officeDocument/2006/relationships/chart" Target="../charts/chart177.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80.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7" Type="http://schemas.openxmlformats.org/officeDocument/2006/relationships/chart" Target="../charts/chart182.xml"/><Relationship Id="rId2" Type="http://schemas.openxmlformats.org/officeDocument/2006/relationships/slideLayout" Target="../slideLayouts/slideLayout7.xml"/><Relationship Id="rId1" Type="http://schemas.openxmlformats.org/officeDocument/2006/relationships/tags" Target="../tags/tag88.xml"/><Relationship Id="rId6" Type="http://schemas.openxmlformats.org/officeDocument/2006/relationships/chart" Target="../charts/chart18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2.xml.rels><?xml version="1.0" encoding="UTF-8" standalone="yes"?>
<Relationships xmlns="http://schemas.openxmlformats.org/package/2006/relationships"><Relationship Id="rId8" Type="http://schemas.openxmlformats.org/officeDocument/2006/relationships/chart" Target="../charts/chart185.xml"/><Relationship Id="rId3" Type="http://schemas.openxmlformats.org/officeDocument/2006/relationships/notesSlide" Target="../notesSlides/notesSlide62.xml"/><Relationship Id="rId7" Type="http://schemas.openxmlformats.org/officeDocument/2006/relationships/chart" Target="../charts/chart184.xml"/><Relationship Id="rId2" Type="http://schemas.openxmlformats.org/officeDocument/2006/relationships/slideLayout" Target="../slideLayouts/slideLayout7.xml"/><Relationship Id="rId1" Type="http://schemas.openxmlformats.org/officeDocument/2006/relationships/tags" Target="../tags/tag89.xml"/><Relationship Id="rId6" Type="http://schemas.openxmlformats.org/officeDocument/2006/relationships/chart" Target="../charts/chart18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86.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7" Type="http://schemas.openxmlformats.org/officeDocument/2006/relationships/chart" Target="../charts/chart188.xml"/><Relationship Id="rId2" Type="http://schemas.openxmlformats.org/officeDocument/2006/relationships/slideLayout" Target="../slideLayouts/slideLayout7.xml"/><Relationship Id="rId1" Type="http://schemas.openxmlformats.org/officeDocument/2006/relationships/tags" Target="../tags/tag90.xml"/><Relationship Id="rId6" Type="http://schemas.openxmlformats.org/officeDocument/2006/relationships/chart" Target="../charts/chart18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4.xml.rels><?xml version="1.0" encoding="UTF-8" standalone="yes"?>
<Relationships xmlns="http://schemas.openxmlformats.org/package/2006/relationships"><Relationship Id="rId8" Type="http://schemas.openxmlformats.org/officeDocument/2006/relationships/chart" Target="../charts/chart191.xml"/><Relationship Id="rId3" Type="http://schemas.openxmlformats.org/officeDocument/2006/relationships/notesSlide" Target="../notesSlides/notesSlide64.xml"/><Relationship Id="rId7" Type="http://schemas.openxmlformats.org/officeDocument/2006/relationships/chart" Target="../charts/chart190.xml"/><Relationship Id="rId2" Type="http://schemas.openxmlformats.org/officeDocument/2006/relationships/slideLayout" Target="../slideLayouts/slideLayout7.xml"/><Relationship Id="rId1" Type="http://schemas.openxmlformats.org/officeDocument/2006/relationships/tags" Target="../tags/tag91.xml"/><Relationship Id="rId6" Type="http://schemas.openxmlformats.org/officeDocument/2006/relationships/chart" Target="../charts/chart18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92.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7" Type="http://schemas.openxmlformats.org/officeDocument/2006/relationships/chart" Target="../charts/chart194.xml"/><Relationship Id="rId2" Type="http://schemas.openxmlformats.org/officeDocument/2006/relationships/slideLayout" Target="../slideLayouts/slideLayout7.xml"/><Relationship Id="rId1" Type="http://schemas.openxmlformats.org/officeDocument/2006/relationships/tags" Target="../tags/tag92.xml"/><Relationship Id="rId6" Type="http://schemas.openxmlformats.org/officeDocument/2006/relationships/chart" Target="../charts/chart19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6.xml.rels><?xml version="1.0" encoding="UTF-8" standalone="yes"?>
<Relationships xmlns="http://schemas.openxmlformats.org/package/2006/relationships"><Relationship Id="rId8" Type="http://schemas.openxmlformats.org/officeDocument/2006/relationships/chart" Target="../charts/chart197.xml"/><Relationship Id="rId3" Type="http://schemas.openxmlformats.org/officeDocument/2006/relationships/notesSlide" Target="../notesSlides/notesSlide66.xml"/><Relationship Id="rId7" Type="http://schemas.openxmlformats.org/officeDocument/2006/relationships/chart" Target="../charts/chart196.xml"/><Relationship Id="rId2" Type="http://schemas.openxmlformats.org/officeDocument/2006/relationships/slideLayout" Target="../slideLayouts/slideLayout7.xml"/><Relationship Id="rId1" Type="http://schemas.openxmlformats.org/officeDocument/2006/relationships/tags" Target="../tags/tag93.xml"/><Relationship Id="rId6" Type="http://schemas.openxmlformats.org/officeDocument/2006/relationships/chart" Target="../charts/chart19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9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chart" Target="../charts/chart20.xml"/><Relationship Id="rId2" Type="http://schemas.openxmlformats.org/officeDocument/2006/relationships/slideLayout" Target="../slideLayouts/slideLayout7.xml"/><Relationship Id="rId1" Type="http://schemas.openxmlformats.org/officeDocument/2006/relationships/tags" Target="../tags/tag34.xml"/><Relationship Id="rId6" Type="http://schemas.openxmlformats.org/officeDocument/2006/relationships/chart" Target="../charts/chart1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8.xml.rels><?xml version="1.0" encoding="UTF-8" standalone="yes"?>
<Relationships xmlns="http://schemas.openxmlformats.org/package/2006/relationships"><Relationship Id="rId8" Type="http://schemas.openxmlformats.org/officeDocument/2006/relationships/chart" Target="../charts/chart23.xml"/><Relationship Id="rId3" Type="http://schemas.openxmlformats.org/officeDocument/2006/relationships/notesSlide" Target="../notesSlides/notesSlide8.xml"/><Relationship Id="rId7" Type="http://schemas.openxmlformats.org/officeDocument/2006/relationships/chart" Target="../charts/chart22.xml"/><Relationship Id="rId2" Type="http://schemas.openxmlformats.org/officeDocument/2006/relationships/slideLayout" Target="../slideLayouts/slideLayout7.xml"/><Relationship Id="rId1" Type="http://schemas.openxmlformats.org/officeDocument/2006/relationships/tags" Target="../tags/tag35.xml"/><Relationship Id="rId6" Type="http://schemas.openxmlformats.org/officeDocument/2006/relationships/chart" Target="../charts/chart21.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2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chart" Target="../charts/chart26.xml"/><Relationship Id="rId2" Type="http://schemas.openxmlformats.org/officeDocument/2006/relationships/slideLayout" Target="../slideLayouts/slideLayout7.xml"/><Relationship Id="rId1" Type="http://schemas.openxmlformats.org/officeDocument/2006/relationships/tags" Target="../tags/tag36.xml"/><Relationship Id="rId6" Type="http://schemas.openxmlformats.org/officeDocument/2006/relationships/chart" Target="../charts/chart25.xml"/><Relationship Id="rId5" Type="http://schemas.openxmlformats.org/officeDocument/2006/relationships/image" Target="../media/image28.emf"/><Relationship Id="rId4" Type="http://schemas.openxmlformats.org/officeDocument/2006/relationships/oleObject" Target="../embeddings/oleObject2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Total Fromage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1102101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Aperitif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410556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Ingredient A Chaud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330519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Ingredient A Chaud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092090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Soft Cheese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8305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Soft Cheese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933525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Aperitif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9918570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Aperitif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743474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Ingredient A Chaud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141495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Ingredient A Chaud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6255688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Soft Cheese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246826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Total Fromage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2962583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Soft Cheese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0919935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Aperitif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8292105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Aperitif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0196930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Ingredient A Chaud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2551932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Ingredient A Chaud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2040100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Enfant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1928585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Enfant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5160115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Frais A Tartiner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6412224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Frais A Tartiner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41608768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Salade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248939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Total Fromage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5307472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Salade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4177350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Classique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2315857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Classique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1107896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Chevre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1004350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Chevre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1800180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Brebis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4994365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Brebis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3846932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Specialite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51499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Specialite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7907583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Enfant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926584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Total Fromage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52767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Enfant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7637971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Frais A Tartiner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3044537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Frais A Tartiner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4139272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Salade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3536917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Salade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2571045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Classique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5501860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Classique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5275884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Chevre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949483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Chevre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5631513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Brebis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974674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Total Fromage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3176993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Brebis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3271728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Specialite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554850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Specialite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8788736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Enfant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8164873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Enfant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4075827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Frais A Tartiner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7779967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Frais A Tartiner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8689154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Salade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5664098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Salade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69814421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Classique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247997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Total Fromage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40583717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Classique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4118594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Chevre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4550224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Chevre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00039644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Brebis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7879296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Brebis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34965360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Specialite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32206059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Specialite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099561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Soft Cheese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317470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Soft Cheese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155929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Aperitif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09654219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43E23444-8A1B-409A-8566-D31F3D9D6E16}" vid="{B5C8E441-137C-475B-8CED-9291B669EE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474cf4e4-8a51-432b-9e1b-0ea607ac38ff"/>
    <lcf76f155ced4ddcb4097134ff3c332f xmlns="0ad93b7f-b0cd-4c46-aaaf-ff14495948cf">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502A1C8-4964-4CAE-93D2-4FFA7871C136}">
  <ds:schemaRefs>
    <ds:schemaRef ds:uri="http://schemas.microsoft.com/sharepoint/v3/contenttype/forms"/>
  </ds:schemaRefs>
</ds:datastoreItem>
</file>

<file path=customXml/itemProps2.xml><?xml version="1.0" encoding="utf-8"?>
<ds:datastoreItem xmlns:ds="http://schemas.openxmlformats.org/officeDocument/2006/customXml" ds:itemID="{FF0D3061-614B-40A0-B620-03D3B7FB0B63}">
  <ds:schemaRefs>
    <ds:schemaRef ds:uri="http://purl.org/dc/terms/"/>
    <ds:schemaRef ds:uri="http://schemas.microsoft.com/office/2006/documentManagement/types"/>
    <ds:schemaRef ds:uri="http://purl.org/dc/elements/1.1/"/>
    <ds:schemaRef ds:uri="http://purl.org/dc/dcmitype/"/>
    <ds:schemaRef ds:uri="0ad93b7f-b0cd-4c46-aaaf-ff14495948cf"/>
    <ds:schemaRef ds:uri="474cf4e4-8a51-432b-9e1b-0ea607ac38ff"/>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F89120C1-6D3E-44F1-BAD9-DC9497843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39</TotalTime>
  <Words>4237</Words>
  <Application>Microsoft Office PowerPoint</Application>
  <PresentationFormat>On-screen Show (16:9)</PresentationFormat>
  <Paragraphs>1094</Paragraphs>
  <Slides>66</Slides>
  <Notes>66</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66</vt:i4>
      </vt:variant>
    </vt:vector>
  </HeadingPairs>
  <TitlesOfParts>
    <vt:vector size="77" baseType="lpstr">
      <vt:lpstr>Aptos</vt:lpstr>
      <vt:lpstr>Arial</vt:lpstr>
      <vt:lpstr>Calibri</vt:lpstr>
      <vt:lpstr>Nexa</vt:lpstr>
      <vt:lpstr>Nexa Bold</vt:lpstr>
      <vt:lpstr>Nexa Bold (Headings)</vt:lpstr>
      <vt:lpstr>Nexa Book</vt:lpstr>
      <vt:lpstr>Nexa Book Italic</vt:lpstr>
      <vt:lpstr>Open Sans</vt:lpstr>
      <vt:lpstr>1_PricingOne Light Template Oct 2024</vt:lpstr>
      <vt:lpstr>think-cell Slide</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Share Topline By Size Bracket (Replace With SO WHAT)</dc:title>
  <dc:creator>Bhagya RANASINGHE</dc:creator>
  <cp:lastModifiedBy>Aleaa SALAH</cp:lastModifiedBy>
  <cp:revision>77</cp:revision>
  <dcterms:created xsi:type="dcterms:W3CDTF">2024-07-05T11:30:58Z</dcterms:created>
  <dcterms:modified xsi:type="dcterms:W3CDTF">2025-09-14T07:14:51Z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