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29.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ags/tag31.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3.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tags/tag37.xml" ContentType="application/vnd.openxmlformats-officedocument.presentationml.tags+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tags/tag39.xml" ContentType="application/vnd.openxmlformats-officedocument.presentationml.tags+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tags/tag41.xml" ContentType="application/vnd.openxmlformats-officedocument.presentationml.tags+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tags/tag43.xml" ContentType="application/vnd.openxmlformats-officedocument.presentationml.tags+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tags/tag45.xml" ContentType="application/vnd.openxmlformats-officedocument.presentationml.tags+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tags/tag47.xml" ContentType="application/vnd.openxmlformats-officedocument.presentationml.tags+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tags/tag49.xml" ContentType="application/vnd.openxmlformats-officedocument.presentationml.tags+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tags/tag51.xml" ContentType="application/vnd.openxmlformats-officedocument.presentationml.tags+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tags/tag53.xml" ContentType="application/vnd.openxmlformats-officedocument.presentationml.tags+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charts/chart79.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tags/tag55.xml" ContentType="application/vnd.openxmlformats-officedocument.presentationml.tags+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tags/tag57.xml" ContentType="application/vnd.openxmlformats-officedocument.presentationml.tags+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tags/tag59.xml" ContentType="application/vnd.openxmlformats-officedocument.presentationml.tags+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tags/tag61.xml" ContentType="application/vnd.openxmlformats-officedocument.presentationml.tags+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tags/tag63.xml" ContentType="application/vnd.openxmlformats-officedocument.presentationml.tags+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charts/chart109.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tags/tag65.xml" ContentType="application/vnd.openxmlformats-officedocument.presentationml.tags+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tags/tag67.xml" ContentType="application/vnd.openxmlformats-officedocument.presentationml.tags+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tags/tag69.xml" ContentType="application/vnd.openxmlformats-officedocument.presentationml.tags+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tags/tag71.xml" ContentType="application/vnd.openxmlformats-officedocument.presentationml.tags+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tags/tag73.xml" ContentType="application/vnd.openxmlformats-officedocument.presentationml.tags+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charts/chart139.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tags/tag75.xml" ContentType="application/vnd.openxmlformats-officedocument.presentationml.tags+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tags/tag77.xml" ContentType="application/vnd.openxmlformats-officedocument.presentationml.tags+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tags/tag79.xml" ContentType="application/vnd.openxmlformats-officedocument.presentationml.tags+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tags/tag81.xml" ContentType="application/vnd.openxmlformats-officedocument.presentationml.tags+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tags/tag83.xml" ContentType="application/vnd.openxmlformats-officedocument.presentationml.tags+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charts/chart169.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tags/tag85.xml" ContentType="application/vnd.openxmlformats-officedocument.presentationml.tags+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tags/tag87.xml" ContentType="application/vnd.openxmlformats-officedocument.presentationml.tags+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tags/tag89.xml" ContentType="application/vnd.openxmlformats-officedocument.presentationml.tags+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tags/tag91.xml" ContentType="application/vnd.openxmlformats-officedocument.presentationml.tags+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tags/tag93.xml" ContentType="application/vnd.openxmlformats-officedocument.presentationml.tags+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tags/tag94.xml" ContentType="application/vnd.openxmlformats-officedocument.presentationml.tags+xml"/>
  <Override PartName="/ppt/charts/chart199.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tags/tag95.xml" ContentType="application/vnd.openxmlformats-officedocument.presentationml.tags+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tags/tag96.xml" ContentType="application/vnd.openxmlformats-officedocument.presentationml.tags+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tags/tag97.xml" ContentType="application/vnd.openxmlformats-officedocument.presentationml.tags+xml"/>
  <Override PartName="/ppt/charts/chart208.xml" ContentType="application/vnd.openxmlformats-officedocument.drawingml.chart+xml"/>
  <Override PartName="/ppt/charts/chart209.xml" ContentType="application/vnd.openxmlformats-officedocument.drawingml.chart+xml"/>
  <Override PartName="/ppt/charts/chart210.xml" ContentType="application/vnd.openxmlformats-officedocument.drawingml.chart+xml"/>
  <Override PartName="/ppt/tags/tag98.xml" ContentType="application/vnd.openxmlformats-officedocument.presentationml.tags+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tags/tag99.xml" ContentType="application/vnd.openxmlformats-officedocument.presentationml.tags+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tags/tag100.xml" ContentType="application/vnd.openxmlformats-officedocument.presentationml.tags+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tags/tag101.xml" ContentType="application/vnd.openxmlformats-officedocument.presentationml.tags+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tags/tag102.xml" ContentType="application/vnd.openxmlformats-officedocument.presentationml.tags+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tags/tag103.xml" ContentType="application/vnd.openxmlformats-officedocument.presentationml.tags+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tags/tag104.xml" ContentType="application/vnd.openxmlformats-officedocument.presentationml.tags+xml"/>
  <Override PartName="/ppt/charts/chart229.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tags/tag105.xml" ContentType="application/vnd.openxmlformats-officedocument.presentationml.tags+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tags/tag106.xml" ContentType="application/vnd.openxmlformats-officedocument.presentationml.tags+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tags/tag107.xml" ContentType="application/vnd.openxmlformats-officedocument.presentationml.tags+xml"/>
  <Override PartName="/ppt/charts/chart238.xml" ContentType="application/vnd.openxmlformats-officedocument.drawingml.chart+xml"/>
  <Override PartName="/ppt/charts/chart239.xml" ContentType="application/vnd.openxmlformats-officedocument.drawingml.chart+xml"/>
  <Override PartName="/ppt/charts/chart240.xml" ContentType="application/vnd.openxmlformats-officedocument.drawingml.chart+xml"/>
  <Override PartName="/ppt/tags/tag108.xml" ContentType="application/vnd.openxmlformats-officedocument.presentationml.tags+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86"/>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 id="2147475239" r:id="rId71"/>
    <p:sldId id="2147475240" r:id="rId72"/>
    <p:sldId id="2147475241" r:id="rId73"/>
    <p:sldId id="2147475242" r:id="rId74"/>
    <p:sldId id="2147475243" r:id="rId75"/>
    <p:sldId id="2147475244" r:id="rId76"/>
    <p:sldId id="2147475245" r:id="rId77"/>
    <p:sldId id="2147475246" r:id="rId78"/>
    <p:sldId id="2147475247" r:id="rId79"/>
    <p:sldId id="2147475248" r:id="rId80"/>
    <p:sldId id="2147475249" r:id="rId81"/>
    <p:sldId id="2147475250" r:id="rId82"/>
    <p:sldId id="2147475251" r:id="rId83"/>
    <p:sldId id="2147475252" r:id="rId84"/>
    <p:sldId id="2147475253" r:id="rId8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nd Share Topline By Size Bracket" id="{1BB4AEC8-F39E-4DAD-901D-6B0AEF8EF03E}">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 id="2147475239"/>
            <p14:sldId id="2147475240"/>
            <p14:sldId id="2147475241"/>
            <p14:sldId id="2147475242"/>
            <p14:sldId id="2147475243"/>
            <p14:sldId id="2147475244"/>
            <p14:sldId id="2147475245"/>
            <p14:sldId id="2147475246"/>
            <p14:sldId id="2147475247"/>
            <p14:sldId id="2147475248"/>
            <p14:sldId id="2147475249"/>
            <p14:sldId id="2147475250"/>
            <p14:sldId id="2147475251"/>
            <p14:sldId id="2147475252"/>
            <p14:sldId id="2147475253"/>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ableStyles" Target="tableStyle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9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8/10/relationships/authors" Target="author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0.24640000000000001</c:v>
                </c:pt>
                <c:pt idx="3">
                  <c:v>0.1154</c:v>
                </c:pt>
                <c:pt idx="4">
                  <c:v>0.4264</c:v>
                </c:pt>
                <c:pt idx="5">
                  <c:v>0.21190000000000001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0.24640000000000001</c:v>
                </c:pt>
                <c:pt idx="3">
                  <c:v>0.1154</c:v>
                </c:pt>
                <c:pt idx="4">
                  <c:v>0.4264</c:v>
                </c:pt>
                <c:pt idx="5">
                  <c:v>0.21190000000000001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0.49736900871838091</c:v>
                </c:pt>
                <c:pt idx="4">
                  <c:v>2.5018851678911807E-2</c:v>
                </c:pt>
                <c:pt idx="5">
                  <c:v>0.47510511822666945</c:v>
                </c:pt>
                <c:pt idx="6">
                  <c:v>2.1541255067601111E-3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3">
                  <c:v>0.49704142823892367</c:v>
                </c:pt>
                <c:pt idx="5">
                  <c:v>0.10673534394924621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5">
                  <c:v>0.14514777012349589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5">
                  <c:v>8.7170902187972438E-2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3">
                  <c:v>3.2758047945724258E-4</c:v>
                </c:pt>
                <c:pt idx="4">
                  <c:v>2.501885167891181E-2</c:v>
                </c:pt>
                <c:pt idx="5">
                  <c:v>0.13605110196595491</c:v>
                </c:pt>
                <c:pt idx="6">
                  <c:v>2.1541255067601111E-3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0.48740491962315557</c:v>
                </c:pt>
                <c:pt idx="4">
                  <c:v>1.9066378237682903E-2</c:v>
                </c:pt>
                <c:pt idx="5">
                  <c:v>0.4860729607088935</c:v>
                </c:pt>
                <c:pt idx="6">
                  <c:v>7.4557414302679741E-3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3">
                  <c:v>0.48694361812845544</c:v>
                </c:pt>
                <c:pt idx="5">
                  <c:v>0.12455267116511508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5">
                  <c:v>0.14785212182777938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5">
                  <c:v>9.5188213053512966E-2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3">
                  <c:v>4.6130149470014202E-4</c:v>
                </c:pt>
                <c:pt idx="4">
                  <c:v>1.9066378237682906E-2</c:v>
                </c:pt>
                <c:pt idx="5">
                  <c:v>0.11847995466248612</c:v>
                </c:pt>
                <c:pt idx="6">
                  <c:v>7.4557414302679741E-3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0.51559545226967618</c:v>
                </c:pt>
                <c:pt idx="4">
                  <c:v>3.1881979303787146E-2</c:v>
                </c:pt>
                <c:pt idx="5">
                  <c:v>0.45252068038741411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3">
                  <c:v>0.51545560626076925</c:v>
                </c:pt>
                <c:pt idx="5">
                  <c:v>9.4777256355565803E-2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5">
                  <c:v>0.12404875934458086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5">
                  <c:v>0.1121250056018383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3">
                  <c:v>1.39846008906877E-4</c:v>
                </c:pt>
                <c:pt idx="4">
                  <c:v>3.1881979303787146E-2</c:v>
                </c:pt>
                <c:pt idx="5">
                  <c:v>0.12156965908542912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0.35260000000000002</c:v>
                </c:pt>
                <c:pt idx="2">
                  <c:v>0.20860000000000001</c:v>
                </c:pt>
                <c:pt idx="3">
                  <c:v>0.13139999999999999</c:v>
                </c:pt>
                <c:pt idx="4">
                  <c:v>0.25600000000000001</c:v>
                </c:pt>
                <c:pt idx="5">
                  <c:v>5.0999999999999997E-2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4.855710781901685E-3</c:v>
                </c:pt>
                <c:pt idx="1">
                  <c:v>3.8204793375372754E-2</c:v>
                </c:pt>
                <c:pt idx="2">
                  <c:v>0.12798552630995078</c:v>
                </c:pt>
                <c:pt idx="3">
                  <c:v>0.25797642670071957</c:v>
                </c:pt>
                <c:pt idx="4">
                  <c:v>0.41160025563959868</c:v>
                </c:pt>
                <c:pt idx="5">
                  <c:v>0.15861101936594071</c:v>
                </c:pt>
                <c:pt idx="6">
                  <c:v>7.6626782651583066E-4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0.10782224827956412</c:v>
                </c:pt>
                <c:pt idx="2">
                  <c:v>0.2303775653697803</c:v>
                </c:pt>
                <c:pt idx="3">
                  <c:v>0.15277992519657807</c:v>
                </c:pt>
                <c:pt idx="4">
                  <c:v>0.33557307572696826</c:v>
                </c:pt>
                <c:pt idx="5">
                  <c:v>0.17309289864448224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1">
                  <c:v>9.318942391174119E-2</c:v>
                </c:pt>
                <c:pt idx="2">
                  <c:v>5.5137933884248834E-2</c:v>
                </c:pt>
                <c:pt idx="3">
                  <c:v>3.4736686526628133E-2</c:v>
                </c:pt>
                <c:pt idx="4">
                  <c:v>6.7670136525075128E-2</c:v>
                </c:pt>
                <c:pt idx="5">
                  <c:v>1.3478288425252933E-2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5.4008489523505575E-3</c:v>
                </c:pt>
                <c:pt idx="2">
                  <c:v>3.50331077300279E-2</c:v>
                </c:pt>
                <c:pt idx="3">
                  <c:v>8.9897595634951935E-2</c:v>
                </c:pt>
                <c:pt idx="4">
                  <c:v>4.4531214209419481E-2</c:v>
                </c:pt>
                <c:pt idx="5">
                  <c:v>7.1823654819051591E-2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Kiri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2">
                  <c:v>5.2332068254325133E-2</c:v>
                </c:pt>
                <c:pt idx="3">
                  <c:v>2.4515348950153868E-2</c:v>
                </c:pt>
                <c:pt idx="4">
                  <c:v>8.5179748515055095E-2</c:v>
                </c:pt>
                <c:pt idx="5">
                  <c:v>3.961192528885573E-2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9.2319754154723752E-3</c:v>
                </c:pt>
                <c:pt idx="2">
                  <c:v>8.4636514937475538E-2</c:v>
                </c:pt>
                <c:pt idx="3">
                  <c:v>3.6302405295432915E-3</c:v>
                </c:pt>
                <c:pt idx="4">
                  <c:v>7.7622155573860915E-2</c:v>
                </c:pt>
                <c:pt idx="5">
                  <c:v>1.0130766329023702E-2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2">
                  <c:v>3.2379405637028937E-3</c:v>
                </c:pt>
                <c:pt idx="3">
                  <c:v>5.3555300874040423E-8</c:v>
                </c:pt>
                <c:pt idx="4">
                  <c:v>6.056982090355767E-2</c:v>
                </c:pt>
                <c:pt idx="5">
                  <c:v>3.8048263782298322E-2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0.4345</c:v>
                </c:pt>
                <c:pt idx="2">
                  <c:v>0.21460000000000001</c:v>
                </c:pt>
                <c:pt idx="3">
                  <c:v>2.6700000000000002E-2</c:v>
                </c:pt>
                <c:pt idx="4">
                  <c:v>0.26690000000000003</c:v>
                </c:pt>
                <c:pt idx="5">
                  <c:v>5.6500000000000002E-2</c:v>
                </c:pt>
                <c:pt idx="6">
                  <c:v>8.0000000000000004E-4</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0.17044196561462505</c:v>
                </c:pt>
                <c:pt idx="2">
                  <c:v>0.21713769270767602</c:v>
                </c:pt>
                <c:pt idx="3">
                  <c:v>0.12767426577270749</c:v>
                </c:pt>
                <c:pt idx="4">
                  <c:v>0.26640736095684486</c:v>
                </c:pt>
                <c:pt idx="5">
                  <c:v>0.2176558469385782</c:v>
                </c:pt>
                <c:pt idx="6">
                  <c:v>6.8194524330137752E-4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1">
                  <c:v>0.13883172631490734</c:v>
                </c:pt>
                <c:pt idx="2">
                  <c:v>6.85733513406976E-2</c:v>
                </c:pt>
                <c:pt idx="3">
                  <c:v>8.5199533734594043E-3</c:v>
                </c:pt>
                <c:pt idx="4">
                  <c:v>8.5279185241007888E-2</c:v>
                </c:pt>
                <c:pt idx="5">
                  <c:v>1.8039325530002339E-2</c:v>
                </c:pt>
                <c:pt idx="6">
                  <c:v>2.4653588300363943E-4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1.0467504009943729E-2</c:v>
                </c:pt>
                <c:pt idx="2">
                  <c:v>4.2645548657318455E-2</c:v>
                </c:pt>
                <c:pt idx="3">
                  <c:v>9.0446099607501371E-2</c:v>
                </c:pt>
                <c:pt idx="4">
                  <c:v>8.6482493425185485E-3</c:v>
                </c:pt>
                <c:pt idx="5">
                  <c:v>8.448408578421103E-2</c:v>
                </c:pt>
                <c:pt idx="6">
                  <c:v>4.3540936029773809E-4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Kiri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2">
                  <c:v>7.8700417513986307E-2</c:v>
                </c:pt>
                <c:pt idx="3">
                  <c:v>1.932140439824797E-2</c:v>
                </c:pt>
                <c:pt idx="4">
                  <c:v>7.1782763875395186E-2</c:v>
                </c:pt>
                <c:pt idx="5">
                  <c:v>5.284718063657199E-2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Ficello</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3">
                  <c:v>3.0409342891010774E-7</c:v>
                </c:pt>
                <c:pt idx="4">
                  <c:v>4.4998990619535627E-2</c:v>
                </c:pt>
                <c:pt idx="5">
                  <c:v>4.1960468105905216E-2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2.1142735289773985E-2</c:v>
                </c:pt>
                <c:pt idx="2">
                  <c:v>2.7218375195673633E-2</c:v>
                </c:pt>
                <c:pt idx="3">
                  <c:v>9.3865043000698322E-3</c:v>
                </c:pt>
                <c:pt idx="4">
                  <c:v>5.5698171878387624E-2</c:v>
                </c:pt>
                <c:pt idx="5">
                  <c:v>2.0324786881887637E-2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0.33450000000000002</c:v>
                </c:pt>
                <c:pt idx="2">
                  <c:v>0.21790000000000001</c:v>
                </c:pt>
                <c:pt idx="3">
                  <c:v>9.3799999999999994E-2</c:v>
                </c:pt>
                <c:pt idx="4">
                  <c:v>0.33350000000000002</c:v>
                </c:pt>
                <c:pt idx="5">
                  <c:v>2.0299999999999999E-2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9.9025390559011175E-2</c:v>
                </c:pt>
                <c:pt idx="2">
                  <c:v>0.19501182742892956</c:v>
                </c:pt>
                <c:pt idx="3">
                  <c:v>0.19221661010637114</c:v>
                </c:pt>
                <c:pt idx="4">
                  <c:v>0.33066273846267502</c:v>
                </c:pt>
                <c:pt idx="5">
                  <c:v>0.18270648148145718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1">
                  <c:v>9.9025390559011175E-2</c:v>
                </c:pt>
                <c:pt idx="2">
                  <c:v>6.450832288352E-2</c:v>
                </c:pt>
                <c:pt idx="3">
                  <c:v>2.7784252533189901E-2</c:v>
                </c:pt>
                <c:pt idx="4">
                  <c:v>9.8743693851477465E-2</c:v>
                </c:pt>
                <c:pt idx="5">
                  <c:v>6.0214131500869192E-3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2">
                  <c:v>2.8448886650238012E-2</c:v>
                </c:pt>
                <c:pt idx="3">
                  <c:v>0.13057577620431085</c:v>
                </c:pt>
                <c:pt idx="4">
                  <c:v>1.214868734794698E-2</c:v>
                </c:pt>
                <c:pt idx="5">
                  <c:v>8.1973951908028239E-2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Kiri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2">
                  <c:v>5.2604146335066902E-2</c:v>
                </c:pt>
                <c:pt idx="3">
                  <c:v>3.3856581368870375E-2</c:v>
                </c:pt>
                <c:pt idx="4">
                  <c:v>8.5025244020544052E-2</c:v>
                </c:pt>
                <c:pt idx="5">
                  <c:v>4.3739947302331043E-2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2">
                  <c:v>4.9450471560104646E-2</c:v>
                </c:pt>
                <c:pt idx="4">
                  <c:v>7.7421598704224021E-2</c:v>
                </c:pt>
                <c:pt idx="5">
                  <c:v>1.217686883208448E-2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4">
                  <c:v>5.7323514538482452E-2</c:v>
                </c:pt>
                <c:pt idx="5">
                  <c:v>3.8794300288926498E-2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3.0312546756316075E-2</c:v>
                </c:pt>
                <c:pt idx="2">
                  <c:v>4.1137278657995359E-2</c:v>
                </c:pt>
                <c:pt idx="3">
                  <c:v>0.31354884189369275</c:v>
                </c:pt>
                <c:pt idx="4">
                  <c:v>0.55220623893151777</c:v>
                </c:pt>
                <c:pt idx="5">
                  <c:v>6.2778093435872609E-2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2">
                  <c:v>6.383021559055119E-3</c:v>
                </c:pt>
                <c:pt idx="3">
                  <c:v>2.9901742105073121E-3</c:v>
                </c:pt>
                <c:pt idx="4">
                  <c:v>1.1047615769709744E-2</c:v>
                </c:pt>
                <c:pt idx="5">
                  <c:v>5.4893479408513234E-3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2.7612802279375755E-4</c:v>
                </c:pt>
                <c:pt idx="1">
                  <c:v>1.7080493835013619E-2</c:v>
                </c:pt>
                <c:pt idx="2">
                  <c:v>5.4463250658915281E-2</c:v>
                </c:pt>
                <c:pt idx="3">
                  <c:v>8.3948527854730975E-2</c:v>
                </c:pt>
                <c:pt idx="4">
                  <c:v>0.16225500403612425</c:v>
                </c:pt>
                <c:pt idx="5">
                  <c:v>7.7915990591168938E-2</c:v>
                </c:pt>
                <c:pt idx="6">
                  <c:v>6.9326124584367726E-4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0">
                  <c:v>4.0875936610695815E-6</c:v>
                </c:pt>
                <c:pt idx="1">
                  <c:v>6.1089782157859772E-5</c:v>
                </c:pt>
                <c:pt idx="2">
                  <c:v>6.1011258102854236E-3</c:v>
                </c:pt>
                <c:pt idx="3">
                  <c:v>8.9308936733929548E-3</c:v>
                </c:pt>
                <c:pt idx="4">
                  <c:v>2.8508604951157795E-2</c:v>
                </c:pt>
                <c:pt idx="5">
                  <c:v>1.610299943149404E-3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2.0985942817882599E-3</c:v>
                </c:pt>
                <c:pt idx="2">
                  <c:v>1.0331118287193965E-2</c:v>
                </c:pt>
                <c:pt idx="3">
                  <c:v>2.2866555530310147E-2</c:v>
                </c:pt>
                <c:pt idx="4">
                  <c:v>1.4990139612260421E-2</c:v>
                </c:pt>
                <c:pt idx="5">
                  <c:v>1.734300420406992E-3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4.5754951654468573E-3</c:v>
                </c:pt>
                <c:pt idx="1">
                  <c:v>1.8964615476413014E-2</c:v>
                </c:pt>
                <c:pt idx="2">
                  <c:v>5.0707009994501E-2</c:v>
                </c:pt>
                <c:pt idx="3">
                  <c:v>0.13924027543177814</c:v>
                </c:pt>
                <c:pt idx="4">
                  <c:v>0.1947988912703465</c:v>
                </c:pt>
                <c:pt idx="5">
                  <c:v>7.1861080470364075E-2</c:v>
                </c:pt>
                <c:pt idx="6">
                  <c:v>7.3006580672153385E-5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1.3257302858749631E-2</c:v>
                </c:pt>
                <c:pt idx="2">
                  <c:v>4.1117522494445613E-2</c:v>
                </c:pt>
                <c:pt idx="3">
                  <c:v>8.3971777085328436E-2</c:v>
                </c:pt>
                <c:pt idx="4">
                  <c:v>0.14385126804842238</c:v>
                </c:pt>
                <c:pt idx="5">
                  <c:v>3.5308251402805055E-7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3">
                  <c:v>8.8829158664722241E-2</c:v>
                </c:pt>
                <c:pt idx="4">
                  <c:v>0.11193535863478145</c:v>
                </c:pt>
                <c:pt idx="5">
                  <c:v>8.1821950416377191E-3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1.3674589538061579E-2</c:v>
                </c:pt>
                <c:pt idx="3">
                  <c:v>4.214852642763222E-2</c:v>
                </c:pt>
                <c:pt idx="4">
                  <c:v>7.7496752456252177E-2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3.3806543595048637E-3</c:v>
                </c:pt>
                <c:pt idx="2">
                  <c:v>1.9756163549747491E-5</c:v>
                </c:pt>
                <c:pt idx="3">
                  <c:v>9.8599379716009808E-2</c:v>
                </c:pt>
                <c:pt idx="4">
                  <c:v>0.21892285979206175</c:v>
                </c:pt>
                <c:pt idx="5">
                  <c:v>5.459554531172086E-2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4.0866662464118811E-2</c:v>
                </c:pt>
                <c:pt idx="2">
                  <c:v>4.5633021875691224E-2</c:v>
                </c:pt>
                <c:pt idx="3">
                  <c:v>0.2606269590823887</c:v>
                </c:pt>
                <c:pt idx="4">
                  <c:v>0.59387574108439223</c:v>
                </c:pt>
                <c:pt idx="5">
                  <c:v>5.8987456109473299E-2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1.5462823601955515E-2</c:v>
                </c:pt>
                <c:pt idx="2">
                  <c:v>4.5630734450636229E-2</c:v>
                </c:pt>
                <c:pt idx="3">
                  <c:v>4.5197142309156488E-2</c:v>
                </c:pt>
                <c:pt idx="4">
                  <c:v>0.17031545065825346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Paysan Breton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1.6435649394388581E-2</c:v>
                </c:pt>
                <c:pt idx="3">
                  <c:v>3.6146301740761742E-2</c:v>
                </c:pt>
                <c:pt idx="4">
                  <c:v>9.117222358311107E-2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3">
                  <c:v>6.7287806813729936E-2</c:v>
                </c:pt>
                <c:pt idx="4">
                  <c:v>8.2581405637886227E-2</c:v>
                </c:pt>
                <c:pt idx="5">
                  <c:v>6.9247325912991976E-4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8.9681894677747162E-3</c:v>
                </c:pt>
                <c:pt idx="2">
                  <c:v>2.2874250549976061E-6</c:v>
                </c:pt>
                <c:pt idx="3">
                  <c:v>0.11199570821874057</c:v>
                </c:pt>
                <c:pt idx="4">
                  <c:v>0.2498066612051415</c:v>
                </c:pt>
                <c:pt idx="5">
                  <c:v>5.8294982850343381E-2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1.4730354873988523E-2</c:v>
                </c:pt>
                <c:pt idx="2">
                  <c:v>6.8172638867039656E-2</c:v>
                </c:pt>
                <c:pt idx="3">
                  <c:v>0.30916144583999189</c:v>
                </c:pt>
                <c:pt idx="4">
                  <c:v>0.5489472030872572</c:v>
                </c:pt>
                <c:pt idx="5">
                  <c:v>5.8881162071140414E-2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5.7279737499277604E-3</c:v>
                </c:pt>
                <c:pt idx="2">
                  <c:v>6.8172638867039656E-2</c:v>
                </c:pt>
                <c:pt idx="3">
                  <c:v>9.3501410730676054E-2</c:v>
                </c:pt>
                <c:pt idx="4">
                  <c:v>0.15100881054528562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3">
                  <c:v>5.2607981753840551E-2</c:v>
                </c:pt>
                <c:pt idx="4">
                  <c:v>9.6429656875496123E-2</c:v>
                </c:pt>
                <c:pt idx="5">
                  <c:v>3.375550864972082E-3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3">
                  <c:v>3.6411951396942636E-2</c:v>
                </c:pt>
                <c:pt idx="4">
                  <c:v>8.6254632221901786E-2</c:v>
                </c:pt>
                <c:pt idx="5">
                  <c:v>2.4760042330392758E-2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9.0023811240607637E-3</c:v>
                </c:pt>
                <c:pt idx="3">
                  <c:v>0.12664010195853267</c:v>
                </c:pt>
                <c:pt idx="4">
                  <c:v>0.21525410344457366</c:v>
                </c:pt>
                <c:pt idx="5">
                  <c:v>3.0745568875775574E-2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3.0514884509204492E-3</c:v>
                </c:pt>
                <c:pt idx="1">
                  <c:v>7.9047246020089029E-3</c:v>
                </c:pt>
                <c:pt idx="2">
                  <c:v>9.8734776833118557E-2</c:v>
                </c:pt>
                <c:pt idx="3">
                  <c:v>0.11405517250630832</c:v>
                </c:pt>
                <c:pt idx="4">
                  <c:v>0.38329238792143649</c:v>
                </c:pt>
                <c:pt idx="5">
                  <c:v>0.39296144968620728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1.1504943725024013E-3</c:v>
                </c:pt>
                <c:pt idx="1">
                  <c:v>5.9624245103843294E-3</c:v>
                </c:pt>
                <c:pt idx="2">
                  <c:v>6.680086969371421E-2</c:v>
                </c:pt>
                <c:pt idx="3">
                  <c:v>4.5350845154859584E-2</c:v>
                </c:pt>
                <c:pt idx="4">
                  <c:v>0.23985695548568728</c:v>
                </c:pt>
                <c:pt idx="5">
                  <c:v>0.25260769540285699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2">
                  <c:v>2.4466765194611072E-2</c:v>
                </c:pt>
                <c:pt idx="3">
                  <c:v>1.654314843167512E-2</c:v>
                </c:pt>
                <c:pt idx="4">
                  <c:v>3.3060433056127547E-2</c:v>
                </c:pt>
                <c:pt idx="5">
                  <c:v>4.6772524863900787E-2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1.0373462332664182E-6</c:v>
                </c:pt>
                <c:pt idx="2">
                  <c:v>3.0774919553610828E-5</c:v>
                </c:pt>
                <c:pt idx="3">
                  <c:v>2.0286296686652133E-2</c:v>
                </c:pt>
                <c:pt idx="4">
                  <c:v>4.375615327309175E-2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1.9009940784180477E-3</c:v>
                </c:pt>
                <c:pt idx="1">
                  <c:v>1.9412627453913071E-3</c:v>
                </c:pt>
                <c:pt idx="2">
                  <c:v>7.4363670252396603E-3</c:v>
                </c:pt>
                <c:pt idx="3">
                  <c:v>3.1874882233121495E-2</c:v>
                </c:pt>
                <c:pt idx="4">
                  <c:v>6.6618846106529891E-2</c:v>
                </c:pt>
                <c:pt idx="5">
                  <c:v>9.3581229419449533E-2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0.32890000000000003</c:v>
                </c:pt>
                <c:pt idx="3">
                  <c:v>8.0799999999999997E-2</c:v>
                </c:pt>
                <c:pt idx="4">
                  <c:v>0.33789999999999998</c:v>
                </c:pt>
                <c:pt idx="5">
                  <c:v>0.25240000000000001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4.3623544200504039E-3</c:v>
                </c:pt>
                <c:pt idx="1">
                  <c:v>1.8876754315294742E-3</c:v>
                </c:pt>
                <c:pt idx="2">
                  <c:v>9.2241089187135389E-2</c:v>
                </c:pt>
                <c:pt idx="3">
                  <c:v>0.11466792141021989</c:v>
                </c:pt>
                <c:pt idx="4">
                  <c:v>0.44252273603449555</c:v>
                </c:pt>
                <c:pt idx="5">
                  <c:v>0.34431822351656927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7.4220041840183384E-4</c:v>
                </c:pt>
                <c:pt idx="2">
                  <c:v>6.1995792445291235E-2</c:v>
                </c:pt>
                <c:pt idx="3">
                  <c:v>3.2848087998600943E-2</c:v>
                </c:pt>
                <c:pt idx="4">
                  <c:v>0.29327202715026929</c:v>
                </c:pt>
                <c:pt idx="5">
                  <c:v>0.19307258253963142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Salakis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2.8323074475378015E-6</c:v>
                </c:pt>
                <c:pt idx="3">
                  <c:v>2.1861107551566051E-2</c:v>
                </c:pt>
                <c:pt idx="4">
                  <c:v>4.5741059813703355E-2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Galbani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2">
                  <c:v>2.191222495276866E-2</c:v>
                </c:pt>
                <c:pt idx="3">
                  <c:v>1.3676815514038248E-2</c:v>
                </c:pt>
                <c:pt idx="4">
                  <c:v>2.1887732286704806E-2</c:v>
                </c:pt>
                <c:pt idx="5">
                  <c:v>4.4979926830942797E-2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1.1426427056801026E-3</c:v>
                </c:pt>
                <c:pt idx="2">
                  <c:v>8.3330717890754934E-3</c:v>
                </c:pt>
                <c:pt idx="3">
                  <c:v>4.6281910346014643E-2</c:v>
                </c:pt>
                <c:pt idx="4">
                  <c:v>8.162191678381811E-2</c:v>
                </c:pt>
                <c:pt idx="5">
                  <c:v>0.10626571414599507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1.0588329459832054E-3</c:v>
                </c:pt>
                <c:pt idx="1">
                  <c:v>7.8251402036527088E-4</c:v>
                </c:pt>
                <c:pt idx="2">
                  <c:v>8.9475725217448329E-2</c:v>
                </c:pt>
                <c:pt idx="3">
                  <c:v>0.11610180874499837</c:v>
                </c:pt>
                <c:pt idx="4">
                  <c:v>0.39500696547679892</c:v>
                </c:pt>
                <c:pt idx="5">
                  <c:v>0.39757415359440584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2">
                  <c:v>4.3647638855391468E-2</c:v>
                </c:pt>
                <c:pt idx="3">
                  <c:v>4.6009955935826144E-2</c:v>
                </c:pt>
                <c:pt idx="4">
                  <c:v>0.22755458516457575</c:v>
                </c:pt>
                <c:pt idx="5">
                  <c:v>0.25471159198903015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2">
                  <c:v>3.7097002897101106E-2</c:v>
                </c:pt>
                <c:pt idx="3">
                  <c:v>2.5489995312311532E-2</c:v>
                </c:pt>
                <c:pt idx="4">
                  <c:v>6.2801569934585189E-2</c:v>
                </c:pt>
                <c:pt idx="5">
                  <c:v>6.4913461025718489E-2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3">
                  <c:v>3.0231530335985812E-2</c:v>
                </c:pt>
                <c:pt idx="4">
                  <c:v>5.4810556925620493E-2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1.0588329459832054E-3</c:v>
                </c:pt>
                <c:pt idx="1">
                  <c:v>7.8251402036527088E-4</c:v>
                </c:pt>
                <c:pt idx="2">
                  <c:v>8.7310834649557585E-3</c:v>
                </c:pt>
                <c:pt idx="3">
                  <c:v>1.4370327160874883E-2</c:v>
                </c:pt>
                <c:pt idx="4">
                  <c:v>4.9840253452017515E-2</c:v>
                </c:pt>
                <c:pt idx="5">
                  <c:v>7.7949100579657232E-2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1.5157577861394508E-2</c:v>
                </c:pt>
                <c:pt idx="1">
                  <c:v>6.7655345843380704E-2</c:v>
                </c:pt>
                <c:pt idx="2">
                  <c:v>0.21547173411303427</c:v>
                </c:pt>
                <c:pt idx="3">
                  <c:v>0.4843340116357569</c:v>
                </c:pt>
                <c:pt idx="4">
                  <c:v>0.20688312282457111</c:v>
                </c:pt>
                <c:pt idx="5">
                  <c:v>1.0498207721862569E-2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2.9043259965824403E-6</c:v>
                </c:pt>
                <c:pt idx="1">
                  <c:v>5.3888306250356829E-2</c:v>
                </c:pt>
                <c:pt idx="2">
                  <c:v>8.8296192507812163E-2</c:v>
                </c:pt>
                <c:pt idx="3">
                  <c:v>0.15672226016880192</c:v>
                </c:pt>
                <c:pt idx="4">
                  <c:v>7.4973433675184595E-2</c:v>
                </c:pt>
                <c:pt idx="5">
                  <c:v>1.597858474278143E-3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3">
                  <c:v>8.4662929189084316E-2</c:v>
                </c:pt>
                <c:pt idx="4">
                  <c:v>6.92667399987935E-2</c:v>
                </c:pt>
                <c:pt idx="5">
                  <c:v>3.0407406750139147E-3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Coeur De Lion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4.5123174158938654E-4</c:v>
                </c:pt>
                <c:pt idx="2">
                  <c:v>7.2956265121263963E-2</c:v>
                </c:pt>
                <c:pt idx="3">
                  <c:v>3.2513423595308538E-2</c:v>
                </c:pt>
                <c:pt idx="4">
                  <c:v>1.624433684340796E-2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1.5154673535397926E-2</c:v>
                </c:pt>
                <c:pt idx="1">
                  <c:v>1.3315807851434477E-2</c:v>
                </c:pt>
                <c:pt idx="2">
                  <c:v>5.4219276483958155E-2</c:v>
                </c:pt>
                <c:pt idx="3">
                  <c:v>0.21043539868256211</c:v>
                </c:pt>
                <c:pt idx="4">
                  <c:v>4.6398612307185026E-2</c:v>
                </c:pt>
                <c:pt idx="5">
                  <c:v>5.8596085725705106E-3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4.3734167837544743E-3</c:v>
                </c:pt>
                <c:pt idx="1">
                  <c:v>4.0453124052177075E-2</c:v>
                </c:pt>
                <c:pt idx="2">
                  <c:v>0.12468065232928349</c:v>
                </c:pt>
                <c:pt idx="3">
                  <c:v>0.24066929757465194</c:v>
                </c:pt>
                <c:pt idx="4">
                  <c:v>0.4235016609865862</c:v>
                </c:pt>
                <c:pt idx="5">
                  <c:v>0.16609207976541149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1.236538655618517E-2</c:v>
                </c:pt>
                <c:pt idx="1">
                  <c:v>4.6055004685654329E-2</c:v>
                </c:pt>
                <c:pt idx="2">
                  <c:v>0.19655397261270163</c:v>
                </c:pt>
                <c:pt idx="3">
                  <c:v>0.49903063459421459</c:v>
                </c:pt>
                <c:pt idx="4">
                  <c:v>0.23210744618696394</c:v>
                </c:pt>
                <c:pt idx="5">
                  <c:v>1.3887555364280369E-2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1.3898806779292177E-6</c:v>
                </c:pt>
                <c:pt idx="1">
                  <c:v>3.3256611750207041E-2</c:v>
                </c:pt>
                <c:pt idx="2">
                  <c:v>6.6171918699067203E-2</c:v>
                </c:pt>
                <c:pt idx="3">
                  <c:v>0.14902085782732866</c:v>
                </c:pt>
                <c:pt idx="4">
                  <c:v>7.4168915375658853E-2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3">
                  <c:v>8.3354382219192336E-2</c:v>
                </c:pt>
                <c:pt idx="4">
                  <c:v>7.8275086191821081E-2</c:v>
                </c:pt>
                <c:pt idx="5">
                  <c:v>3.9842533341315559E-3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Coeur De Lion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2.5398160212401056E-4</c:v>
                </c:pt>
                <c:pt idx="2">
                  <c:v>7.2726081771241943E-2</c:v>
                </c:pt>
                <c:pt idx="3">
                  <c:v>4.416413057141879E-2</c:v>
                </c:pt>
                <c:pt idx="4">
                  <c:v>1.3386546654560008E-2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1.2363996675507241E-2</c:v>
                </c:pt>
                <c:pt idx="1">
                  <c:v>1.2544411333323277E-2</c:v>
                </c:pt>
                <c:pt idx="2">
                  <c:v>5.7655972142392473E-2</c:v>
                </c:pt>
                <c:pt idx="3">
                  <c:v>0.22249126397627481</c:v>
                </c:pt>
                <c:pt idx="4">
                  <c:v>6.6276897964923989E-2</c:v>
                </c:pt>
                <c:pt idx="5">
                  <c:v>9.9033020301488132E-3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2.5205229389434692E-2</c:v>
                </c:pt>
                <c:pt idx="1">
                  <c:v>7.0854005164393927E-2</c:v>
                </c:pt>
                <c:pt idx="2">
                  <c:v>0.22945432953046957</c:v>
                </c:pt>
                <c:pt idx="3">
                  <c:v>0.4633933380993725</c:v>
                </c:pt>
                <c:pt idx="4">
                  <c:v>0.19642286191479091</c:v>
                </c:pt>
                <c:pt idx="5">
                  <c:v>1.4670235901538414E-2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Caprice Des Dieux</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3">
                  <c:v>9.9930715451976682E-2</c:v>
                </c:pt>
                <c:pt idx="4">
                  <c:v>7.9599416074447649E-2</c:v>
                </c:pt>
                <c:pt idx="5">
                  <c:v>3.2377137717328739E-3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5.63293554281281E-2</c:v>
                </c:pt>
                <c:pt idx="2">
                  <c:v>7.5908432690236213E-2</c:v>
                </c:pt>
                <c:pt idx="3">
                  <c:v>9.789431746896525E-2</c:v>
                </c:pt>
                <c:pt idx="4">
                  <c:v>5.8125506410302778E-2</c:v>
                </c:pt>
                <c:pt idx="5">
                  <c:v>4.0925633209713107E-3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1.1702211987525574E-2</c:v>
                </c:pt>
                <c:pt idx="2">
                  <c:v>5.187640607041364E-2</c:v>
                </c:pt>
                <c:pt idx="3">
                  <c:v>8.5594710039561803E-2</c:v>
                </c:pt>
                <c:pt idx="4">
                  <c:v>2.3626798950477115E-2</c:v>
                </c:pt>
                <c:pt idx="5">
                  <c:v>7.281091737653283E-3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2.5205229389434692E-2</c:v>
                </c:pt>
                <c:pt idx="1">
                  <c:v>2.8224377487402518E-3</c:v>
                </c:pt>
                <c:pt idx="2">
                  <c:v>0.10166949076981972</c:v>
                </c:pt>
                <c:pt idx="3">
                  <c:v>0.17997359513886874</c:v>
                </c:pt>
                <c:pt idx="4">
                  <c:v>3.5071140479563362E-2</c:v>
                </c:pt>
                <c:pt idx="5">
                  <c:v>5.8867071180946402E-5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1.8541373589723593E-3</c:v>
                </c:pt>
                <c:pt idx="2">
                  <c:v>6.5348137603685269E-2</c:v>
                </c:pt>
                <c:pt idx="3">
                  <c:v>0.18279274351755131</c:v>
                </c:pt>
                <c:pt idx="4">
                  <c:v>0.58824314448782078</c:v>
                </c:pt>
                <c:pt idx="5">
                  <c:v>0.15763860412494748</c:v>
                </c:pt>
                <c:pt idx="6">
                  <c:v>3.9690955532402736E-3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9.1121715359273144E-5</c:v>
                </c:pt>
                <c:pt idx="2">
                  <c:v>2.4224929950860924E-2</c:v>
                </c:pt>
                <c:pt idx="3">
                  <c:v>9.3783237033053315E-2</c:v>
                </c:pt>
                <c:pt idx="4">
                  <c:v>0.25137893323917554</c:v>
                </c:pt>
                <c:pt idx="5">
                  <c:v>7.8187717885577726E-2</c:v>
                </c:pt>
                <c:pt idx="6">
                  <c:v>3.8019517558707493E-3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3.3512042230674324E-4</c:v>
                </c:pt>
                <c:pt idx="2">
                  <c:v>3.3468966263556457E-2</c:v>
                </c:pt>
                <c:pt idx="3">
                  <c:v>4.8992233294762211E-2</c:v>
                </c:pt>
                <c:pt idx="4">
                  <c:v>0.15638974953160678</c:v>
                </c:pt>
                <c:pt idx="5">
                  <c:v>8.8336277840094183E-3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2">
                  <c:v>2.1390953659405658E-3</c:v>
                </c:pt>
                <c:pt idx="3">
                  <c:v>2.3546841498113261E-2</c:v>
                </c:pt>
                <c:pt idx="4">
                  <c:v>4.9812552385502723E-2</c:v>
                </c:pt>
                <c:pt idx="5">
                  <c:v>6.9482655694945211E-4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2">
                  <c:v>5.5151460233273221E-3</c:v>
                </c:pt>
                <c:pt idx="3">
                  <c:v>1.6470431691622524E-2</c:v>
                </c:pt>
                <c:pt idx="4">
                  <c:v>0.1306619093315356</c:v>
                </c:pt>
                <c:pt idx="5">
                  <c:v>6.9922431898410894E-2</c:v>
                </c:pt>
                <c:pt idx="6">
                  <c:v>1.6714379736952378E-4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1.9202668363358737E-3</c:v>
                </c:pt>
                <c:pt idx="2">
                  <c:v>8.9052930810596606E-2</c:v>
                </c:pt>
                <c:pt idx="3">
                  <c:v>0.14613885589858219</c:v>
                </c:pt>
                <c:pt idx="4">
                  <c:v>0.56644603950565153</c:v>
                </c:pt>
                <c:pt idx="5">
                  <c:v>0.19549927143426438</c:v>
                </c:pt>
                <c:pt idx="6">
                  <c:v>8.1053550458520243E-4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2">
                  <c:v>9.9448764407935319E-3</c:v>
                </c:pt>
                <c:pt idx="3">
                  <c:v>2.4415242697922519E-3</c:v>
                </c:pt>
                <c:pt idx="4">
                  <c:v>1.0215575661117129E-2</c:v>
                </c:pt>
                <c:pt idx="5">
                  <c:v>7.6308164244705398E-3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3.340444332363107E-6</c:v>
                </c:pt>
                <c:pt idx="1">
                  <c:v>1.1515417946032995E-2</c:v>
                </c:pt>
                <c:pt idx="2">
                  <c:v>4.464303768055658E-2</c:v>
                </c:pt>
                <c:pt idx="3">
                  <c:v>6.8097682012543376E-2</c:v>
                </c:pt>
                <c:pt idx="4">
                  <c:v>0.15450111822069676</c:v>
                </c:pt>
                <c:pt idx="5">
                  <c:v>7.0154810050356828E-2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0">
                  <c:v>4.6893425197275038E-6</c:v>
                </c:pt>
                <c:pt idx="1">
                  <c:v>7.1870567468216954E-6</c:v>
                </c:pt>
                <c:pt idx="2">
                  <c:v>5.8300201187237114E-3</c:v>
                </c:pt>
                <c:pt idx="3">
                  <c:v>9.365979160556542E-3</c:v>
                </c:pt>
                <c:pt idx="4">
                  <c:v>2.8995553697662518E-2</c:v>
                </c:pt>
                <c:pt idx="5">
                  <c:v>1.3883103953064068E-3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2.2930487407266894E-3</c:v>
                </c:pt>
                <c:pt idx="2">
                  <c:v>6.7667782330022063E-3</c:v>
                </c:pt>
                <c:pt idx="3">
                  <c:v>6.7024789860080569E-3</c:v>
                </c:pt>
                <c:pt idx="4">
                  <c:v>2.5256812061725687E-2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4.3653869969023842E-3</c:v>
                </c:pt>
                <c:pt idx="1">
                  <c:v>2.6637470308670572E-2</c:v>
                </c:pt>
                <c:pt idx="2">
                  <c:v>5.7495939856207448E-2</c:v>
                </c:pt>
                <c:pt idx="3">
                  <c:v>0.15406163314575169</c:v>
                </c:pt>
                <c:pt idx="4">
                  <c:v>0.20453260134538415</c:v>
                </c:pt>
                <c:pt idx="5">
                  <c:v>8.6918142895277717E-2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2">
                  <c:v>4.6660861855259E-2</c:v>
                </c:pt>
                <c:pt idx="3">
                  <c:v>5.5424375919261658E-2</c:v>
                </c:pt>
                <c:pt idx="4">
                  <c:v>0.20615380813581238</c:v>
                </c:pt>
                <c:pt idx="5">
                  <c:v>0.1052574180958061</c:v>
                </c:pt>
                <c:pt idx="6">
                  <c:v>5.1823562403990116E-4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4.0567911570269795E-5</c:v>
                </c:pt>
                <c:pt idx="2">
                  <c:v>3.2908010742209462E-2</c:v>
                </c:pt>
                <c:pt idx="3">
                  <c:v>5.2867011871372105E-2</c:v>
                </c:pt>
                <c:pt idx="4">
                  <c:v>0.16366770150492665</c:v>
                </c:pt>
                <c:pt idx="5">
                  <c:v>7.8364280863349473E-3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2">
                  <c:v>5.2155196105875398E-3</c:v>
                </c:pt>
                <c:pt idx="3">
                  <c:v>2.361021788117313E-2</c:v>
                </c:pt>
                <c:pt idx="4">
                  <c:v>3.7662743498810797E-2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2">
                  <c:v>4.2685386025406056E-3</c:v>
                </c:pt>
                <c:pt idx="3">
                  <c:v>1.42372502267753E-2</c:v>
                </c:pt>
                <c:pt idx="4">
                  <c:v>0.15896178636610173</c:v>
                </c:pt>
                <c:pt idx="5">
                  <c:v>8.2405425252123327E-2</c:v>
                </c:pt>
                <c:pt idx="6">
                  <c:v>2.9229988054530121E-4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3.2845213709128342E-3</c:v>
                </c:pt>
                <c:pt idx="2">
                  <c:v>9.7217668156847847E-2</c:v>
                </c:pt>
                <c:pt idx="3">
                  <c:v>0.19111521943318921</c:v>
                </c:pt>
                <c:pt idx="4">
                  <c:v>0.57080960194172747</c:v>
                </c:pt>
                <c:pt idx="5">
                  <c:v>0.10755092846468892</c:v>
                </c:pt>
                <c:pt idx="6">
                  <c:v>3.0022060632633692E-2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Soignon</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2">
                  <c:v>4.4275361005366644E-2</c:v>
                </c:pt>
                <c:pt idx="3">
                  <c:v>7.0573777903913226E-2</c:v>
                </c:pt>
                <c:pt idx="4">
                  <c:v>0.21077122139907115</c:v>
                </c:pt>
                <c:pt idx="5">
                  <c:v>8.7979780134868103E-3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2">
                  <c:v>5.2253107399629878E-2</c:v>
                </c:pt>
                <c:pt idx="3">
                  <c:v>8.8802657434521051E-2</c:v>
                </c:pt>
                <c:pt idx="4">
                  <c:v>0.1899503525949808</c:v>
                </c:pt>
                <c:pt idx="5">
                  <c:v>5.7897636301643719E-2</c:v>
                </c:pt>
                <c:pt idx="6">
                  <c:v>3.0022060632633692E-2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2">
                  <c:v>3.6352860861596125E-7</c:v>
                </c:pt>
                <c:pt idx="3">
                  <c:v>2.5092572307733631E-2</c:v>
                </c:pt>
                <c:pt idx="4">
                  <c:v>7.8501650192677741E-2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3.2845213709128342E-3</c:v>
                </c:pt>
                <c:pt idx="2">
                  <c:v>6.8883622324271659E-4</c:v>
                </c:pt>
                <c:pt idx="3">
                  <c:v>6.6462117870213118E-3</c:v>
                </c:pt>
                <c:pt idx="4">
                  <c:v>9.1586377754997769E-2</c:v>
                </c:pt>
                <c:pt idx="5">
                  <c:v>4.0855314149558397E-2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1.1365210675183357E-3</c:v>
                </c:pt>
                <c:pt idx="2">
                  <c:v>4.8498062295447069E-3</c:v>
                </c:pt>
                <c:pt idx="3">
                  <c:v>3.0614134196544004E-2</c:v>
                </c:pt>
                <c:pt idx="4">
                  <c:v>0.89021699739939097</c:v>
                </c:pt>
                <c:pt idx="5">
                  <c:v>7.2815951300215495E-2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4">
                  <c:v>0.34087797771166439</c:v>
                </c:pt>
                <c:pt idx="5">
                  <c:v>1.300461395489599E-2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4">
                  <c:v>0.18103536754911684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3">
                  <c:v>1.1224575664137333E-3</c:v>
                </c:pt>
                <c:pt idx="4">
                  <c:v>0.16484119757410542</c:v>
                </c:pt>
                <c:pt idx="5">
                  <c:v>1.842608151745492E-2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1.1365210675183357E-3</c:v>
                </c:pt>
                <c:pt idx="2">
                  <c:v>4.8498062295447069E-3</c:v>
                </c:pt>
                <c:pt idx="3">
                  <c:v>2.9491676630130272E-2</c:v>
                </c:pt>
                <c:pt idx="4">
                  <c:v>0.20346245456450432</c:v>
                </c:pt>
                <c:pt idx="5">
                  <c:v>4.1385255827864585E-2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6.9766865028658774E-4</c:v>
                </c:pt>
                <c:pt idx="1">
                  <c:v>1.4491880932194251E-3</c:v>
                </c:pt>
                <c:pt idx="2">
                  <c:v>4.4576960941318028E-3</c:v>
                </c:pt>
                <c:pt idx="3">
                  <c:v>3.0277145264557645E-2</c:v>
                </c:pt>
                <c:pt idx="4">
                  <c:v>0.83839550714659039</c:v>
                </c:pt>
                <c:pt idx="5">
                  <c:v>0.12472279475121414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8.671674918966323E-5</c:v>
                </c:pt>
                <c:pt idx="4">
                  <c:v>0.20472408778743872</c:v>
                </c:pt>
                <c:pt idx="5">
                  <c:v>1.6099998298839572E-2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4">
                  <c:v>0.18613403037963921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4">
                  <c:v>0.17811388833158634</c:v>
                </c:pt>
                <c:pt idx="5">
                  <c:v>2.0739305805420192E-2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6.1095190109692449E-4</c:v>
                </c:pt>
                <c:pt idx="1">
                  <c:v>1.4491880932194251E-3</c:v>
                </c:pt>
                <c:pt idx="2">
                  <c:v>4.4576960941318028E-3</c:v>
                </c:pt>
                <c:pt idx="3">
                  <c:v>3.0277145264557642E-2</c:v>
                </c:pt>
                <c:pt idx="4">
                  <c:v>0.26942350064792608</c:v>
                </c:pt>
                <c:pt idx="5">
                  <c:v>8.7883490646954388E-2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0.23300000000000001</c:v>
                </c:pt>
                <c:pt idx="3">
                  <c:v>0.15</c:v>
                </c:pt>
                <c:pt idx="4">
                  <c:v>0.39340000000000003</c:v>
                </c:pt>
                <c:pt idx="5">
                  <c:v>0.22359999999999999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4.3253304601556915E-2</c:v>
                </c:pt>
                <c:pt idx="4">
                  <c:v>0.86281742512960802</c:v>
                </c:pt>
                <c:pt idx="5">
                  <c:v>9.3366044849054447E-2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Istara</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4">
                  <c:v>0.26761248758829509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4">
                  <c:v>0.26754454081973494</c:v>
                </c:pt>
                <c:pt idx="5">
                  <c:v>2.2765783682231425E-2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4">
                  <c:v>0.16700735214488155</c:v>
                </c:pt>
                <c:pt idx="5">
                  <c:v>2.7205876615139415E-2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3">
                  <c:v>4.3253304601556915E-2</c:v>
                </c:pt>
                <c:pt idx="4">
                  <c:v>0.16065304457669638</c:v>
                </c:pt>
                <c:pt idx="5">
                  <c:v>4.3394384551683603E-2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0.13389999999999999</c:v>
                </c:pt>
                <c:pt idx="4">
                  <c:v>0.45619999999999999</c:v>
                </c:pt>
                <c:pt idx="5">
                  <c:v>0.40989999999999999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4.6316918285085208E-3</c:v>
                </c:pt>
                <c:pt idx="1">
                  <c:v>3.6368004996117198E-2</c:v>
                </c:pt>
                <c:pt idx="2">
                  <c:v>0.12183872576169985</c:v>
                </c:pt>
                <c:pt idx="3">
                  <c:v>0.26803138806339494</c:v>
                </c:pt>
                <c:pt idx="4">
                  <c:v>0.39485900014784997</c:v>
                </c:pt>
                <c:pt idx="5">
                  <c:v>0.17344449652797625</c:v>
                </c:pt>
                <c:pt idx="6">
                  <c:v>8.2669267445327401E-4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3">
                  <c:v>2.882166374765753E-3</c:v>
                </c:pt>
                <c:pt idx="4">
                  <c:v>9.8179375287810941E-3</c:v>
                </c:pt>
                <c:pt idx="5">
                  <c:v>8.82288699344538E-3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2.6285229646794974E-4</c:v>
                </c:pt>
                <c:pt idx="1">
                  <c:v>1.6259295177343681E-2</c:v>
                </c:pt>
                <c:pt idx="2">
                  <c:v>5.184475796394649E-2</c:v>
                </c:pt>
                <c:pt idx="3">
                  <c:v>7.9912437384890206E-2</c:v>
                </c:pt>
                <c:pt idx="4">
                  <c:v>0.1547515526420874</c:v>
                </c:pt>
                <c:pt idx="5">
                  <c:v>7.7033675776512989E-2</c:v>
                </c:pt>
                <c:pt idx="6">
                  <c:v>6.5993052309054547E-4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0">
                  <c:v>3.8910696928521368E-6</c:v>
                </c:pt>
                <c:pt idx="1">
                  <c:v>5.8152698043667162E-5</c:v>
                </c:pt>
                <c:pt idx="2">
                  <c:v>5.8077949280476264E-3</c:v>
                </c:pt>
                <c:pt idx="3">
                  <c:v>8.5015127686471539E-3</c:v>
                </c:pt>
                <c:pt idx="4">
                  <c:v>2.7137963777426496E-2</c:v>
                </c:pt>
                <c:pt idx="5">
                  <c:v>1.6010191884614372E-3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Apericube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3">
                  <c:v>2.2442995483784409E-2</c:v>
                </c:pt>
                <c:pt idx="5">
                  <c:v>4.819438996665747E-3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4.3649484623477187E-3</c:v>
                </c:pt>
                <c:pt idx="1">
                  <c:v>2.0050557120729839E-2</c:v>
                </c:pt>
                <c:pt idx="2">
                  <c:v>6.4186172869705752E-2</c:v>
                </c:pt>
                <c:pt idx="3">
                  <c:v>0.15429227605130746</c:v>
                </c:pt>
                <c:pt idx="4">
                  <c:v>0.20315154619955494</c:v>
                </c:pt>
                <c:pt idx="5">
                  <c:v>8.1167475572890682E-2</c:v>
                </c:pt>
                <c:pt idx="6">
                  <c:v>1.6676215136272854E-4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0.11899999999999999</c:v>
                </c:pt>
                <c:pt idx="4">
                  <c:v>0.4304</c:v>
                </c:pt>
                <c:pt idx="5">
                  <c:v>0.4506</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4.1406726209211788E-3</c:v>
                </c:pt>
                <c:pt idx="1">
                  <c:v>3.8300346708101882E-2</c:v>
                </c:pt>
                <c:pt idx="2">
                  <c:v>0.11804545324376452</c:v>
                </c:pt>
                <c:pt idx="3">
                  <c:v>0.25149827422127424</c:v>
                </c:pt>
                <c:pt idx="4">
                  <c:v>0.40561195479085038</c:v>
                </c:pt>
                <c:pt idx="5">
                  <c:v>0.18182419182032922</c:v>
                </c:pt>
                <c:pt idx="6">
                  <c:v>5.7910659475856859E-4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3">
                  <c:v>2.8662860910350142E-3</c:v>
                </c:pt>
                <c:pt idx="4">
                  <c:v>1.0365959370372987E-2</c:v>
                </c:pt>
                <c:pt idx="5">
                  <c:v>1.0854694565211216E-2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3.1626728191345787E-6</c:v>
                </c:pt>
                <c:pt idx="1">
                  <c:v>1.090259130680651E-2</c:v>
                </c:pt>
                <c:pt idx="2">
                  <c:v>4.2267227885822933E-2</c:v>
                </c:pt>
                <c:pt idx="3">
                  <c:v>6.4473664733931499E-2</c:v>
                </c:pt>
                <c:pt idx="4">
                  <c:v>0.1462788894245165</c:v>
                </c:pt>
                <c:pt idx="5">
                  <c:v>6.9101183225904472E-2</c:v>
                </c:pt>
                <c:pt idx="6">
                  <c:v>8.6925203080133207E-5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0">
                  <c:v>4.4397854450286685E-6</c:v>
                </c:pt>
                <c:pt idx="1">
                  <c:v>6.8045765057461139E-6</c:v>
                </c:pt>
                <c:pt idx="2">
                  <c:v>5.5197585500403922E-3</c:v>
                </c:pt>
                <c:pt idx="3">
                  <c:v>8.8675411916588117E-3</c:v>
                </c:pt>
                <c:pt idx="4">
                  <c:v>2.7452470519238152E-2</c:v>
                </c:pt>
                <c:pt idx="5">
                  <c:v>1.3221590729058574E-3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2.171017446687018E-3</c:v>
                </c:pt>
                <c:pt idx="2">
                  <c:v>6.4066643420122365E-3</c:v>
                </c:pt>
                <c:pt idx="3">
                  <c:v>6.3457869674698629E-3</c:v>
                </c:pt>
                <c:pt idx="4">
                  <c:v>2.3912696952235076E-2</c:v>
                </c:pt>
                <c:pt idx="5">
                  <c:v>1.532301808294503E-3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4.1330701626570154E-3</c:v>
                </c:pt>
                <c:pt idx="1">
                  <c:v>2.5219933378102612E-2</c:v>
                </c:pt>
                <c:pt idx="2">
                  <c:v>6.3851802465888952E-2</c:v>
                </c:pt>
                <c:pt idx="3">
                  <c:v>0.1689449952371791</c:v>
                </c:pt>
                <c:pt idx="4">
                  <c:v>0.19760193852448762</c:v>
                </c:pt>
                <c:pt idx="5">
                  <c:v>9.9013853148013184E-2</c:v>
                </c:pt>
                <c:pt idx="6">
                  <c:v>4.921813916784353E-4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0.17230000000000001</c:v>
                </c:pt>
                <c:pt idx="4">
                  <c:v>0.40820000000000001</c:v>
                </c:pt>
                <c:pt idx="5">
                  <c:v>0.41949999999999998</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7.2985882001645663E-3</c:v>
                </c:pt>
                <c:pt idx="1">
                  <c:v>3.612754162937E-2</c:v>
                </c:pt>
                <c:pt idx="2">
                  <c:v>0.13719498356475082</c:v>
                </c:pt>
                <c:pt idx="3">
                  <c:v>0.26555439280971788</c:v>
                </c:pt>
                <c:pt idx="4">
                  <c:v>0.40371945019499322</c:v>
                </c:pt>
                <c:pt idx="5">
                  <c:v>0.14488401371549256</c:v>
                </c:pt>
                <c:pt idx="6">
                  <c:v>5.2210298855109392E-3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6.8249036883102588E-3</c:v>
                </c:pt>
                <c:pt idx="1">
                  <c:v>3.3782254155518582E-2</c:v>
                </c:pt>
                <c:pt idx="2">
                  <c:v>0.12828871256157567</c:v>
                </c:pt>
                <c:pt idx="3">
                  <c:v>0.28029389908295005</c:v>
                </c:pt>
                <c:pt idx="4">
                  <c:v>0.38086360388518753</c:v>
                </c:pt>
                <c:pt idx="5">
                  <c:v>0.16506452973884406</c:v>
                </c:pt>
                <c:pt idx="6">
                  <c:v>4.8820968876138937E-3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3">
                  <c:v>5.6267355405443626E-3</c:v>
                </c:pt>
                <c:pt idx="4">
                  <c:v>1.3328920479123485E-2</c:v>
                </c:pt>
                <c:pt idx="5">
                  <c:v>1.3698706689136779E-2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1.4742698716724019E-2</c:v>
                </c:pt>
                <c:pt idx="2">
                  <c:v>4.3125794465419483E-2</c:v>
                </c:pt>
                <c:pt idx="3">
                  <c:v>5.7240690154611508E-2</c:v>
                </c:pt>
                <c:pt idx="4">
                  <c:v>0.12609050256656334</c:v>
                </c:pt>
                <c:pt idx="5">
                  <c:v>6.756296323198141E-2</c:v>
                </c:pt>
                <c:pt idx="6">
                  <c:v>4.8366618049805448E-3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2">
                  <c:v>7.1310440260193269E-3</c:v>
                </c:pt>
                <c:pt idx="3">
                  <c:v>1.1366699353491758E-2</c:v>
                </c:pt>
                <c:pt idx="4">
                  <c:v>3.3947071804393901E-2</c:v>
                </c:pt>
                <c:pt idx="5">
                  <c:v>1.4170131452235905E-3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Apericube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3">
                  <c:v>3.1969796729562065E-2</c:v>
                </c:pt>
                <c:pt idx="5">
                  <c:v>5.8783134443980613E-3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6.8249036883102588E-3</c:v>
                </c:pt>
                <c:pt idx="1">
                  <c:v>1.9039555438794563E-2</c:v>
                </c:pt>
                <c:pt idx="2">
                  <c:v>7.803187407013687E-2</c:v>
                </c:pt>
                <c:pt idx="3">
                  <c:v>0.17408997730474035</c:v>
                </c:pt>
                <c:pt idx="4">
                  <c:v>0.20749710903510676</c:v>
                </c:pt>
                <c:pt idx="5">
                  <c:v>7.6507533228104233E-2</c:v>
                </c:pt>
                <c:pt idx="6">
                  <c:v>4.5435082633348821E-5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0.16439999999999999</c:v>
                </c:pt>
                <c:pt idx="4">
                  <c:v>0.55930000000000002</c:v>
                </c:pt>
                <c:pt idx="5">
                  <c:v>0.27629999999999999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4.855710781901685E-3</c:v>
                </c:pt>
                <c:pt idx="1">
                  <c:v>3.8204793375372754E-2</c:v>
                </c:pt>
                <c:pt idx="2">
                  <c:v>0.12798552630995078</c:v>
                </c:pt>
                <c:pt idx="3">
                  <c:v>0.25797642670071957</c:v>
                </c:pt>
                <c:pt idx="4">
                  <c:v>0.41160025563959868</c:v>
                </c:pt>
                <c:pt idx="5">
                  <c:v>0.15861101936594071</c:v>
                </c:pt>
                <c:pt idx="6">
                  <c:v>7.6626782651583066E-4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3">
                  <c:v>3.0277342565419012E-3</c:v>
                </c:pt>
                <c:pt idx="4">
                  <c:v>1.0300632411353873E-2</c:v>
                </c:pt>
                <c:pt idx="5">
                  <c:v>5.088820524815311E-3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2.7612802279375755E-4</c:v>
                </c:pt>
                <c:pt idx="1">
                  <c:v>1.7080493835013619E-2</c:v>
                </c:pt>
                <c:pt idx="2">
                  <c:v>5.4463250658915281E-2</c:v>
                </c:pt>
                <c:pt idx="3">
                  <c:v>8.3948527854730975E-2</c:v>
                </c:pt>
                <c:pt idx="4">
                  <c:v>0.16225500403612425</c:v>
                </c:pt>
                <c:pt idx="5">
                  <c:v>7.7915990591168938E-2</c:v>
                </c:pt>
                <c:pt idx="6">
                  <c:v>6.9326124584367726E-4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0">
                  <c:v>4.0875936610695815E-6</c:v>
                </c:pt>
                <c:pt idx="1">
                  <c:v>6.1089782157859772E-5</c:v>
                </c:pt>
                <c:pt idx="2">
                  <c:v>6.1011258102854236E-3</c:v>
                </c:pt>
                <c:pt idx="3">
                  <c:v>8.9308936733929548E-3</c:v>
                </c:pt>
                <c:pt idx="4">
                  <c:v>2.8508604951157795E-2</c:v>
                </c:pt>
                <c:pt idx="5">
                  <c:v>1.610299943149404E-3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2.0985942817882599E-3</c:v>
                </c:pt>
                <c:pt idx="2">
                  <c:v>1.0331118287193965E-2</c:v>
                </c:pt>
                <c:pt idx="3">
                  <c:v>2.2866555530310147E-2</c:v>
                </c:pt>
                <c:pt idx="4">
                  <c:v>1.4990139612260421E-2</c:v>
                </c:pt>
                <c:pt idx="5">
                  <c:v>1.734300420406992E-3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4.5754951654468573E-3</c:v>
                </c:pt>
                <c:pt idx="1">
                  <c:v>1.8964615476413014E-2</c:v>
                </c:pt>
                <c:pt idx="2">
                  <c:v>5.7090031553556117E-2</c:v>
                </c:pt>
                <c:pt idx="3">
                  <c:v>0.13920271538574353</c:v>
                </c:pt>
                <c:pt idx="4">
                  <c:v>0.19554587462870235</c:v>
                </c:pt>
                <c:pt idx="5">
                  <c:v>7.2261607886400084E-2</c:v>
                </c:pt>
                <c:pt idx="6">
                  <c:v>7.3006580672153385E-5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0.14829999999999999</c:v>
                </c:pt>
                <c:pt idx="4">
                  <c:v>0.53320000000000001</c:v>
                </c:pt>
                <c:pt idx="5">
                  <c:v>0.31850000000000001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4.3734167837544743E-3</c:v>
                </c:pt>
                <c:pt idx="1">
                  <c:v>4.0453124052177075E-2</c:v>
                </c:pt>
                <c:pt idx="2">
                  <c:v>0.12468065232928349</c:v>
                </c:pt>
                <c:pt idx="3">
                  <c:v>0.24066929757465194</c:v>
                </c:pt>
                <c:pt idx="4">
                  <c:v>0.4235016609865862</c:v>
                </c:pt>
                <c:pt idx="5">
                  <c:v>0.16609207976541149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3">
                  <c:v>3.0273979242497469E-3</c:v>
                </c:pt>
                <c:pt idx="4">
                  <c:v>1.0885058477386517E-2</c:v>
                </c:pt>
                <c:pt idx="5">
                  <c:v>6.5005563476246845E-3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3.340444332363107E-6</c:v>
                </c:pt>
                <c:pt idx="1">
                  <c:v>1.1515417946032995E-2</c:v>
                </c:pt>
                <c:pt idx="2">
                  <c:v>4.464303768055658E-2</c:v>
                </c:pt>
                <c:pt idx="3">
                  <c:v>6.8097682012543376E-2</c:v>
                </c:pt>
                <c:pt idx="4">
                  <c:v>0.15450111822069676</c:v>
                </c:pt>
                <c:pt idx="5">
                  <c:v>7.0154810050356828E-2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0">
                  <c:v>4.6893425197275038E-6</c:v>
                </c:pt>
                <c:pt idx="1">
                  <c:v>7.1870567468216954E-6</c:v>
                </c:pt>
                <c:pt idx="2">
                  <c:v>5.8300201187237114E-3</c:v>
                </c:pt>
                <c:pt idx="3">
                  <c:v>9.365979160556542E-3</c:v>
                </c:pt>
                <c:pt idx="4">
                  <c:v>2.8995553697662518E-2</c:v>
                </c:pt>
                <c:pt idx="5">
                  <c:v>1.3883103953064068E-3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2.2930487407266894E-3</c:v>
                </c:pt>
                <c:pt idx="2">
                  <c:v>6.7667782330022063E-3</c:v>
                </c:pt>
                <c:pt idx="3">
                  <c:v>6.7024789860080569E-3</c:v>
                </c:pt>
                <c:pt idx="4">
                  <c:v>2.5256812061725687E-2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4.3653869969023842E-3</c:v>
                </c:pt>
                <c:pt idx="1">
                  <c:v>2.6637470308670572E-2</c:v>
                </c:pt>
                <c:pt idx="2">
                  <c:v>6.744081629700098E-2</c:v>
                </c:pt>
                <c:pt idx="3">
                  <c:v>0.15347575949129419</c:v>
                </c:pt>
                <c:pt idx="4">
                  <c:v>0.20386311852911476</c:v>
                </c:pt>
                <c:pt idx="5">
                  <c:v>8.8048402972123574E-2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0.21890000000000001</c:v>
                </c:pt>
                <c:pt idx="4">
                  <c:v>0.51859999999999995</c:v>
                </c:pt>
                <c:pt idx="5">
                  <c:v>0.26240000000000002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7.2985882001645663E-3</c:v>
                </c:pt>
                <c:pt idx="1">
                  <c:v>3.612754162937E-2</c:v>
                </c:pt>
                <c:pt idx="2">
                  <c:v>0.13719498356475082</c:v>
                </c:pt>
                <c:pt idx="3">
                  <c:v>0.26555439280971788</c:v>
                </c:pt>
                <c:pt idx="4">
                  <c:v>0.40371945019499322</c:v>
                </c:pt>
                <c:pt idx="5">
                  <c:v>0.14488401371549256</c:v>
                </c:pt>
                <c:pt idx="6">
                  <c:v>5.2210298855109392E-3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2">
                  <c:v>6.9705178906068936E-3</c:v>
                </c:pt>
                <c:pt idx="3">
                  <c:v>4.486298563677639E-3</c:v>
                </c:pt>
                <c:pt idx="4">
                  <c:v>1.176903469646207E-2</c:v>
                </c:pt>
                <c:pt idx="5">
                  <c:v>6.6897707157078492E-3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1.5766190709648062E-2</c:v>
                </c:pt>
                <c:pt idx="2">
                  <c:v>4.6119744635056595E-2</c:v>
                </c:pt>
                <c:pt idx="3">
                  <c:v>6.1214547937937978E-2</c:v>
                </c:pt>
                <c:pt idx="4">
                  <c:v>0.13355392683477083</c:v>
                </c:pt>
                <c:pt idx="5">
                  <c:v>6.8513461388991295E-2</c:v>
                </c:pt>
                <c:pt idx="6">
                  <c:v>5.172440533488613E-3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2">
                  <c:v>7.6261071485899693E-3</c:v>
                </c:pt>
                <c:pt idx="3">
                  <c:v>1.2155817139713386E-2</c:v>
                </c:pt>
                <c:pt idx="4">
                  <c:v>3.6303801521430083E-2</c:v>
                </c:pt>
                <c:pt idx="5">
                  <c:v>1.5153873734345519E-3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3.2753668938297143E-3</c:v>
                </c:pt>
                <c:pt idx="2">
                  <c:v>1.451990409426184E-2</c:v>
                </c:pt>
                <c:pt idx="3">
                  <c:v>2.8348763105047508E-2</c:v>
                </c:pt>
                <c:pt idx="4">
                  <c:v>2.0134310145586976E-2</c:v>
                </c:pt>
                <c:pt idx="5">
                  <c:v>2.0379264068937216E-3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7.2985882001645663E-3</c:v>
                </c:pt>
                <c:pt idx="1">
                  <c:v>1.7085984025892224E-2</c:v>
                </c:pt>
                <c:pt idx="2">
                  <c:v>6.1958709796235516E-2</c:v>
                </c:pt>
                <c:pt idx="3">
                  <c:v>0.1593489660633414</c:v>
                </c:pt>
                <c:pt idx="4">
                  <c:v>0.20195837699674327</c:v>
                </c:pt>
                <c:pt idx="5">
                  <c:v>6.6127467830465136E-2</c:v>
                </c:pt>
                <c:pt idx="6">
                  <c:v>4.8589352022325933E-5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3">
                  <c:v>6.0173640735357754E-3</c:v>
                </c:pt>
                <c:pt idx="4">
                  <c:v>1.4254262822939325E-2</c:v>
                </c:pt>
                <c:pt idx="5">
                  <c:v>7.2126680469375157E-3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1.5766190709648062E-2</c:v>
                </c:pt>
                <c:pt idx="2">
                  <c:v>4.6119744635056595E-2</c:v>
                </c:pt>
                <c:pt idx="3">
                  <c:v>6.1214547937937978E-2</c:v>
                </c:pt>
                <c:pt idx="4">
                  <c:v>0.13355392683477083</c:v>
                </c:pt>
                <c:pt idx="5">
                  <c:v>6.8513461388991295E-2</c:v>
                </c:pt>
                <c:pt idx="6">
                  <c:v>5.172440533488613E-3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2">
                  <c:v>7.6261071485899693E-3</c:v>
                </c:pt>
                <c:pt idx="3">
                  <c:v>1.2155817139713386E-2</c:v>
                </c:pt>
                <c:pt idx="4">
                  <c:v>3.6303801521430083E-2</c:v>
                </c:pt>
                <c:pt idx="5">
                  <c:v>1.5153873734345519E-3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3.2753668938297143E-3</c:v>
                </c:pt>
                <c:pt idx="2">
                  <c:v>1.451990409426184E-2</c:v>
                </c:pt>
                <c:pt idx="3">
                  <c:v>2.8348763105047508E-2</c:v>
                </c:pt>
                <c:pt idx="4">
                  <c:v>2.0134310145586976E-2</c:v>
                </c:pt>
                <c:pt idx="5">
                  <c:v>2.0379264068937216E-3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7.2985882001645663E-3</c:v>
                </c:pt>
                <c:pt idx="1">
                  <c:v>1.7085984025892224E-2</c:v>
                </c:pt>
                <c:pt idx="2">
                  <c:v>6.8929227686842412E-2</c:v>
                </c:pt>
                <c:pt idx="3">
                  <c:v>0.15781790055348327</c:v>
                </c:pt>
                <c:pt idx="4">
                  <c:v>0.19947314887026601</c:v>
                </c:pt>
                <c:pt idx="5">
                  <c:v>6.5604570499235473E-2</c:v>
                </c:pt>
                <c:pt idx="6">
                  <c:v>4.8589352022325933E-5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0.49736900871838091</c:v>
                </c:pt>
                <c:pt idx="4">
                  <c:v>2.5018851678911807E-2</c:v>
                </c:pt>
                <c:pt idx="5">
                  <c:v>0.47510511822666945</c:v>
                </c:pt>
                <c:pt idx="6">
                  <c:v>2.1541255067601111E-3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5">
                  <c:v>8.7170902187972438E-2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3">
                  <c:v>0.49704142823892367</c:v>
                </c:pt>
                <c:pt idx="5">
                  <c:v>0.10673534394924621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5">
                  <c:v>0.14514777012349589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4">
                  <c:v>6.3472344724511617E-3</c:v>
                </c:pt>
                <c:pt idx="5">
                  <c:v>6.0894610260907311E-2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3">
                  <c:v>3.2758047945724258E-4</c:v>
                </c:pt>
                <c:pt idx="4">
                  <c:v>1.8671617206460649E-2</c:v>
                </c:pt>
                <c:pt idx="5">
                  <c:v>7.5156491705047582E-2</c:v>
                </c:pt>
                <c:pt idx="6">
                  <c:v>2.1541255067601111E-3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0.48740491962315557</c:v>
                </c:pt>
                <c:pt idx="4">
                  <c:v>1.9066378237682903E-2</c:v>
                </c:pt>
                <c:pt idx="5">
                  <c:v>0.4860729607088935</c:v>
                </c:pt>
                <c:pt idx="6">
                  <c:v>7.4557414302679741E-3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5">
                  <c:v>9.5188213053512966E-2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3">
                  <c:v>0.48694361812845544</c:v>
                </c:pt>
                <c:pt idx="5">
                  <c:v>0.12455267116511508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5">
                  <c:v>0.14785212182777938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5">
                  <c:v>5.5260721618646723E-2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3">
                  <c:v>4.6130149470014202E-4</c:v>
                </c:pt>
                <c:pt idx="4">
                  <c:v>1.9066378237682906E-2</c:v>
                </c:pt>
                <c:pt idx="5">
                  <c:v>6.321923304383939E-2</c:v>
                </c:pt>
                <c:pt idx="6">
                  <c:v>7.4557414302679741E-3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0.51559545226967618</c:v>
                </c:pt>
                <c:pt idx="4">
                  <c:v>3.1881979303787146E-2</c:v>
                </c:pt>
                <c:pt idx="5">
                  <c:v>0.45252068038741411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5">
                  <c:v>0.1121250056018383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3">
                  <c:v>0.51545560626076925</c:v>
                </c:pt>
                <c:pt idx="5">
                  <c:v>9.4777256355565803E-2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5">
                  <c:v>0.12404875934458086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5">
                  <c:v>6.9976315335888842E-2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3">
                  <c:v>1.39846008906877E-4</c:v>
                </c:pt>
                <c:pt idx="4">
                  <c:v>3.1881979303787146E-2</c:v>
                </c:pt>
                <c:pt idx="5">
                  <c:v>5.1593343749540284E-2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0.10782224827956412</c:v>
                </c:pt>
                <c:pt idx="2">
                  <c:v>0.2303775653697803</c:v>
                </c:pt>
                <c:pt idx="3">
                  <c:v>0.15277992519657807</c:v>
                </c:pt>
                <c:pt idx="4">
                  <c:v>0.33557307572696826</c:v>
                </c:pt>
                <c:pt idx="5">
                  <c:v>0.17309289864448224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9.318942391174119E-2</c:v>
                </c:pt>
                <c:pt idx="2">
                  <c:v>5.5137933884248834E-2</c:v>
                </c:pt>
                <c:pt idx="3">
                  <c:v>3.4736686526628133E-2</c:v>
                </c:pt>
                <c:pt idx="4">
                  <c:v>6.7670136525075128E-2</c:v>
                </c:pt>
                <c:pt idx="5">
                  <c:v>1.3478288425252933E-2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5.4008489523505575E-3</c:v>
                </c:pt>
                <c:pt idx="2">
                  <c:v>3.50331077300279E-2</c:v>
                </c:pt>
                <c:pt idx="3">
                  <c:v>8.9897595634951935E-2</c:v>
                </c:pt>
                <c:pt idx="4">
                  <c:v>4.4531214209419481E-2</c:v>
                </c:pt>
                <c:pt idx="5">
                  <c:v>7.1823654819051591E-2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Kiri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2">
                  <c:v>5.2332068254325133E-2</c:v>
                </c:pt>
                <c:pt idx="3">
                  <c:v>2.4515348950153868E-2</c:v>
                </c:pt>
                <c:pt idx="4">
                  <c:v>8.5179748515055095E-2</c:v>
                </c:pt>
                <c:pt idx="5">
                  <c:v>3.961192528885573E-2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9.2319754154723752E-3</c:v>
                </c:pt>
                <c:pt idx="2">
                  <c:v>8.7874455501178436E-2</c:v>
                </c:pt>
                <c:pt idx="3">
                  <c:v>3.6302940848441656E-3</c:v>
                </c:pt>
                <c:pt idx="4">
                  <c:v>0.13819197647741857</c:v>
                </c:pt>
                <c:pt idx="5">
                  <c:v>4.8179030111322026E-2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0.17044196561462505</c:v>
                </c:pt>
                <c:pt idx="2">
                  <c:v>0.21713769270767602</c:v>
                </c:pt>
                <c:pt idx="3">
                  <c:v>0.12767426577270749</c:v>
                </c:pt>
                <c:pt idx="4">
                  <c:v>0.26640736095684486</c:v>
                </c:pt>
                <c:pt idx="5">
                  <c:v>0.2176558469385782</c:v>
                </c:pt>
                <c:pt idx="6">
                  <c:v>6.8194524330137752E-4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0.13883172631490734</c:v>
                </c:pt>
                <c:pt idx="2">
                  <c:v>6.85733513406976E-2</c:v>
                </c:pt>
                <c:pt idx="3">
                  <c:v>8.5199533734594043E-3</c:v>
                </c:pt>
                <c:pt idx="4">
                  <c:v>8.5279185241007888E-2</c:v>
                </c:pt>
                <c:pt idx="5">
                  <c:v>1.8039325530002339E-2</c:v>
                </c:pt>
                <c:pt idx="6">
                  <c:v>2.4653588300363943E-4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1.0467504009943729E-2</c:v>
                </c:pt>
                <c:pt idx="2">
                  <c:v>4.2645548657318455E-2</c:v>
                </c:pt>
                <c:pt idx="3">
                  <c:v>9.0446099607501371E-2</c:v>
                </c:pt>
                <c:pt idx="4">
                  <c:v>8.6482493425185485E-3</c:v>
                </c:pt>
                <c:pt idx="5">
                  <c:v>8.448408578421103E-2</c:v>
                </c:pt>
                <c:pt idx="6">
                  <c:v>4.3540936029773809E-4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Kiri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2">
                  <c:v>7.8700417513986307E-2</c:v>
                </c:pt>
                <c:pt idx="3">
                  <c:v>1.932140439824797E-2</c:v>
                </c:pt>
                <c:pt idx="4">
                  <c:v>7.1782763875395186E-2</c:v>
                </c:pt>
                <c:pt idx="5">
                  <c:v>5.284718063657199E-2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2.1142735289773985E-2</c:v>
                </c:pt>
                <c:pt idx="2">
                  <c:v>2.7218375195673633E-2</c:v>
                </c:pt>
                <c:pt idx="3">
                  <c:v>9.3868083934987422E-3</c:v>
                </c:pt>
                <c:pt idx="4">
                  <c:v>0.10069716249792325</c:v>
                </c:pt>
                <c:pt idx="5">
                  <c:v>6.2285254987792853E-2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9.9025390559011175E-2</c:v>
                </c:pt>
                <c:pt idx="2">
                  <c:v>0.19501182742892956</c:v>
                </c:pt>
                <c:pt idx="3">
                  <c:v>0.19221661010637114</c:v>
                </c:pt>
                <c:pt idx="4">
                  <c:v>0.33066273846267502</c:v>
                </c:pt>
                <c:pt idx="5">
                  <c:v>0.18270648148145718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2">
                  <c:v>2.8448886650238012E-2</c:v>
                </c:pt>
                <c:pt idx="3">
                  <c:v>0.13057577620431085</c:v>
                </c:pt>
                <c:pt idx="4">
                  <c:v>1.214868734794698E-2</c:v>
                </c:pt>
                <c:pt idx="5">
                  <c:v>8.1973951908028239E-2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Vache Qui Rit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9.9025390559011175E-2</c:v>
                </c:pt>
                <c:pt idx="2">
                  <c:v>6.450832288352E-2</c:v>
                </c:pt>
                <c:pt idx="3">
                  <c:v>2.7784252533189901E-2</c:v>
                </c:pt>
                <c:pt idx="4">
                  <c:v>9.8743693851477465E-2</c:v>
                </c:pt>
                <c:pt idx="5">
                  <c:v>6.0214131500869192E-3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Kiri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2">
                  <c:v>5.2604146335066902E-2</c:v>
                </c:pt>
                <c:pt idx="3">
                  <c:v>3.3856581368870375E-2</c:v>
                </c:pt>
                <c:pt idx="4">
                  <c:v>8.5025244020544052E-2</c:v>
                </c:pt>
                <c:pt idx="5">
                  <c:v>4.3739947302331043E-2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2">
                  <c:v>4.9450471560104646E-2</c:v>
                </c:pt>
                <c:pt idx="4">
                  <c:v>0.13474511324270647</c:v>
                </c:pt>
                <c:pt idx="5">
                  <c:v>5.0971169121010976E-2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0.1923</c:v>
                </c:pt>
                <c:pt idx="4">
                  <c:v>0.65429999999999999</c:v>
                </c:pt>
                <c:pt idx="5">
                  <c:v>0.15340000000000001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4.6316918285085208E-3</c:v>
                </c:pt>
                <c:pt idx="1">
                  <c:v>3.6368004996117198E-2</c:v>
                </c:pt>
                <c:pt idx="2">
                  <c:v>0.12183872576169985</c:v>
                </c:pt>
                <c:pt idx="3">
                  <c:v>0.26803138806339494</c:v>
                </c:pt>
                <c:pt idx="4">
                  <c:v>0.39485900014784997</c:v>
                </c:pt>
                <c:pt idx="5">
                  <c:v>0.17344449652797625</c:v>
                </c:pt>
                <c:pt idx="6">
                  <c:v>8.2669267445327401E-4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0.49736900871838091</c:v>
                </c:pt>
                <c:pt idx="4">
                  <c:v>2.5018851678911807E-2</c:v>
                </c:pt>
                <c:pt idx="5">
                  <c:v>0.47510511822666945</c:v>
                </c:pt>
                <c:pt idx="6">
                  <c:v>2.1541255067601111E-3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3.0312546756316075E-2</c:v>
                </c:pt>
                <c:pt idx="2">
                  <c:v>4.1137278657995359E-2</c:v>
                </c:pt>
                <c:pt idx="3">
                  <c:v>0.31354884189369275</c:v>
                </c:pt>
                <c:pt idx="4">
                  <c:v>0.55220623893151777</c:v>
                </c:pt>
                <c:pt idx="5">
                  <c:v>6.2778093435872609E-2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3">
                  <c:v>2.0110324760778144E-2</c:v>
                </c:pt>
                <c:pt idx="4">
                  <c:v>6.8417187732425735E-2</c:v>
                </c:pt>
                <c:pt idx="5">
                  <c:v>1.6040954531526964E-2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1.3257302858749631E-2</c:v>
                </c:pt>
                <c:pt idx="2">
                  <c:v>4.1117522494445613E-2</c:v>
                </c:pt>
                <c:pt idx="3">
                  <c:v>8.3971777085328436E-2</c:v>
                </c:pt>
                <c:pt idx="4">
                  <c:v>0.14385126804842238</c:v>
                </c:pt>
                <c:pt idx="5">
                  <c:v>3.5308251402805055E-7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3">
                  <c:v>8.8829158664722241E-2</c:v>
                </c:pt>
                <c:pt idx="4">
                  <c:v>0.11193535863478145</c:v>
                </c:pt>
                <c:pt idx="5">
                  <c:v>8.1821950416377191E-3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1.3674589538061579E-2</c:v>
                </c:pt>
                <c:pt idx="3">
                  <c:v>4.214852642763222E-2</c:v>
                </c:pt>
                <c:pt idx="4">
                  <c:v>7.7496752456252177E-2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3.3806543595048637E-3</c:v>
                </c:pt>
                <c:pt idx="2">
                  <c:v>1.9756163549747491E-5</c:v>
                </c:pt>
                <c:pt idx="3">
                  <c:v>7.8489054955231674E-2</c:v>
                </c:pt>
                <c:pt idx="4">
                  <c:v>0.15050567205963603</c:v>
                </c:pt>
                <c:pt idx="5">
                  <c:v>3.8554590780193895E-2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0.18709999999999999</c:v>
                </c:pt>
                <c:pt idx="4">
                  <c:v>0.67290000000000005</c:v>
                </c:pt>
                <c:pt idx="5">
                  <c:v>0.14000000000000001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4.0866662464118811E-2</c:v>
                </c:pt>
                <c:pt idx="2">
                  <c:v>4.5633021875691224E-2</c:v>
                </c:pt>
                <c:pt idx="3">
                  <c:v>0.2606269590823887</c:v>
                </c:pt>
                <c:pt idx="4">
                  <c:v>0.59387574108439223</c:v>
                </c:pt>
                <c:pt idx="5">
                  <c:v>5.8987456109473299E-2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3">
                  <c:v>2.0414795047385217E-2</c:v>
                </c:pt>
                <c:pt idx="4">
                  <c:v>7.3401727640319561E-2</c:v>
                </c:pt>
                <c:pt idx="5">
                  <c:v>1.5271064113262924E-2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1.5462823601955515E-2</c:v>
                </c:pt>
                <c:pt idx="2">
                  <c:v>4.5630734450636229E-2</c:v>
                </c:pt>
                <c:pt idx="3">
                  <c:v>4.5197142309156488E-2</c:v>
                </c:pt>
                <c:pt idx="4">
                  <c:v>0.17031545065825346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Paysan Breton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1.6435649394388581E-2</c:v>
                </c:pt>
                <c:pt idx="3">
                  <c:v>3.6146301740761742E-2</c:v>
                </c:pt>
                <c:pt idx="4">
                  <c:v>9.117222358311107E-2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3">
                  <c:v>6.7287806813729936E-2</c:v>
                </c:pt>
                <c:pt idx="4">
                  <c:v>8.2581405637886227E-2</c:v>
                </c:pt>
                <c:pt idx="5">
                  <c:v>6.9247325912991976E-4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8.9681894677747162E-3</c:v>
                </c:pt>
                <c:pt idx="2">
                  <c:v>2.2874250549976061E-6</c:v>
                </c:pt>
                <c:pt idx="3">
                  <c:v>9.1580913171355346E-2</c:v>
                </c:pt>
                <c:pt idx="4">
                  <c:v>0.17640493356482195</c:v>
                </c:pt>
                <c:pt idx="5">
                  <c:v>4.302391873708046E-2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0.247</c:v>
                </c:pt>
                <c:pt idx="4">
                  <c:v>0.58509999999999995</c:v>
                </c:pt>
                <c:pt idx="5">
                  <c:v>0.16789999999999999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1.4730354873988523E-2</c:v>
                </c:pt>
                <c:pt idx="2">
                  <c:v>6.8172638867039656E-2</c:v>
                </c:pt>
                <c:pt idx="3">
                  <c:v>0.30916144583999189</c:v>
                </c:pt>
                <c:pt idx="4">
                  <c:v>0.5489472030872572</c:v>
                </c:pt>
                <c:pt idx="5">
                  <c:v>5.8881162071140414E-2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3">
                  <c:v>3.6411951396942636E-2</c:v>
                </c:pt>
                <c:pt idx="4">
                  <c:v>8.6254632221901786E-2</c:v>
                </c:pt>
                <c:pt idx="5">
                  <c:v>2.4760042330392758E-2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5.7279737499277604E-3</c:v>
                </c:pt>
                <c:pt idx="2">
                  <c:v>6.8172638867039656E-2</c:v>
                </c:pt>
                <c:pt idx="3">
                  <c:v>9.3501410730676054E-2</c:v>
                </c:pt>
                <c:pt idx="4">
                  <c:v>0.15100881054528562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3">
                  <c:v>5.2607981753840551E-2</c:v>
                </c:pt>
                <c:pt idx="4">
                  <c:v>9.6429656875496123E-2</c:v>
                </c:pt>
                <c:pt idx="5">
                  <c:v>3.375550864972082E-3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8.9527355625323626E-3</c:v>
                </c:pt>
                <c:pt idx="3">
                  <c:v>4.6244824776479988E-2</c:v>
                </c:pt>
                <c:pt idx="4">
                  <c:v>7.2253373516944094E-2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4.9645561528400868E-5</c:v>
                </c:pt>
                <c:pt idx="3">
                  <c:v>8.039527718205268E-2</c:v>
                </c:pt>
                <c:pt idx="4">
                  <c:v>0.14300072992762958</c:v>
                </c:pt>
                <c:pt idx="5">
                  <c:v>3.0745568875775574E-2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3.0514884509204492E-3</c:v>
                </c:pt>
                <c:pt idx="1">
                  <c:v>7.9047246020089029E-3</c:v>
                </c:pt>
                <c:pt idx="2">
                  <c:v>9.8734776833118557E-2</c:v>
                </c:pt>
                <c:pt idx="3">
                  <c:v>0.11405517250630832</c:v>
                </c:pt>
                <c:pt idx="4">
                  <c:v>0.38329238792143649</c:v>
                </c:pt>
                <c:pt idx="5">
                  <c:v>0.39296144968620728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3">
                  <c:v>0.49704142823892367</c:v>
                </c:pt>
                <c:pt idx="5">
                  <c:v>0.10673534394924621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5">
                  <c:v>0.14514777012349589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5">
                  <c:v>8.7170902187972438E-2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3">
                  <c:v>3.2758047945724258E-4</c:v>
                </c:pt>
                <c:pt idx="4">
                  <c:v>2.501885167891181E-2</c:v>
                </c:pt>
                <c:pt idx="5">
                  <c:v>0.13605110196595491</c:v>
                </c:pt>
                <c:pt idx="6">
                  <c:v>2.1541255067601111E-3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5">
                  <c:v>1.1204302097401005E-2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1.1504943725024013E-3</c:v>
                </c:pt>
                <c:pt idx="1">
                  <c:v>5.9624245103843294E-3</c:v>
                </c:pt>
                <c:pt idx="2">
                  <c:v>6.680086969371421E-2</c:v>
                </c:pt>
                <c:pt idx="3">
                  <c:v>4.5350845154859584E-2</c:v>
                </c:pt>
                <c:pt idx="4">
                  <c:v>0.23985695548568728</c:v>
                </c:pt>
                <c:pt idx="5">
                  <c:v>0.25260769540285699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2">
                  <c:v>2.4466765194611072E-2</c:v>
                </c:pt>
                <c:pt idx="3">
                  <c:v>1.654314843167512E-2</c:v>
                </c:pt>
                <c:pt idx="4">
                  <c:v>3.3060433056127547E-2</c:v>
                </c:pt>
                <c:pt idx="5">
                  <c:v>4.6772524863900787E-2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1.0373462332664182E-6</c:v>
                </c:pt>
                <c:pt idx="2">
                  <c:v>3.0774919553610828E-5</c:v>
                </c:pt>
                <c:pt idx="3">
                  <c:v>2.0286296686652133E-2</c:v>
                </c:pt>
                <c:pt idx="4">
                  <c:v>4.375615327309175E-2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1.9009940784180477E-3</c:v>
                </c:pt>
                <c:pt idx="1">
                  <c:v>1.9412627453913071E-3</c:v>
                </c:pt>
                <c:pt idx="2">
                  <c:v>7.4363670252396603E-3</c:v>
                </c:pt>
                <c:pt idx="3">
                  <c:v>3.1874882233121495E-2</c:v>
                </c:pt>
                <c:pt idx="4">
                  <c:v>6.6618846106529891E-2</c:v>
                </c:pt>
                <c:pt idx="5">
                  <c:v>8.2376927322048529E-2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4.3623544200504039E-3</c:v>
                </c:pt>
                <c:pt idx="1">
                  <c:v>1.8876754315294742E-3</c:v>
                </c:pt>
                <c:pt idx="2">
                  <c:v>9.2241089187135389E-2</c:v>
                </c:pt>
                <c:pt idx="3">
                  <c:v>0.11466792141021989</c:v>
                </c:pt>
                <c:pt idx="4">
                  <c:v>0.44252273603449555</c:v>
                </c:pt>
                <c:pt idx="5">
                  <c:v>0.34431822351656927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5">
                  <c:v>1.670551892246316E-2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7.4220041840183384E-4</c:v>
                </c:pt>
                <c:pt idx="2">
                  <c:v>6.1995792445291235E-2</c:v>
                </c:pt>
                <c:pt idx="3">
                  <c:v>3.2848087998600943E-2</c:v>
                </c:pt>
                <c:pt idx="4">
                  <c:v>0.29327202715026929</c:v>
                </c:pt>
                <c:pt idx="5">
                  <c:v>0.19307258253963142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Salakis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2.8323074475378015E-6</c:v>
                </c:pt>
                <c:pt idx="3">
                  <c:v>2.1861107551566051E-2</c:v>
                </c:pt>
                <c:pt idx="4">
                  <c:v>4.5741059813703355E-2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Galbani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2">
                  <c:v>2.191222495276866E-2</c:v>
                </c:pt>
                <c:pt idx="3">
                  <c:v>1.3676815514038248E-2</c:v>
                </c:pt>
                <c:pt idx="4">
                  <c:v>2.1887732286704806E-2</c:v>
                </c:pt>
                <c:pt idx="5">
                  <c:v>4.4979926830942797E-2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1.1426427056801026E-3</c:v>
                </c:pt>
                <c:pt idx="2">
                  <c:v>8.3330717890754934E-3</c:v>
                </c:pt>
                <c:pt idx="3">
                  <c:v>4.6281910346014643E-2</c:v>
                </c:pt>
                <c:pt idx="4">
                  <c:v>8.162191678381811E-2</c:v>
                </c:pt>
                <c:pt idx="5">
                  <c:v>8.9560195223531924E-2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1.0588329459832054E-3</c:v>
                </c:pt>
                <c:pt idx="1">
                  <c:v>7.8251402036527088E-4</c:v>
                </c:pt>
                <c:pt idx="2">
                  <c:v>8.9475725217448329E-2</c:v>
                </c:pt>
                <c:pt idx="3">
                  <c:v>0.11610180874499837</c:v>
                </c:pt>
                <c:pt idx="4">
                  <c:v>0.39500696547679892</c:v>
                </c:pt>
                <c:pt idx="5">
                  <c:v>0.39757415359440584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5">
                  <c:v>1.4614709564537092E-2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2">
                  <c:v>4.3647638855391468E-2</c:v>
                </c:pt>
                <c:pt idx="3">
                  <c:v>4.6009955935826144E-2</c:v>
                </c:pt>
                <c:pt idx="4">
                  <c:v>0.22755458516457575</c:v>
                </c:pt>
                <c:pt idx="5">
                  <c:v>0.25471159198903015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2">
                  <c:v>3.7097002897101106E-2</c:v>
                </c:pt>
                <c:pt idx="3">
                  <c:v>2.5489995312311532E-2</c:v>
                </c:pt>
                <c:pt idx="4">
                  <c:v>6.2801569934585189E-2</c:v>
                </c:pt>
                <c:pt idx="5">
                  <c:v>6.4913461025718489E-2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3">
                  <c:v>3.0231530335985812E-2</c:v>
                </c:pt>
                <c:pt idx="4">
                  <c:v>5.4810556925620493E-2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1.0588329459832054E-3</c:v>
                </c:pt>
                <c:pt idx="1">
                  <c:v>7.8251402036527088E-4</c:v>
                </c:pt>
                <c:pt idx="2">
                  <c:v>8.7310834649557585E-3</c:v>
                </c:pt>
                <c:pt idx="3">
                  <c:v>1.4370327160874883E-2</c:v>
                </c:pt>
                <c:pt idx="4">
                  <c:v>4.9840253452017515E-2</c:v>
                </c:pt>
                <c:pt idx="5">
                  <c:v>6.3334391015120145E-2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1.5157577861394508E-2</c:v>
                </c:pt>
                <c:pt idx="1">
                  <c:v>6.7655345843380704E-2</c:v>
                </c:pt>
                <c:pt idx="2">
                  <c:v>0.21547173411303427</c:v>
                </c:pt>
                <c:pt idx="3">
                  <c:v>0.4843340116357569</c:v>
                </c:pt>
                <c:pt idx="4">
                  <c:v>0.20688312282457111</c:v>
                </c:pt>
                <c:pt idx="5">
                  <c:v>1.0498207721862569E-2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2.9043259965824403E-6</c:v>
                </c:pt>
                <c:pt idx="1">
                  <c:v>5.3888306250356829E-2</c:v>
                </c:pt>
                <c:pt idx="2">
                  <c:v>8.8296192507812163E-2</c:v>
                </c:pt>
                <c:pt idx="3">
                  <c:v>0.15672226016880192</c:v>
                </c:pt>
                <c:pt idx="4">
                  <c:v>7.4973433675184595E-2</c:v>
                </c:pt>
                <c:pt idx="5">
                  <c:v>1.597858474278143E-3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3">
                  <c:v>8.4662929189084316E-2</c:v>
                </c:pt>
                <c:pt idx="4">
                  <c:v>6.92667399987935E-2</c:v>
                </c:pt>
                <c:pt idx="5">
                  <c:v>3.0407406750139147E-3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Coeur De Lion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4.5123174158938654E-4</c:v>
                </c:pt>
                <c:pt idx="2">
                  <c:v>7.2956265121263963E-2</c:v>
                </c:pt>
                <c:pt idx="3">
                  <c:v>3.2513423595308538E-2</c:v>
                </c:pt>
                <c:pt idx="4">
                  <c:v>1.624433684340796E-2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1.5154673535397926E-2</c:v>
                </c:pt>
                <c:pt idx="1">
                  <c:v>1.3315807851434477E-2</c:v>
                </c:pt>
                <c:pt idx="2">
                  <c:v>5.4219276483958155E-2</c:v>
                </c:pt>
                <c:pt idx="3">
                  <c:v>0.21043539868256211</c:v>
                </c:pt>
                <c:pt idx="4">
                  <c:v>4.6398612307185026E-2</c:v>
                </c:pt>
                <c:pt idx="5">
                  <c:v>5.8596085725705106E-3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1.236538655618517E-2</c:v>
                </c:pt>
                <c:pt idx="1">
                  <c:v>4.6055004685654329E-2</c:v>
                </c:pt>
                <c:pt idx="2">
                  <c:v>0.19655397261270163</c:v>
                </c:pt>
                <c:pt idx="3">
                  <c:v>0.49903063459421459</c:v>
                </c:pt>
                <c:pt idx="4">
                  <c:v>0.23210744618696394</c:v>
                </c:pt>
                <c:pt idx="5">
                  <c:v>1.3887555364280369E-2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1.3898806779292177E-6</c:v>
                </c:pt>
                <c:pt idx="1">
                  <c:v>3.3256611750207041E-2</c:v>
                </c:pt>
                <c:pt idx="2">
                  <c:v>6.6171918699067203E-2</c:v>
                </c:pt>
                <c:pt idx="3">
                  <c:v>0.14902085782732866</c:v>
                </c:pt>
                <c:pt idx="4">
                  <c:v>7.4168915375658853E-2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3">
                  <c:v>8.3354382219192336E-2</c:v>
                </c:pt>
                <c:pt idx="4">
                  <c:v>7.8275086191821081E-2</c:v>
                </c:pt>
                <c:pt idx="5">
                  <c:v>3.9842533341315559E-3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Coeur De Lion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2.5398160212401056E-4</c:v>
                </c:pt>
                <c:pt idx="2">
                  <c:v>7.2726081771241943E-2</c:v>
                </c:pt>
                <c:pt idx="3">
                  <c:v>4.416413057141879E-2</c:v>
                </c:pt>
                <c:pt idx="4">
                  <c:v>1.3386546654560008E-2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1.2363996675507241E-2</c:v>
                </c:pt>
                <c:pt idx="1">
                  <c:v>1.2544411333323277E-2</c:v>
                </c:pt>
                <c:pt idx="2">
                  <c:v>5.7655972142392473E-2</c:v>
                </c:pt>
                <c:pt idx="3">
                  <c:v>0.22249126397627481</c:v>
                </c:pt>
                <c:pt idx="4">
                  <c:v>6.6276897964923989E-2</c:v>
                </c:pt>
                <c:pt idx="5">
                  <c:v>9.9033020301488132E-3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2.5205229389434692E-2</c:v>
                </c:pt>
                <c:pt idx="1">
                  <c:v>7.0854005164393927E-2</c:v>
                </c:pt>
                <c:pt idx="2">
                  <c:v>0.22945432953046957</c:v>
                </c:pt>
                <c:pt idx="3">
                  <c:v>0.4633933380993725</c:v>
                </c:pt>
                <c:pt idx="4">
                  <c:v>0.19642286191479091</c:v>
                </c:pt>
                <c:pt idx="5">
                  <c:v>1.4670235901538414E-2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Caprice Des Dieux</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3">
                  <c:v>9.9930715451976682E-2</c:v>
                </c:pt>
                <c:pt idx="4">
                  <c:v>7.9599416074447649E-2</c:v>
                </c:pt>
                <c:pt idx="5">
                  <c:v>3.2377137717328739E-3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5.63293554281281E-2</c:v>
                </c:pt>
                <c:pt idx="2">
                  <c:v>7.5908432690236213E-2</c:v>
                </c:pt>
                <c:pt idx="3">
                  <c:v>9.789431746896525E-2</c:v>
                </c:pt>
                <c:pt idx="4">
                  <c:v>5.8125506410302778E-2</c:v>
                </c:pt>
                <c:pt idx="5">
                  <c:v>4.0925633209713107E-3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1.1702211987525574E-2</c:v>
                </c:pt>
                <c:pt idx="2">
                  <c:v>5.187640607041364E-2</c:v>
                </c:pt>
                <c:pt idx="3">
                  <c:v>8.5594710039561803E-2</c:v>
                </c:pt>
                <c:pt idx="4">
                  <c:v>2.3626798950477115E-2</c:v>
                </c:pt>
                <c:pt idx="5">
                  <c:v>7.281091737653283E-3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2.5205229389434692E-2</c:v>
                </c:pt>
                <c:pt idx="1">
                  <c:v>2.8224377487402518E-3</c:v>
                </c:pt>
                <c:pt idx="2">
                  <c:v>0.10166949076981972</c:v>
                </c:pt>
                <c:pt idx="3">
                  <c:v>0.17997359513886874</c:v>
                </c:pt>
                <c:pt idx="4">
                  <c:v>3.5071140479563362E-2</c:v>
                </c:pt>
                <c:pt idx="5">
                  <c:v>5.8867071180946402E-5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1.8541373589723593E-3</c:v>
                </c:pt>
                <c:pt idx="2">
                  <c:v>6.5348137603685269E-2</c:v>
                </c:pt>
                <c:pt idx="3">
                  <c:v>0.18279274351755131</c:v>
                </c:pt>
                <c:pt idx="4">
                  <c:v>0.58824314448782078</c:v>
                </c:pt>
                <c:pt idx="5">
                  <c:v>0.15763860412494748</c:v>
                </c:pt>
                <c:pt idx="6">
                  <c:v>3.9690955532402736E-3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9.1121715359273144E-5</c:v>
                </c:pt>
                <c:pt idx="2">
                  <c:v>2.4224929950860924E-2</c:v>
                </c:pt>
                <c:pt idx="3">
                  <c:v>9.3783237033053315E-2</c:v>
                </c:pt>
                <c:pt idx="4">
                  <c:v>0.25137893323917554</c:v>
                </c:pt>
                <c:pt idx="5">
                  <c:v>7.8187717885577726E-2</c:v>
                </c:pt>
                <c:pt idx="6">
                  <c:v>3.8019517558707493E-3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3.3512042230674324E-4</c:v>
                </c:pt>
                <c:pt idx="2">
                  <c:v>3.3468966263556457E-2</c:v>
                </c:pt>
                <c:pt idx="3">
                  <c:v>4.8992233294762211E-2</c:v>
                </c:pt>
                <c:pt idx="4">
                  <c:v>0.15638974953160678</c:v>
                </c:pt>
                <c:pt idx="5">
                  <c:v>8.8336277840094183E-3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2">
                  <c:v>2.1390953659405658E-3</c:v>
                </c:pt>
                <c:pt idx="3">
                  <c:v>2.3546841498113261E-2</c:v>
                </c:pt>
                <c:pt idx="4">
                  <c:v>4.9812552385502723E-2</c:v>
                </c:pt>
                <c:pt idx="5">
                  <c:v>6.9482655694945211E-4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2">
                  <c:v>5.5151460233273221E-3</c:v>
                </c:pt>
                <c:pt idx="3">
                  <c:v>1.6470431691622524E-2</c:v>
                </c:pt>
                <c:pt idx="4">
                  <c:v>0.1306619093315356</c:v>
                </c:pt>
                <c:pt idx="5">
                  <c:v>6.9922431898410894E-2</c:v>
                </c:pt>
                <c:pt idx="6">
                  <c:v>1.6714379736952378E-4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0.48740491962315557</c:v>
                </c:pt>
                <c:pt idx="4">
                  <c:v>1.9066378237682903E-2</c:v>
                </c:pt>
                <c:pt idx="5">
                  <c:v>0.4860729607088935</c:v>
                </c:pt>
                <c:pt idx="6">
                  <c:v>7.4557414302679741E-3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1.9202668363358737E-3</c:v>
                </c:pt>
                <c:pt idx="2">
                  <c:v>8.9052930810596606E-2</c:v>
                </c:pt>
                <c:pt idx="3">
                  <c:v>0.14613885589858219</c:v>
                </c:pt>
                <c:pt idx="4">
                  <c:v>0.56644603950565153</c:v>
                </c:pt>
                <c:pt idx="5">
                  <c:v>0.19549927143426438</c:v>
                </c:pt>
                <c:pt idx="6">
                  <c:v>8.1053550458520243E-4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2">
                  <c:v>4.6660861855259E-2</c:v>
                </c:pt>
                <c:pt idx="3">
                  <c:v>5.5424375919261658E-2</c:v>
                </c:pt>
                <c:pt idx="4">
                  <c:v>0.20615380813581238</c:v>
                </c:pt>
                <c:pt idx="5">
                  <c:v>0.1052574180958061</c:v>
                </c:pt>
                <c:pt idx="6">
                  <c:v>5.1823562403990116E-4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4.0567911570269795E-5</c:v>
                </c:pt>
                <c:pt idx="2">
                  <c:v>3.2908010742209462E-2</c:v>
                </c:pt>
                <c:pt idx="3">
                  <c:v>5.2867011871372105E-2</c:v>
                </c:pt>
                <c:pt idx="4">
                  <c:v>0.16366770150492665</c:v>
                </c:pt>
                <c:pt idx="5">
                  <c:v>7.8364280863349473E-3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2">
                  <c:v>5.2155196105875398E-3</c:v>
                </c:pt>
                <c:pt idx="3">
                  <c:v>2.361021788117313E-2</c:v>
                </c:pt>
                <c:pt idx="4">
                  <c:v>3.7662743498810797E-2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2">
                  <c:v>4.2685386025406056E-3</c:v>
                </c:pt>
                <c:pt idx="3">
                  <c:v>1.42372502267753E-2</c:v>
                </c:pt>
                <c:pt idx="4">
                  <c:v>0.15896178636610173</c:v>
                </c:pt>
                <c:pt idx="5">
                  <c:v>8.2405425252123327E-2</c:v>
                </c:pt>
                <c:pt idx="6">
                  <c:v>2.9229988054530121E-4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3.2845213709128342E-3</c:v>
                </c:pt>
                <c:pt idx="2">
                  <c:v>9.7217668156847847E-2</c:v>
                </c:pt>
                <c:pt idx="3">
                  <c:v>0.19111521943318921</c:v>
                </c:pt>
                <c:pt idx="4">
                  <c:v>0.57080960194172747</c:v>
                </c:pt>
                <c:pt idx="5">
                  <c:v>0.10755092846468892</c:v>
                </c:pt>
                <c:pt idx="6">
                  <c:v>3.0022060632633692E-2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Soignon</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2">
                  <c:v>4.4275361005366644E-2</c:v>
                </c:pt>
                <c:pt idx="3">
                  <c:v>7.0573777903913226E-2</c:v>
                </c:pt>
                <c:pt idx="4">
                  <c:v>0.21077122139907115</c:v>
                </c:pt>
                <c:pt idx="5">
                  <c:v>8.7979780134868103E-3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2">
                  <c:v>5.2253107399629878E-2</c:v>
                </c:pt>
                <c:pt idx="3">
                  <c:v>8.8802657434521051E-2</c:v>
                </c:pt>
                <c:pt idx="4">
                  <c:v>0.1899503525949808</c:v>
                </c:pt>
                <c:pt idx="5">
                  <c:v>5.7897636301643719E-2</c:v>
                </c:pt>
                <c:pt idx="6">
                  <c:v>3.0022060632633692E-2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2">
                  <c:v>3.6352860861596125E-7</c:v>
                </c:pt>
                <c:pt idx="3">
                  <c:v>2.5092572307733631E-2</c:v>
                </c:pt>
                <c:pt idx="4">
                  <c:v>7.8501650192677741E-2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3.2845213709128342E-3</c:v>
                </c:pt>
                <c:pt idx="2">
                  <c:v>6.8883622324271659E-4</c:v>
                </c:pt>
                <c:pt idx="3">
                  <c:v>6.6462117870213118E-3</c:v>
                </c:pt>
                <c:pt idx="4">
                  <c:v>9.1586377754997769E-2</c:v>
                </c:pt>
                <c:pt idx="5">
                  <c:v>4.0855314149558397E-2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1.1365210675183357E-3</c:v>
                </c:pt>
                <c:pt idx="2">
                  <c:v>4.8498062295447069E-3</c:v>
                </c:pt>
                <c:pt idx="3">
                  <c:v>3.0614134196544004E-2</c:v>
                </c:pt>
                <c:pt idx="4">
                  <c:v>0.89021699739939097</c:v>
                </c:pt>
                <c:pt idx="5">
                  <c:v>7.2815951300215495E-2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4">
                  <c:v>0.34087797771166439</c:v>
                </c:pt>
                <c:pt idx="5">
                  <c:v>1.300461395489599E-2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4">
                  <c:v>0.18103536754911684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3">
                  <c:v>1.1224575664137333E-3</c:v>
                </c:pt>
                <c:pt idx="4">
                  <c:v>0.16484119757410542</c:v>
                </c:pt>
                <c:pt idx="5">
                  <c:v>1.842608151745492E-2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1.1365210675183357E-3</c:v>
                </c:pt>
                <c:pt idx="2">
                  <c:v>4.8498062295447069E-3</c:v>
                </c:pt>
                <c:pt idx="3">
                  <c:v>2.9491676630130272E-2</c:v>
                </c:pt>
                <c:pt idx="4">
                  <c:v>0.20346245456450432</c:v>
                </c:pt>
                <c:pt idx="5">
                  <c:v>4.1385255827864585E-2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6.9766865028658774E-4</c:v>
                </c:pt>
                <c:pt idx="1">
                  <c:v>1.4491880932194251E-3</c:v>
                </c:pt>
                <c:pt idx="2">
                  <c:v>4.4576960941318028E-3</c:v>
                </c:pt>
                <c:pt idx="3">
                  <c:v>3.0277145264557645E-2</c:v>
                </c:pt>
                <c:pt idx="4">
                  <c:v>0.83839550714659039</c:v>
                </c:pt>
                <c:pt idx="5">
                  <c:v>0.12472279475121414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3">
                  <c:v>0.48694361812845544</c:v>
                </c:pt>
                <c:pt idx="5">
                  <c:v>0.12455267116511508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5">
                  <c:v>0.14785212182777938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5">
                  <c:v>9.5188213053512966E-2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3">
                  <c:v>4.6130149470014202E-4</c:v>
                </c:pt>
                <c:pt idx="4">
                  <c:v>1.9066378237682906E-2</c:v>
                </c:pt>
                <c:pt idx="5">
                  <c:v>0.11847995466248612</c:v>
                </c:pt>
                <c:pt idx="6">
                  <c:v>7.4557414302679741E-3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8.671674918966323E-5</c:v>
                </c:pt>
                <c:pt idx="4">
                  <c:v>0.20472408778743872</c:v>
                </c:pt>
                <c:pt idx="5">
                  <c:v>1.6099998298839572E-2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4">
                  <c:v>0.18613403037963921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4">
                  <c:v>0.17811388833158634</c:v>
                </c:pt>
                <c:pt idx="5">
                  <c:v>2.0739305805420192E-2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6.1095190109692449E-4</c:v>
                </c:pt>
                <c:pt idx="1">
                  <c:v>1.4491880932194251E-3</c:v>
                </c:pt>
                <c:pt idx="2">
                  <c:v>4.4576960941318028E-3</c:v>
                </c:pt>
                <c:pt idx="3">
                  <c:v>3.0277145264557642E-2</c:v>
                </c:pt>
                <c:pt idx="4">
                  <c:v>0.26942350064792608</c:v>
                </c:pt>
                <c:pt idx="5">
                  <c:v>8.7883490646954388E-2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4.3253304601556915E-2</c:v>
                </c:pt>
                <c:pt idx="4">
                  <c:v>0.86281742512960802</c:v>
                </c:pt>
                <c:pt idx="5">
                  <c:v>9.3366044849054447E-2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Istara</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4">
                  <c:v>0.26761248758829509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4">
                  <c:v>0.26754454081973494</c:v>
                </c:pt>
                <c:pt idx="5">
                  <c:v>2.2765783682231425E-2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4">
                  <c:v>0.16700735214488155</c:v>
                </c:pt>
                <c:pt idx="5">
                  <c:v>2.7205876615139415E-2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3">
                  <c:v>4.3253304601556915E-2</c:v>
                </c:pt>
                <c:pt idx="4">
                  <c:v>0.16065304457669638</c:v>
                </c:pt>
                <c:pt idx="5">
                  <c:v>4.3394384551683603E-2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0.51559545226967618</c:v>
                </c:pt>
                <c:pt idx="4">
                  <c:v>3.1881979303787146E-2</c:v>
                </c:pt>
                <c:pt idx="5">
                  <c:v>0.45252068038741411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3">
                  <c:v>0.51545560626076925</c:v>
                </c:pt>
                <c:pt idx="5">
                  <c:v>9.4777256355565803E-2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5">
                  <c:v>0.12404875934458086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5">
                  <c:v>0.1121250056018383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3">
                  <c:v>1.39846008906877E-4</c:v>
                </c:pt>
                <c:pt idx="4">
                  <c:v>3.1881979303787146E-2</c:v>
                </c:pt>
                <c:pt idx="5">
                  <c:v>0.12156965908542912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0.25950000000000001</c:v>
                </c:pt>
                <c:pt idx="3">
                  <c:v>0.1216</c:v>
                </c:pt>
                <c:pt idx="4">
                  <c:v>0.4224</c:v>
                </c:pt>
                <c:pt idx="5">
                  <c:v>0.19639999999999999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0.10782224827956412</c:v>
                </c:pt>
                <c:pt idx="2">
                  <c:v>0.2303775653697803</c:v>
                </c:pt>
                <c:pt idx="3">
                  <c:v>0.15277992519657807</c:v>
                </c:pt>
                <c:pt idx="4">
                  <c:v>0.33557307572696826</c:v>
                </c:pt>
                <c:pt idx="5">
                  <c:v>0.17309289864448224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2">
                  <c:v>6.0761376488587277E-3</c:v>
                </c:pt>
                <c:pt idx="3">
                  <c:v>2.8464121465068999E-3</c:v>
                </c:pt>
                <c:pt idx="4">
                  <c:v>1.0516466768505726E-2</c:v>
                </c:pt>
                <c:pt idx="5">
                  <c:v>5.225430210834079E-3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2.6285229646794974E-4</c:v>
                </c:pt>
                <c:pt idx="1">
                  <c:v>1.6259295177343681E-2</c:v>
                </c:pt>
                <c:pt idx="2">
                  <c:v>5.184475796394649E-2</c:v>
                </c:pt>
                <c:pt idx="3">
                  <c:v>7.9912437384890206E-2</c:v>
                </c:pt>
                <c:pt idx="4">
                  <c:v>0.1547515526420874</c:v>
                </c:pt>
                <c:pt idx="5">
                  <c:v>7.7033675776512989E-2</c:v>
                </c:pt>
                <c:pt idx="6">
                  <c:v>6.5993052309054547E-4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0">
                  <c:v>3.8910696928521368E-6</c:v>
                </c:pt>
                <c:pt idx="1">
                  <c:v>5.8152698043667162E-5</c:v>
                </c:pt>
                <c:pt idx="2">
                  <c:v>5.8077949280476264E-3</c:v>
                </c:pt>
                <c:pt idx="3">
                  <c:v>8.5015127686471539E-3</c:v>
                </c:pt>
                <c:pt idx="4">
                  <c:v>2.7137963777426496E-2</c:v>
                </c:pt>
                <c:pt idx="5">
                  <c:v>1.6010191884614372E-3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Apericube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3">
                  <c:v>2.2442995483784409E-2</c:v>
                </c:pt>
                <c:pt idx="5">
                  <c:v>4.819438996665747E-3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4.3649484623477187E-3</c:v>
                </c:pt>
                <c:pt idx="1">
                  <c:v>2.0050557120729839E-2</c:v>
                </c:pt>
                <c:pt idx="2">
                  <c:v>5.8110035220847019E-2</c:v>
                </c:pt>
                <c:pt idx="3">
                  <c:v>0.15432803027956632</c:v>
                </c:pt>
                <c:pt idx="4">
                  <c:v>0.20245301695983031</c:v>
                </c:pt>
                <c:pt idx="5">
                  <c:v>8.4764932355501976E-2</c:v>
                </c:pt>
                <c:pt idx="6">
                  <c:v>1.6676215136272854E-4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2">
                  <c:v>5.2332068254325133E-2</c:v>
                </c:pt>
                <c:pt idx="3">
                  <c:v>2.4515348950153868E-2</c:v>
                </c:pt>
                <c:pt idx="4">
                  <c:v>8.5179748515055095E-2</c:v>
                </c:pt>
                <c:pt idx="5">
                  <c:v>3.961192528885573E-2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9.318942391174119E-2</c:v>
                </c:pt>
                <c:pt idx="2">
                  <c:v>5.5137933884248834E-2</c:v>
                </c:pt>
                <c:pt idx="3">
                  <c:v>3.4736686526628133E-2</c:v>
                </c:pt>
                <c:pt idx="4">
                  <c:v>6.7670136525075128E-2</c:v>
                </c:pt>
                <c:pt idx="5">
                  <c:v>1.3478288425252933E-2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5.4008489523505575E-3</c:v>
                </c:pt>
                <c:pt idx="2">
                  <c:v>3.50331077300279E-2</c:v>
                </c:pt>
                <c:pt idx="3">
                  <c:v>8.9897595634951935E-2</c:v>
                </c:pt>
                <c:pt idx="4">
                  <c:v>4.4531214209419481E-2</c:v>
                </c:pt>
                <c:pt idx="5">
                  <c:v>7.1823654819051591E-2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9.2319754154723752E-3</c:v>
                </c:pt>
                <c:pt idx="2">
                  <c:v>8.4636514937475538E-2</c:v>
                </c:pt>
                <c:pt idx="3">
                  <c:v>3.6302405295432915E-3</c:v>
                </c:pt>
                <c:pt idx="4">
                  <c:v>7.7622155573860915E-2</c:v>
                </c:pt>
                <c:pt idx="5">
                  <c:v>1.0130766329023702E-2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2">
                  <c:v>3.2379405637028937E-3</c:v>
                </c:pt>
                <c:pt idx="3">
                  <c:v>5.3555300874040423E-8</c:v>
                </c:pt>
                <c:pt idx="4">
                  <c:v>6.056982090355767E-2</c:v>
                </c:pt>
                <c:pt idx="5">
                  <c:v>3.8048263782298322E-2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0.35349999999999998</c:v>
                </c:pt>
                <c:pt idx="3">
                  <c:v>8.6800000000000002E-2</c:v>
                </c:pt>
                <c:pt idx="4">
                  <c:v>0.32240000000000002</c:v>
                </c:pt>
                <c:pt idx="5">
                  <c:v>0.2374</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0.17044196561462505</c:v>
                </c:pt>
                <c:pt idx="2">
                  <c:v>0.21713769270767602</c:v>
                </c:pt>
                <c:pt idx="3">
                  <c:v>0.12767426577270749</c:v>
                </c:pt>
                <c:pt idx="4">
                  <c:v>0.26640736095684486</c:v>
                </c:pt>
                <c:pt idx="5">
                  <c:v>0.2176558469385782</c:v>
                </c:pt>
                <c:pt idx="6">
                  <c:v>6.8194524330137752E-4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2">
                  <c:v>7.8700417513986307E-2</c:v>
                </c:pt>
                <c:pt idx="3">
                  <c:v>1.932140439824797E-2</c:v>
                </c:pt>
                <c:pt idx="4">
                  <c:v>7.1782763875395186E-2</c:v>
                </c:pt>
                <c:pt idx="5">
                  <c:v>5.284718063657199E-2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0.13883172631490734</c:v>
                </c:pt>
                <c:pt idx="2">
                  <c:v>6.85733513406976E-2</c:v>
                </c:pt>
                <c:pt idx="3">
                  <c:v>8.5199533734594043E-3</c:v>
                </c:pt>
                <c:pt idx="4">
                  <c:v>8.5279185241007888E-2</c:v>
                </c:pt>
                <c:pt idx="5">
                  <c:v>1.8039325530002339E-2</c:v>
                </c:pt>
                <c:pt idx="6">
                  <c:v>2.4653588300363943E-4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1.0467504009943729E-2</c:v>
                </c:pt>
                <c:pt idx="2">
                  <c:v>4.2645548657318455E-2</c:v>
                </c:pt>
                <c:pt idx="3">
                  <c:v>9.0446099607501371E-2</c:v>
                </c:pt>
                <c:pt idx="4">
                  <c:v>8.6482493425185485E-3</c:v>
                </c:pt>
                <c:pt idx="5">
                  <c:v>8.448408578421103E-2</c:v>
                </c:pt>
                <c:pt idx="6">
                  <c:v>4.3540936029773809E-4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Ficello</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3">
                  <c:v>3.0409342891010774E-7</c:v>
                </c:pt>
                <c:pt idx="4">
                  <c:v>4.4998990619535627E-2</c:v>
                </c:pt>
                <c:pt idx="5">
                  <c:v>4.1960468105905216E-2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2.1142735289773985E-2</c:v>
                </c:pt>
                <c:pt idx="2">
                  <c:v>2.7218375195673633E-2</c:v>
                </c:pt>
                <c:pt idx="3">
                  <c:v>9.3865043000698322E-3</c:v>
                </c:pt>
                <c:pt idx="4">
                  <c:v>5.5698171878387624E-2</c:v>
                </c:pt>
                <c:pt idx="5">
                  <c:v>2.0324786881887637E-2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0.24440000000000001</c:v>
                </c:pt>
                <c:pt idx="3">
                  <c:v>0.1573</c:v>
                </c:pt>
                <c:pt idx="4">
                  <c:v>0.39510000000000001</c:v>
                </c:pt>
                <c:pt idx="5">
                  <c:v>0.20319999999999999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9.9025390559011175E-2</c:v>
                </c:pt>
                <c:pt idx="2">
                  <c:v>0.19501182742892956</c:v>
                </c:pt>
                <c:pt idx="3">
                  <c:v>0.19221661010637114</c:v>
                </c:pt>
                <c:pt idx="4">
                  <c:v>0.33066273846267502</c:v>
                </c:pt>
                <c:pt idx="5">
                  <c:v>0.18270648148145718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2">
                  <c:v>5.2604146335066902E-2</c:v>
                </c:pt>
                <c:pt idx="3">
                  <c:v>3.3856581368870375E-2</c:v>
                </c:pt>
                <c:pt idx="4">
                  <c:v>8.5025244020544052E-2</c:v>
                </c:pt>
                <c:pt idx="5">
                  <c:v>4.3739947302331043E-2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2">
                  <c:v>2.8448886650238012E-2</c:v>
                </c:pt>
                <c:pt idx="3">
                  <c:v>0.13057577620431085</c:v>
                </c:pt>
                <c:pt idx="4">
                  <c:v>1.214868734794698E-2</c:v>
                </c:pt>
                <c:pt idx="5">
                  <c:v>8.1973951908028239E-2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Vache Qui Rit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9.9025390559011175E-2</c:v>
                </c:pt>
                <c:pt idx="2">
                  <c:v>6.450832288352E-2</c:v>
                </c:pt>
                <c:pt idx="3">
                  <c:v>2.7784252533189901E-2</c:v>
                </c:pt>
                <c:pt idx="4">
                  <c:v>9.8743693851477465E-2</c:v>
                </c:pt>
                <c:pt idx="5">
                  <c:v>6.0214131500869192E-3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2">
                  <c:v>4.9450471560104646E-2</c:v>
                </c:pt>
                <c:pt idx="4">
                  <c:v>7.7421598704224021E-2</c:v>
                </c:pt>
                <c:pt idx="5">
                  <c:v>1.217686883208448E-2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4">
                  <c:v>5.7323514538482452E-2</c:v>
                </c:pt>
                <c:pt idx="5">
                  <c:v>3.8794300288926498E-2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0.50009999999999999</c:v>
                </c:pt>
                <c:pt idx="5">
                  <c:v>0.49990000000000001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3.0312546756316075E-2</c:v>
                </c:pt>
                <c:pt idx="2">
                  <c:v>4.1137278657995359E-2</c:v>
                </c:pt>
                <c:pt idx="3">
                  <c:v>0.31354884189369275</c:v>
                </c:pt>
                <c:pt idx="4">
                  <c:v>0.55220623893151777</c:v>
                </c:pt>
                <c:pt idx="5">
                  <c:v>6.2778093435872609E-2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4">
                  <c:v>4.3712108953747357E-3</c:v>
                </c:pt>
                <c:pt idx="5">
                  <c:v>4.3692749259969721E-3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1.3257302858749631E-2</c:v>
                </c:pt>
                <c:pt idx="2">
                  <c:v>4.1117522494445613E-2</c:v>
                </c:pt>
                <c:pt idx="3">
                  <c:v>8.3971777085328436E-2</c:v>
                </c:pt>
                <c:pt idx="4">
                  <c:v>0.14385126804842238</c:v>
                </c:pt>
                <c:pt idx="5">
                  <c:v>3.5308251402805055E-7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3">
                  <c:v>8.8829158664722241E-2</c:v>
                </c:pt>
                <c:pt idx="4">
                  <c:v>0.11193535863478145</c:v>
                </c:pt>
                <c:pt idx="5">
                  <c:v>8.1821950416377191E-3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1.3674589538061579E-2</c:v>
                </c:pt>
                <c:pt idx="3">
                  <c:v>4.214852642763222E-2</c:v>
                </c:pt>
                <c:pt idx="4">
                  <c:v>7.7496752456252177E-2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3.3806543595048637E-3</c:v>
                </c:pt>
                <c:pt idx="2">
                  <c:v>1.9756163549747491E-5</c:v>
                </c:pt>
                <c:pt idx="3">
                  <c:v>9.8599379716009808E-2</c:v>
                </c:pt>
                <c:pt idx="4">
                  <c:v>0.21455164889668701</c:v>
                </c:pt>
                <c:pt idx="5">
                  <c:v>5.0226270385723887E-2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0.32890000000000003</c:v>
                </c:pt>
                <c:pt idx="3">
                  <c:v>8.0799999999999997E-2</c:v>
                </c:pt>
                <c:pt idx="4">
                  <c:v>0.33789999999999998</c:v>
                </c:pt>
                <c:pt idx="5">
                  <c:v>0.25240000000000001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0.54579999999999995</c:v>
                </c:pt>
                <c:pt idx="5">
                  <c:v>0.45419999999999999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4.0866662464118811E-2</c:v>
                </c:pt>
                <c:pt idx="2">
                  <c:v>4.5633021875691224E-2</c:v>
                </c:pt>
                <c:pt idx="3">
                  <c:v>0.2606269590823887</c:v>
                </c:pt>
                <c:pt idx="4">
                  <c:v>0.59387574108439223</c:v>
                </c:pt>
                <c:pt idx="5">
                  <c:v>5.8987456109473299E-2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4">
                  <c:v>7.7200506253627989E-3</c:v>
                </c:pt>
                <c:pt idx="5">
                  <c:v>6.4254037852506385E-3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1.5462823601955515E-2</c:v>
                </c:pt>
                <c:pt idx="2">
                  <c:v>4.5630734450636229E-2</c:v>
                </c:pt>
                <c:pt idx="3">
                  <c:v>4.5197142309156488E-2</c:v>
                </c:pt>
                <c:pt idx="4">
                  <c:v>0.17031545065825346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Paysan Breton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1.6435649394388581E-2</c:v>
                </c:pt>
                <c:pt idx="3">
                  <c:v>3.6146301740761742E-2</c:v>
                </c:pt>
                <c:pt idx="4">
                  <c:v>9.117222358311107E-2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3">
                  <c:v>6.7287806813729936E-2</c:v>
                </c:pt>
                <c:pt idx="4">
                  <c:v>8.2581405637886227E-2</c:v>
                </c:pt>
                <c:pt idx="5">
                  <c:v>6.9247325912991976E-4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8.9681894677747162E-3</c:v>
                </c:pt>
                <c:pt idx="2">
                  <c:v>2.2874250549976061E-6</c:v>
                </c:pt>
                <c:pt idx="3">
                  <c:v>0.11199570821874057</c:v>
                </c:pt>
                <c:pt idx="4">
                  <c:v>0.2420866105797787</c:v>
                </c:pt>
                <c:pt idx="5">
                  <c:v>5.1869579065092743E-2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0.35980000000000001</c:v>
                </c:pt>
                <c:pt idx="5">
                  <c:v>0.64019999999999999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1.4730354873988523E-2</c:v>
                </c:pt>
                <c:pt idx="2">
                  <c:v>6.8172638867039656E-2</c:v>
                </c:pt>
                <c:pt idx="3">
                  <c:v>0.30916144583999189</c:v>
                </c:pt>
                <c:pt idx="4">
                  <c:v>0.5489472030872572</c:v>
                </c:pt>
                <c:pt idx="5">
                  <c:v>5.8881162071140414E-2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4">
                  <c:v>3.0402933460139136E-3</c:v>
                </c:pt>
                <c:pt idx="5">
                  <c:v>5.4087455271764505E-3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5.7279737499277604E-3</c:v>
                </c:pt>
                <c:pt idx="2">
                  <c:v>6.8172638867039656E-2</c:v>
                </c:pt>
                <c:pt idx="3">
                  <c:v>9.3501410730676054E-2</c:v>
                </c:pt>
                <c:pt idx="4">
                  <c:v>0.15100881054528562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3">
                  <c:v>5.2607981753840551E-2</c:v>
                </c:pt>
                <c:pt idx="4">
                  <c:v>9.6429656875496123E-2</c:v>
                </c:pt>
                <c:pt idx="5">
                  <c:v>3.375550864972082E-3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3">
                  <c:v>3.6411951396942636E-2</c:v>
                </c:pt>
                <c:pt idx="4">
                  <c:v>8.6254632221901786E-2</c:v>
                </c:pt>
                <c:pt idx="5">
                  <c:v>2.4760042330392758E-2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9.0023811240607637E-3</c:v>
                </c:pt>
                <c:pt idx="3">
                  <c:v>0.12664010195853267</c:v>
                </c:pt>
                <c:pt idx="4">
                  <c:v>0.21221381009855975</c:v>
                </c:pt>
                <c:pt idx="5">
                  <c:v>2.5336823348599123E-2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3.0514884509204492E-3</c:v>
                </c:pt>
                <c:pt idx="1">
                  <c:v>7.9047246020089029E-3</c:v>
                </c:pt>
                <c:pt idx="2">
                  <c:v>9.8734776833118557E-2</c:v>
                </c:pt>
                <c:pt idx="3">
                  <c:v>0.11405517250630832</c:v>
                </c:pt>
                <c:pt idx="4">
                  <c:v>0.38329238792143649</c:v>
                </c:pt>
                <c:pt idx="5">
                  <c:v>0.39296144968620728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1.1504943725024013E-3</c:v>
                </c:pt>
                <c:pt idx="1">
                  <c:v>5.9624245103843294E-3</c:v>
                </c:pt>
                <c:pt idx="2">
                  <c:v>6.680086969371421E-2</c:v>
                </c:pt>
                <c:pt idx="3">
                  <c:v>4.5350845154859584E-2</c:v>
                </c:pt>
                <c:pt idx="4">
                  <c:v>0.23985695548568728</c:v>
                </c:pt>
                <c:pt idx="5">
                  <c:v>0.25260769540285699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2">
                  <c:v>2.4466765194611072E-2</c:v>
                </c:pt>
                <c:pt idx="3">
                  <c:v>1.654314843167512E-2</c:v>
                </c:pt>
                <c:pt idx="4">
                  <c:v>3.3060433056127547E-2</c:v>
                </c:pt>
                <c:pt idx="5">
                  <c:v>4.6772524863900787E-2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1.0373462332664182E-6</c:v>
                </c:pt>
                <c:pt idx="2">
                  <c:v>3.0774919553610828E-5</c:v>
                </c:pt>
                <c:pt idx="3">
                  <c:v>2.0286296686652133E-2</c:v>
                </c:pt>
                <c:pt idx="4">
                  <c:v>4.375615327309175E-2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1.9009940784180477E-3</c:v>
                </c:pt>
                <c:pt idx="1">
                  <c:v>1.9412627453913071E-3</c:v>
                </c:pt>
                <c:pt idx="2">
                  <c:v>7.4363670252396603E-3</c:v>
                </c:pt>
                <c:pt idx="3">
                  <c:v>3.1874882233121495E-2</c:v>
                </c:pt>
                <c:pt idx="4">
                  <c:v>6.6618846106529891E-2</c:v>
                </c:pt>
                <c:pt idx="5">
                  <c:v>9.3581229419449533E-2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4.1406726209211788E-3</c:v>
                </c:pt>
                <c:pt idx="1">
                  <c:v>3.8300346708101882E-2</c:v>
                </c:pt>
                <c:pt idx="2">
                  <c:v>0.11804545324376452</c:v>
                </c:pt>
                <c:pt idx="3">
                  <c:v>0.25149827422127424</c:v>
                </c:pt>
                <c:pt idx="4">
                  <c:v>0.40561195479085038</c:v>
                </c:pt>
                <c:pt idx="5">
                  <c:v>0.18182419182032922</c:v>
                </c:pt>
                <c:pt idx="6">
                  <c:v>5.7910659475856859E-4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4.3623544200504039E-3</c:v>
                </c:pt>
                <c:pt idx="1">
                  <c:v>1.8876754315294742E-3</c:v>
                </c:pt>
                <c:pt idx="2">
                  <c:v>9.2241089187135389E-2</c:v>
                </c:pt>
                <c:pt idx="3">
                  <c:v>0.11466792141021989</c:v>
                </c:pt>
                <c:pt idx="4">
                  <c:v>0.44252273603449555</c:v>
                </c:pt>
                <c:pt idx="5">
                  <c:v>0.34431822351656927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7.4220041840183384E-4</c:v>
                </c:pt>
                <c:pt idx="2">
                  <c:v>6.1995792445291235E-2</c:v>
                </c:pt>
                <c:pt idx="3">
                  <c:v>3.2848087998600943E-2</c:v>
                </c:pt>
                <c:pt idx="4">
                  <c:v>0.29327202715026929</c:v>
                </c:pt>
                <c:pt idx="5">
                  <c:v>0.19307258253963142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Salakis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2.8323074475378015E-6</c:v>
                </c:pt>
                <c:pt idx="3">
                  <c:v>2.1861107551566051E-2</c:v>
                </c:pt>
                <c:pt idx="4">
                  <c:v>4.5741059813703355E-2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Galbani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2">
                  <c:v>2.191222495276866E-2</c:v>
                </c:pt>
                <c:pt idx="3">
                  <c:v>1.3676815514038248E-2</c:v>
                </c:pt>
                <c:pt idx="4">
                  <c:v>2.1887732286704806E-2</c:v>
                </c:pt>
                <c:pt idx="5">
                  <c:v>4.4979926830942797E-2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1.1426427056801026E-3</c:v>
                </c:pt>
                <c:pt idx="2">
                  <c:v>8.3330717890754934E-3</c:v>
                </c:pt>
                <c:pt idx="3">
                  <c:v>4.6281910346014643E-2</c:v>
                </c:pt>
                <c:pt idx="4">
                  <c:v>8.162191678381811E-2</c:v>
                </c:pt>
                <c:pt idx="5">
                  <c:v>0.10626571414599507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1.0588329459832054E-3</c:v>
                </c:pt>
                <c:pt idx="1">
                  <c:v>7.8251402036527088E-4</c:v>
                </c:pt>
                <c:pt idx="2">
                  <c:v>8.9475725217448329E-2</c:v>
                </c:pt>
                <c:pt idx="3">
                  <c:v>0.11610180874499837</c:v>
                </c:pt>
                <c:pt idx="4">
                  <c:v>0.39500696547679892</c:v>
                </c:pt>
                <c:pt idx="5">
                  <c:v>0.39757415359440584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2">
                  <c:v>4.3647638855391468E-2</c:v>
                </c:pt>
                <c:pt idx="3">
                  <c:v>4.6009955935826144E-2</c:v>
                </c:pt>
                <c:pt idx="4">
                  <c:v>0.22755458516457575</c:v>
                </c:pt>
                <c:pt idx="5">
                  <c:v>0.25471159198903015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2">
                  <c:v>3.7097002897101106E-2</c:v>
                </c:pt>
                <c:pt idx="3">
                  <c:v>2.5489995312311532E-2</c:v>
                </c:pt>
                <c:pt idx="4">
                  <c:v>6.2801569934585189E-2</c:v>
                </c:pt>
                <c:pt idx="5">
                  <c:v>6.4913461025718489E-2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3">
                  <c:v>3.0231530335985812E-2</c:v>
                </c:pt>
                <c:pt idx="4">
                  <c:v>5.4810556925620493E-2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1.0588329459832054E-3</c:v>
                </c:pt>
                <c:pt idx="1">
                  <c:v>7.8251402036527088E-4</c:v>
                </c:pt>
                <c:pt idx="2">
                  <c:v>8.7310834649557585E-3</c:v>
                </c:pt>
                <c:pt idx="3">
                  <c:v>1.4370327160874883E-2</c:v>
                </c:pt>
                <c:pt idx="4">
                  <c:v>4.9840253452017515E-2</c:v>
                </c:pt>
                <c:pt idx="5">
                  <c:v>7.7949100579657232E-2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1.5157577861394508E-2</c:v>
                </c:pt>
                <c:pt idx="1">
                  <c:v>6.7655345843380704E-2</c:v>
                </c:pt>
                <c:pt idx="2">
                  <c:v>0.21547173411303427</c:v>
                </c:pt>
                <c:pt idx="3">
                  <c:v>0.4843340116357569</c:v>
                </c:pt>
                <c:pt idx="4">
                  <c:v>0.20688312282457111</c:v>
                </c:pt>
                <c:pt idx="5">
                  <c:v>1.0498207721862569E-2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2.9043259965824403E-6</c:v>
                </c:pt>
                <c:pt idx="1">
                  <c:v>5.3888306250356829E-2</c:v>
                </c:pt>
                <c:pt idx="2">
                  <c:v>8.8296192507812163E-2</c:v>
                </c:pt>
                <c:pt idx="3">
                  <c:v>0.15672226016880192</c:v>
                </c:pt>
                <c:pt idx="4">
                  <c:v>7.4973433675184595E-2</c:v>
                </c:pt>
                <c:pt idx="5">
                  <c:v>1.597858474278143E-3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3">
                  <c:v>8.4662929189084316E-2</c:v>
                </c:pt>
                <c:pt idx="4">
                  <c:v>6.92667399987935E-2</c:v>
                </c:pt>
                <c:pt idx="5">
                  <c:v>3.0407406750139147E-3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Coeur De Lion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4.5123174158938654E-4</c:v>
                </c:pt>
                <c:pt idx="2">
                  <c:v>7.2956265121263963E-2</c:v>
                </c:pt>
                <c:pt idx="3">
                  <c:v>3.2513423595308538E-2</c:v>
                </c:pt>
                <c:pt idx="4">
                  <c:v>1.624433684340796E-2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1.5154673535397926E-2</c:v>
                </c:pt>
                <c:pt idx="1">
                  <c:v>1.3315807851434477E-2</c:v>
                </c:pt>
                <c:pt idx="2">
                  <c:v>5.4219276483958155E-2</c:v>
                </c:pt>
                <c:pt idx="3">
                  <c:v>0.21043539868256211</c:v>
                </c:pt>
                <c:pt idx="4">
                  <c:v>4.6398612307185026E-2</c:v>
                </c:pt>
                <c:pt idx="5">
                  <c:v>5.8596085725705106E-3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1.236538655618517E-2</c:v>
                </c:pt>
                <c:pt idx="1">
                  <c:v>4.6055004685654329E-2</c:v>
                </c:pt>
                <c:pt idx="2">
                  <c:v>0.19655397261270163</c:v>
                </c:pt>
                <c:pt idx="3">
                  <c:v>0.49903063459421459</c:v>
                </c:pt>
                <c:pt idx="4">
                  <c:v>0.23210744618696394</c:v>
                </c:pt>
                <c:pt idx="5">
                  <c:v>1.3887555364280369E-2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2">
                  <c:v>9.4156307603244487E-3</c:v>
                </c:pt>
                <c:pt idx="3">
                  <c:v>2.3115914163032367E-3</c:v>
                </c:pt>
                <c:pt idx="4">
                  <c:v>9.6719239300635512E-3</c:v>
                </c:pt>
                <c:pt idx="5">
                  <c:v>7.2247202145128689E-3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3.1626728191345787E-6</c:v>
                </c:pt>
                <c:pt idx="1">
                  <c:v>1.090259130680651E-2</c:v>
                </c:pt>
                <c:pt idx="2">
                  <c:v>4.2267227885822933E-2</c:v>
                </c:pt>
                <c:pt idx="3">
                  <c:v>6.4473664733931499E-2</c:v>
                </c:pt>
                <c:pt idx="4">
                  <c:v>0.1462788894245165</c:v>
                </c:pt>
                <c:pt idx="5">
                  <c:v>6.9101183225904472E-2</c:v>
                </c:pt>
                <c:pt idx="6">
                  <c:v>8.6925203080133207E-5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0">
                  <c:v>4.4397854450286685E-6</c:v>
                </c:pt>
                <c:pt idx="1">
                  <c:v>6.8045765057461139E-6</c:v>
                </c:pt>
                <c:pt idx="2">
                  <c:v>5.5197585500403922E-3</c:v>
                </c:pt>
                <c:pt idx="3">
                  <c:v>8.8675411916588117E-3</c:v>
                </c:pt>
                <c:pt idx="4">
                  <c:v>2.7452470519238152E-2</c:v>
                </c:pt>
                <c:pt idx="5">
                  <c:v>1.3221590729058574E-3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2.171017446687018E-3</c:v>
                </c:pt>
                <c:pt idx="2">
                  <c:v>6.4066643420122365E-3</c:v>
                </c:pt>
                <c:pt idx="3">
                  <c:v>6.3457869674698629E-3</c:v>
                </c:pt>
                <c:pt idx="4">
                  <c:v>2.3912696952235076E-2</c:v>
                </c:pt>
                <c:pt idx="5">
                  <c:v>1.532301808294503E-3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4.1330701626570154E-3</c:v>
                </c:pt>
                <c:pt idx="1">
                  <c:v>2.5219933378102612E-2</c:v>
                </c:pt>
                <c:pt idx="2">
                  <c:v>5.4436171705564501E-2</c:v>
                </c:pt>
                <c:pt idx="3">
                  <c:v>0.16949968991191086</c:v>
                </c:pt>
                <c:pt idx="4">
                  <c:v>0.19829597396479706</c:v>
                </c:pt>
                <c:pt idx="5">
                  <c:v>0.10264382749871152</c:v>
                </c:pt>
                <c:pt idx="6">
                  <c:v>4.921813916784353E-4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1.3898806779292177E-6</c:v>
                </c:pt>
                <c:pt idx="1">
                  <c:v>3.3256611750207041E-2</c:v>
                </c:pt>
                <c:pt idx="2">
                  <c:v>6.6171918699067203E-2</c:v>
                </c:pt>
                <c:pt idx="3">
                  <c:v>0.14902085782732866</c:v>
                </c:pt>
                <c:pt idx="4">
                  <c:v>7.4168915375658853E-2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3">
                  <c:v>8.3354382219192336E-2</c:v>
                </c:pt>
                <c:pt idx="4">
                  <c:v>7.8275086191821081E-2</c:v>
                </c:pt>
                <c:pt idx="5">
                  <c:v>3.9842533341315559E-3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Coeur De Lion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2.5398160212401056E-4</c:v>
                </c:pt>
                <c:pt idx="2">
                  <c:v>7.2726081771241943E-2</c:v>
                </c:pt>
                <c:pt idx="3">
                  <c:v>4.416413057141879E-2</c:v>
                </c:pt>
                <c:pt idx="4">
                  <c:v>1.3386546654560008E-2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1.2363996675507241E-2</c:v>
                </c:pt>
                <c:pt idx="1">
                  <c:v>1.2544411333323277E-2</c:v>
                </c:pt>
                <c:pt idx="2">
                  <c:v>5.7655972142392473E-2</c:v>
                </c:pt>
                <c:pt idx="3">
                  <c:v>0.22249126397627481</c:v>
                </c:pt>
                <c:pt idx="4">
                  <c:v>6.6276897964923989E-2</c:v>
                </c:pt>
                <c:pt idx="5">
                  <c:v>9.9033020301488132E-3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2.5205229389434692E-2</c:v>
                </c:pt>
                <c:pt idx="1">
                  <c:v>7.0854005164393927E-2</c:v>
                </c:pt>
                <c:pt idx="2">
                  <c:v>0.22945432953046957</c:v>
                </c:pt>
                <c:pt idx="3">
                  <c:v>0.4633933380993725</c:v>
                </c:pt>
                <c:pt idx="4">
                  <c:v>0.19642286191479091</c:v>
                </c:pt>
                <c:pt idx="5">
                  <c:v>1.4670235901538414E-2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Caprice Des Dieux</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3">
                  <c:v>9.9930715451976682E-2</c:v>
                </c:pt>
                <c:pt idx="4">
                  <c:v>7.9599416074447649E-2</c:v>
                </c:pt>
                <c:pt idx="5">
                  <c:v>3.2377137717328739E-3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5.63293554281281E-2</c:v>
                </c:pt>
                <c:pt idx="2">
                  <c:v>7.5908432690236213E-2</c:v>
                </c:pt>
                <c:pt idx="3">
                  <c:v>9.789431746896525E-2</c:v>
                </c:pt>
                <c:pt idx="4">
                  <c:v>5.8125506410302778E-2</c:v>
                </c:pt>
                <c:pt idx="5">
                  <c:v>4.0925633209713107E-3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1.1702211987525574E-2</c:v>
                </c:pt>
                <c:pt idx="2">
                  <c:v>5.187640607041364E-2</c:v>
                </c:pt>
                <c:pt idx="3">
                  <c:v>8.5594710039561803E-2</c:v>
                </c:pt>
                <c:pt idx="4">
                  <c:v>2.3626798950477115E-2</c:v>
                </c:pt>
                <c:pt idx="5">
                  <c:v>7.281091737653283E-3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2.5205229389434692E-2</c:v>
                </c:pt>
                <c:pt idx="1">
                  <c:v>2.8224377487402518E-3</c:v>
                </c:pt>
                <c:pt idx="2">
                  <c:v>0.10166949076981972</c:v>
                </c:pt>
                <c:pt idx="3">
                  <c:v>0.17997359513886874</c:v>
                </c:pt>
                <c:pt idx="4">
                  <c:v>3.5071140479563362E-2</c:v>
                </c:pt>
                <c:pt idx="5">
                  <c:v>5.8867071180946402E-5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1.8541373589723593E-3</c:v>
                </c:pt>
                <c:pt idx="2">
                  <c:v>6.5348137603685269E-2</c:v>
                </c:pt>
                <c:pt idx="3">
                  <c:v>0.18279274351755131</c:v>
                </c:pt>
                <c:pt idx="4">
                  <c:v>0.58824314448782078</c:v>
                </c:pt>
                <c:pt idx="5">
                  <c:v>0.15763860412494748</c:v>
                </c:pt>
                <c:pt idx="6">
                  <c:v>3.9690955532402736E-3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9.1121715359273144E-5</c:v>
                </c:pt>
                <c:pt idx="2">
                  <c:v>2.4224929950860924E-2</c:v>
                </c:pt>
                <c:pt idx="3">
                  <c:v>9.3783237033053315E-2</c:v>
                </c:pt>
                <c:pt idx="4">
                  <c:v>0.25137893323917554</c:v>
                </c:pt>
                <c:pt idx="5">
                  <c:v>7.8187717885577726E-2</c:v>
                </c:pt>
                <c:pt idx="6">
                  <c:v>3.8019517558707493E-3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3.3512042230674324E-4</c:v>
                </c:pt>
                <c:pt idx="2">
                  <c:v>3.3468966263556457E-2</c:v>
                </c:pt>
                <c:pt idx="3">
                  <c:v>4.8992233294762211E-2</c:v>
                </c:pt>
                <c:pt idx="4">
                  <c:v>0.15638974953160678</c:v>
                </c:pt>
                <c:pt idx="5">
                  <c:v>8.8336277840094183E-3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2">
                  <c:v>2.1390953659405658E-3</c:v>
                </c:pt>
                <c:pt idx="3">
                  <c:v>2.3546841498113261E-2</c:v>
                </c:pt>
                <c:pt idx="4">
                  <c:v>4.9812552385502723E-2</c:v>
                </c:pt>
                <c:pt idx="5">
                  <c:v>6.9482655694945211E-4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2">
                  <c:v>5.5151460233273221E-3</c:v>
                </c:pt>
                <c:pt idx="3">
                  <c:v>1.6470431691622524E-2</c:v>
                </c:pt>
                <c:pt idx="4">
                  <c:v>0.1306619093315356</c:v>
                </c:pt>
                <c:pt idx="5">
                  <c:v>6.9922431898410894E-2</c:v>
                </c:pt>
                <c:pt idx="6">
                  <c:v>1.6714379736952378E-4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1.9202668363358737E-3</c:v>
                </c:pt>
                <c:pt idx="2">
                  <c:v>8.9052930810596606E-2</c:v>
                </c:pt>
                <c:pt idx="3">
                  <c:v>0.14613885589858219</c:v>
                </c:pt>
                <c:pt idx="4">
                  <c:v>0.56644603950565153</c:v>
                </c:pt>
                <c:pt idx="5">
                  <c:v>0.19549927143426438</c:v>
                </c:pt>
                <c:pt idx="6">
                  <c:v>8.1053550458520243E-4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2">
                  <c:v>4.6660861855259E-2</c:v>
                </c:pt>
                <c:pt idx="3">
                  <c:v>5.5424375919261658E-2</c:v>
                </c:pt>
                <c:pt idx="4">
                  <c:v>0.20615380813581238</c:v>
                </c:pt>
                <c:pt idx="5">
                  <c:v>0.1052574180958061</c:v>
                </c:pt>
                <c:pt idx="6">
                  <c:v>5.1823562403990116E-4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1">
                  <c:v>4.0567911570269795E-5</c:v>
                </c:pt>
                <c:pt idx="2">
                  <c:v>3.2908010742209462E-2</c:v>
                </c:pt>
                <c:pt idx="3">
                  <c:v>5.2867011871372105E-2</c:v>
                </c:pt>
                <c:pt idx="4">
                  <c:v>0.16366770150492665</c:v>
                </c:pt>
                <c:pt idx="5">
                  <c:v>7.8364280863349473E-3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2">
                  <c:v>5.2155196105875398E-3</c:v>
                </c:pt>
                <c:pt idx="3">
                  <c:v>2.361021788117313E-2</c:v>
                </c:pt>
                <c:pt idx="4">
                  <c:v>3.7662743498810797E-2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2">
                  <c:v>4.2685386025406056E-3</c:v>
                </c:pt>
                <c:pt idx="3">
                  <c:v>1.42372502267753E-2</c:v>
                </c:pt>
                <c:pt idx="4">
                  <c:v>0.15896178636610173</c:v>
                </c:pt>
                <c:pt idx="5">
                  <c:v>8.2405425252123327E-2</c:v>
                </c:pt>
                <c:pt idx="6">
                  <c:v>2.9229988054530121E-4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0.23300000000000001</c:v>
                </c:pt>
                <c:pt idx="3">
                  <c:v>0.15</c:v>
                </c:pt>
                <c:pt idx="4">
                  <c:v>0.39340000000000003</c:v>
                </c:pt>
                <c:pt idx="5">
                  <c:v>0.22359999999999999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3.2845213709128342E-3</c:v>
                </c:pt>
                <c:pt idx="2">
                  <c:v>9.7217668156847847E-2</c:v>
                </c:pt>
                <c:pt idx="3">
                  <c:v>0.19111521943318921</c:v>
                </c:pt>
                <c:pt idx="4">
                  <c:v>0.57080960194172747</c:v>
                </c:pt>
                <c:pt idx="5">
                  <c:v>0.10755092846468892</c:v>
                </c:pt>
                <c:pt idx="6">
                  <c:v>3.0022060632633692E-2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Soignon</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2">
                  <c:v>4.4275361005366644E-2</c:v>
                </c:pt>
                <c:pt idx="3">
                  <c:v>7.0573777903913226E-2</c:v>
                </c:pt>
                <c:pt idx="4">
                  <c:v>0.21077122139907115</c:v>
                </c:pt>
                <c:pt idx="5">
                  <c:v>8.7979780134868103E-3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2">
                  <c:v>5.2253107399629878E-2</c:v>
                </c:pt>
                <c:pt idx="3">
                  <c:v>8.8802657434521051E-2</c:v>
                </c:pt>
                <c:pt idx="4">
                  <c:v>0.1899503525949808</c:v>
                </c:pt>
                <c:pt idx="5">
                  <c:v>5.7897636301643719E-2</c:v>
                </c:pt>
                <c:pt idx="6">
                  <c:v>3.0022060632633692E-2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2">
                  <c:v>3.6352860861596125E-7</c:v>
                </c:pt>
                <c:pt idx="3">
                  <c:v>2.5092572307733631E-2</c:v>
                </c:pt>
                <c:pt idx="4">
                  <c:v>7.8501650192677741E-2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3.2845213709128342E-3</c:v>
                </c:pt>
                <c:pt idx="2">
                  <c:v>6.8883622324271659E-4</c:v>
                </c:pt>
                <c:pt idx="3">
                  <c:v>6.6462117870213118E-3</c:v>
                </c:pt>
                <c:pt idx="4">
                  <c:v>9.1586377754997769E-2</c:v>
                </c:pt>
                <c:pt idx="5">
                  <c:v>4.0855314149558397E-2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1.1365210675183357E-3</c:v>
                </c:pt>
                <c:pt idx="2">
                  <c:v>4.8498062295447069E-3</c:v>
                </c:pt>
                <c:pt idx="3">
                  <c:v>3.0614134196544004E-2</c:v>
                </c:pt>
                <c:pt idx="4">
                  <c:v>0.89021699739939097</c:v>
                </c:pt>
                <c:pt idx="5">
                  <c:v>7.2815951300215495E-2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4">
                  <c:v>0.34087797771166439</c:v>
                </c:pt>
                <c:pt idx="5">
                  <c:v>1.300461395489599E-2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4">
                  <c:v>0.18103536754911684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3">
                  <c:v>1.1224575664137333E-3</c:v>
                </c:pt>
                <c:pt idx="4">
                  <c:v>0.16484119757410542</c:v>
                </c:pt>
                <c:pt idx="5">
                  <c:v>1.842608151745492E-2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1">
                  <c:v>1.1365210675183357E-3</c:v>
                </c:pt>
                <c:pt idx="2">
                  <c:v>4.8498062295447069E-3</c:v>
                </c:pt>
                <c:pt idx="3">
                  <c:v>2.9491676630130272E-2</c:v>
                </c:pt>
                <c:pt idx="4">
                  <c:v>0.20346245456450432</c:v>
                </c:pt>
                <c:pt idx="5">
                  <c:v>4.1385255827864585E-2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6.9766865028658774E-4</c:v>
                </c:pt>
                <c:pt idx="1">
                  <c:v>1.4491880932194251E-3</c:v>
                </c:pt>
                <c:pt idx="2">
                  <c:v>4.4576960941318028E-3</c:v>
                </c:pt>
                <c:pt idx="3">
                  <c:v>3.0277145264557645E-2</c:v>
                </c:pt>
                <c:pt idx="4">
                  <c:v>0.83839550714659039</c:v>
                </c:pt>
                <c:pt idx="5">
                  <c:v>0.12472279475121414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8.671674918966323E-5</c:v>
                </c:pt>
                <c:pt idx="4">
                  <c:v>0.20472408778743872</c:v>
                </c:pt>
                <c:pt idx="5">
                  <c:v>1.6099998298839572E-2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4">
                  <c:v>0.18613403037963921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4">
                  <c:v>0.17811388833158634</c:v>
                </c:pt>
                <c:pt idx="5">
                  <c:v>2.0739305805420192E-2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6.1095190109692449E-4</c:v>
                </c:pt>
                <c:pt idx="1">
                  <c:v>1.4491880932194251E-3</c:v>
                </c:pt>
                <c:pt idx="2">
                  <c:v>4.4576960941318028E-3</c:v>
                </c:pt>
                <c:pt idx="3">
                  <c:v>3.0277145264557642E-2</c:v>
                </c:pt>
                <c:pt idx="4">
                  <c:v>0.26942350064792608</c:v>
                </c:pt>
                <c:pt idx="5">
                  <c:v>8.7883490646954388E-2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6.8249036883102588E-3</c:v>
                </c:pt>
                <c:pt idx="1">
                  <c:v>3.3782254155518582E-2</c:v>
                </c:pt>
                <c:pt idx="2">
                  <c:v>0.12828871256157567</c:v>
                </c:pt>
                <c:pt idx="3">
                  <c:v>0.28029389908295005</c:v>
                </c:pt>
                <c:pt idx="4">
                  <c:v>0.38086360388518753</c:v>
                </c:pt>
                <c:pt idx="5">
                  <c:v>0.16506452973884406</c:v>
                </c:pt>
                <c:pt idx="6">
                  <c:v>4.8820968876138937E-3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4.3253304601556915E-2</c:v>
                </c:pt>
                <c:pt idx="4">
                  <c:v>0.86281742512960802</c:v>
                </c:pt>
                <c:pt idx="5">
                  <c:v>9.3366044849054447E-2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Istara</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4">
                  <c:v>0.26761248758829509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4">
                  <c:v>0.26754454081973494</c:v>
                </c:pt>
                <c:pt idx="5">
                  <c:v>2.2765783682231425E-2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4">
                  <c:v>0.16700735214488155</c:v>
                </c:pt>
                <c:pt idx="5">
                  <c:v>2.7205876615139415E-2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3">
                  <c:v>4.3253304601556915E-2</c:v>
                </c:pt>
                <c:pt idx="4">
                  <c:v>0.16065304457669638</c:v>
                </c:pt>
                <c:pt idx="5">
                  <c:v>4.3394384551683603E-2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0.35260000000000002</c:v>
                </c:pt>
                <c:pt idx="2">
                  <c:v>0.20860000000000001</c:v>
                </c:pt>
                <c:pt idx="3">
                  <c:v>0.13139999999999999</c:v>
                </c:pt>
                <c:pt idx="4">
                  <c:v>0.25600000000000001</c:v>
                </c:pt>
                <c:pt idx="5">
                  <c:v>5.0999999999999997E-2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4.6316918285085208E-3</c:v>
                </c:pt>
                <c:pt idx="1">
                  <c:v>3.6368004996117198E-2</c:v>
                </c:pt>
                <c:pt idx="2">
                  <c:v>0.12183872576169985</c:v>
                </c:pt>
                <c:pt idx="3">
                  <c:v>0.26803138806339494</c:v>
                </c:pt>
                <c:pt idx="4">
                  <c:v>0.39485900014784997</c:v>
                </c:pt>
                <c:pt idx="5">
                  <c:v>0.17344449652797625</c:v>
                </c:pt>
                <c:pt idx="6">
                  <c:v>8.2669267445327401E-4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1.7153555707729703E-8</c:v>
                </c:pt>
                <c:pt idx="1">
                  <c:v>1.081997685155103E-2</c:v>
                </c:pt>
                <c:pt idx="2">
                  <c:v>6.4019192653766085E-3</c:v>
                </c:pt>
                <c:pt idx="3">
                  <c:v>4.0331845432767677E-3</c:v>
                </c:pt>
                <c:pt idx="4">
                  <c:v>7.8570000758461621E-3</c:v>
                </c:pt>
                <c:pt idx="5">
                  <c:v>1.5649283216718202E-3</c:v>
                </c:pt>
                <c:pt idx="6">
                  <c:v>1.0467957370642052E-5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2.6285229646794974E-4</c:v>
                </c:pt>
                <c:pt idx="1">
                  <c:v>1.6259295177343681E-2</c:v>
                </c:pt>
                <c:pt idx="2">
                  <c:v>5.184475796394649E-2</c:v>
                </c:pt>
                <c:pt idx="3">
                  <c:v>7.9912437384890206E-2</c:v>
                </c:pt>
                <c:pt idx="4">
                  <c:v>0.1547515526420874</c:v>
                </c:pt>
                <c:pt idx="5">
                  <c:v>7.7033675776512989E-2</c:v>
                </c:pt>
                <c:pt idx="6">
                  <c:v>6.5993052309054547E-4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0">
                  <c:v>3.8910696928521368E-6</c:v>
                </c:pt>
                <c:pt idx="1">
                  <c:v>5.8152698043667162E-5</c:v>
                </c:pt>
                <c:pt idx="2">
                  <c:v>5.8077949280476264E-3</c:v>
                </c:pt>
                <c:pt idx="3">
                  <c:v>8.5015127686471539E-3</c:v>
                </c:pt>
                <c:pt idx="4">
                  <c:v>2.7137963777426496E-2</c:v>
                </c:pt>
                <c:pt idx="5">
                  <c:v>1.6010191884614372E-3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Apericube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3">
                  <c:v>2.2442995483784409E-2</c:v>
                </c:pt>
                <c:pt idx="5">
                  <c:v>4.819438996665747E-3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4.3649313087920109E-3</c:v>
                </c:pt>
                <c:pt idx="1">
                  <c:v>9.2305802691788098E-3</c:v>
                </c:pt>
                <c:pt idx="2">
                  <c:v>5.7784253604329136E-2</c:v>
                </c:pt>
                <c:pt idx="3">
                  <c:v>0.15314125788279645</c:v>
                </c:pt>
                <c:pt idx="4">
                  <c:v>0.20511248365248988</c:v>
                </c:pt>
                <c:pt idx="5">
                  <c:v>8.8425434244664231E-2</c:v>
                </c:pt>
                <c:pt idx="6">
                  <c:v>1.5629419399208652E-4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0.4345</c:v>
                </c:pt>
                <c:pt idx="2">
                  <c:v>0.21460000000000001</c:v>
                </c:pt>
                <c:pt idx="3">
                  <c:v>2.6700000000000002E-2</c:v>
                </c:pt>
                <c:pt idx="4">
                  <c:v>0.26690000000000003</c:v>
                </c:pt>
                <c:pt idx="5">
                  <c:v>5.6500000000000002E-2</c:v>
                </c:pt>
                <c:pt idx="6">
                  <c:v>8.0000000000000004E-4</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4.1406726209211788E-3</c:v>
                </c:pt>
                <c:pt idx="1">
                  <c:v>3.8300346708101882E-2</c:v>
                </c:pt>
                <c:pt idx="2">
                  <c:v>0.11804545324376452</c:v>
                </c:pt>
                <c:pt idx="3">
                  <c:v>0.25149827422127424</c:v>
                </c:pt>
                <c:pt idx="4">
                  <c:v>0.40561195479085038</c:v>
                </c:pt>
                <c:pt idx="5">
                  <c:v>0.18182419182032922</c:v>
                </c:pt>
                <c:pt idx="6">
                  <c:v>5.7910659475856859E-4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1.0036248533548841E-7</c:v>
                </c:pt>
                <c:pt idx="1">
                  <c:v>1.660967392666346E-2</c:v>
                </c:pt>
                <c:pt idx="2">
                  <c:v>8.2040397829816307E-3</c:v>
                </c:pt>
                <c:pt idx="3">
                  <c:v>1.0193177824681543E-3</c:v>
                </c:pt>
                <c:pt idx="4">
                  <c:v>1.0202707242664149E-2</c:v>
                </c:pt>
                <c:pt idx="5">
                  <c:v>2.1582049209028765E-3</c:v>
                </c:pt>
                <c:pt idx="6">
                  <c:v>2.9495279909033351E-5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3.1626728191345787E-6</c:v>
                </c:pt>
                <c:pt idx="1">
                  <c:v>1.090259130680651E-2</c:v>
                </c:pt>
                <c:pt idx="2">
                  <c:v>4.2267227885822933E-2</c:v>
                </c:pt>
                <c:pt idx="3">
                  <c:v>6.4473664733931499E-2</c:v>
                </c:pt>
                <c:pt idx="4">
                  <c:v>0.1462788894245165</c:v>
                </c:pt>
                <c:pt idx="5">
                  <c:v>6.9101183225904472E-2</c:v>
                </c:pt>
                <c:pt idx="6">
                  <c:v>8.6925203080133207E-5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0">
                  <c:v>4.4397854450286685E-6</c:v>
                </c:pt>
                <c:pt idx="1">
                  <c:v>6.8045765057461139E-6</c:v>
                </c:pt>
                <c:pt idx="2">
                  <c:v>5.5197585500403922E-3</c:v>
                </c:pt>
                <c:pt idx="3">
                  <c:v>8.8675411916588117E-3</c:v>
                </c:pt>
                <c:pt idx="4">
                  <c:v>2.7452470519238152E-2</c:v>
                </c:pt>
                <c:pt idx="5">
                  <c:v>1.3221590729058574E-3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2.171017446687018E-3</c:v>
                </c:pt>
                <c:pt idx="2">
                  <c:v>6.4066643420122365E-3</c:v>
                </c:pt>
                <c:pt idx="3">
                  <c:v>6.3457869674698629E-3</c:v>
                </c:pt>
                <c:pt idx="4">
                  <c:v>2.3912696952235076E-2</c:v>
                </c:pt>
                <c:pt idx="5">
                  <c:v>1.532301808294503E-3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4.13296980017168E-3</c:v>
                </c:pt>
                <c:pt idx="1">
                  <c:v>8.6102594514391537E-3</c:v>
                </c:pt>
                <c:pt idx="2">
                  <c:v>5.5647762682907317E-2</c:v>
                </c:pt>
                <c:pt idx="3">
                  <c:v>0.17079196354574594</c:v>
                </c:pt>
                <c:pt idx="4">
                  <c:v>0.19776519065219647</c:v>
                </c:pt>
                <c:pt idx="5">
                  <c:v>0.10771034279232151</c:v>
                </c:pt>
                <c:pt idx="6">
                  <c:v>4.6268611176940192E-4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0.33450000000000002</c:v>
                </c:pt>
                <c:pt idx="2">
                  <c:v>0.21790000000000001</c:v>
                </c:pt>
                <c:pt idx="3">
                  <c:v>9.3799999999999994E-2</c:v>
                </c:pt>
                <c:pt idx="4">
                  <c:v>0.33350000000000002</c:v>
                </c:pt>
                <c:pt idx="5">
                  <c:v>2.0299999999999999E-2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6.8249036883102588E-3</c:v>
                </c:pt>
                <c:pt idx="1">
                  <c:v>3.3782254155518582E-2</c:v>
                </c:pt>
                <c:pt idx="2">
                  <c:v>0.12828871256157567</c:v>
                </c:pt>
                <c:pt idx="3">
                  <c:v>0.28029389908295005</c:v>
                </c:pt>
                <c:pt idx="4">
                  <c:v>0.38086360388518753</c:v>
                </c:pt>
                <c:pt idx="5">
                  <c:v>0.16506452973884406</c:v>
                </c:pt>
                <c:pt idx="6">
                  <c:v>4.8820968876138937E-3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2">
                  <c:v>6.5180135806593969E-3</c:v>
                </c:pt>
                <c:pt idx="3">
                  <c:v>4.1950620346801288E-3</c:v>
                </c:pt>
                <c:pt idx="4">
                  <c:v>1.1005025621720703E-2</c:v>
                </c:pt>
                <c:pt idx="5">
                  <c:v>6.2554916378939063E-3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1.4742698716724019E-2</c:v>
                </c:pt>
                <c:pt idx="2">
                  <c:v>4.3125794465419483E-2</c:v>
                </c:pt>
                <c:pt idx="3">
                  <c:v>5.7240690154611508E-2</c:v>
                </c:pt>
                <c:pt idx="4">
                  <c:v>0.12609050256656334</c:v>
                </c:pt>
                <c:pt idx="5">
                  <c:v>6.756296323198141E-2</c:v>
                </c:pt>
                <c:pt idx="6">
                  <c:v>4.8366618049805448E-3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2">
                  <c:v>7.1310440260193269E-3</c:v>
                </c:pt>
                <c:pt idx="3">
                  <c:v>1.1366699353491758E-2</c:v>
                </c:pt>
                <c:pt idx="4">
                  <c:v>3.3947071804393901E-2</c:v>
                </c:pt>
                <c:pt idx="5">
                  <c:v>1.4170131452235905E-3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Apericube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3">
                  <c:v>3.1969796729562065E-2</c:v>
                </c:pt>
                <c:pt idx="5">
                  <c:v>5.8783134443980613E-3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6.8249036883102588E-3</c:v>
                </c:pt>
                <c:pt idx="1">
                  <c:v>1.9039555438794563E-2</c:v>
                </c:pt>
                <c:pt idx="2">
                  <c:v>7.1513860489477471E-2</c:v>
                </c:pt>
                <c:pt idx="3">
                  <c:v>0.17552165081060458</c:v>
                </c:pt>
                <c:pt idx="4">
                  <c:v>0.20982100389250954</c:v>
                </c:pt>
                <c:pt idx="5">
                  <c:v>8.3950748279347107E-2</c:v>
                </c:pt>
                <c:pt idx="6">
                  <c:v>4.5435082633348821E-5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1">
                  <c:v>1.2269923294306317E-2</c:v>
                </c:pt>
                <c:pt idx="2">
                  <c:v>7.9930224880401524E-3</c:v>
                </c:pt>
                <c:pt idx="3">
                  <c:v>3.4426589528947196E-3</c:v>
                </c:pt>
                <c:pt idx="4">
                  <c:v>1.223501914523722E-2</c:v>
                </c:pt>
                <c:pt idx="5">
                  <c:v>7.4609428004089487E-4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1.4742698716724019E-2</c:v>
                </c:pt>
                <c:pt idx="2">
                  <c:v>4.3125794465419483E-2</c:v>
                </c:pt>
                <c:pt idx="3">
                  <c:v>5.7240690154611508E-2</c:v>
                </c:pt>
                <c:pt idx="4">
                  <c:v>0.12609050256656334</c:v>
                </c:pt>
                <c:pt idx="5">
                  <c:v>6.756296323198141E-2</c:v>
                </c:pt>
                <c:pt idx="6">
                  <c:v>4.8366618049805448E-3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2">
                  <c:v>7.1310440260193269E-3</c:v>
                </c:pt>
                <c:pt idx="3">
                  <c:v>1.1366699353491758E-2</c:v>
                </c:pt>
                <c:pt idx="4">
                  <c:v>3.3947071804393901E-2</c:v>
                </c:pt>
                <c:pt idx="5">
                  <c:v>1.4170131452235905E-3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Apericube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3">
                  <c:v>3.1969796729562065E-2</c:v>
                </c:pt>
                <c:pt idx="5">
                  <c:v>5.8783134443980613E-3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6.8249036883102588E-3</c:v>
                </c:pt>
                <c:pt idx="1">
                  <c:v>6.7696321444882471E-3</c:v>
                </c:pt>
                <c:pt idx="2">
                  <c:v>7.0038851582096717E-2</c:v>
                </c:pt>
                <c:pt idx="3">
                  <c:v>0.17627405389238998</c:v>
                </c:pt>
                <c:pt idx="4">
                  <c:v>0.20859101036899302</c:v>
                </c:pt>
                <c:pt idx="5">
                  <c:v>8.9460145637200117E-2</c:v>
                </c:pt>
                <c:pt idx="6">
                  <c:v>4.5435082633348821E-5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0.35260000000000002</c:v>
                </c:pt>
                <c:pt idx="2">
                  <c:v>0.20860000000000001</c:v>
                </c:pt>
                <c:pt idx="3">
                  <c:v>0.13139999999999999</c:v>
                </c:pt>
                <c:pt idx="4">
                  <c:v>0.25600000000000001</c:v>
                </c:pt>
                <c:pt idx="5">
                  <c:v>5.0999999999999997E-2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4.855710781901685E-3</c:v>
                </c:pt>
                <c:pt idx="1">
                  <c:v>3.8204793375372754E-2</c:v>
                </c:pt>
                <c:pt idx="2">
                  <c:v>0.12798552630995078</c:v>
                </c:pt>
                <c:pt idx="3">
                  <c:v>0.25797642670071957</c:v>
                </c:pt>
                <c:pt idx="4">
                  <c:v>0.41160025563959868</c:v>
                </c:pt>
                <c:pt idx="5">
                  <c:v>0.15861101936594071</c:v>
                </c:pt>
                <c:pt idx="6">
                  <c:v>7.6626782651583066E-4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1.8019920255996392E-8</c:v>
                </c:pt>
                <c:pt idx="1">
                  <c:v>1.136645505799227E-2</c:v>
                </c:pt>
                <c:pt idx="2">
                  <c:v>6.7252572360510217E-3</c:v>
                </c:pt>
                <c:pt idx="3">
                  <c:v>4.2368862226514767E-3</c:v>
                </c:pt>
                <c:pt idx="4">
                  <c:v>8.2538289571243706E-3</c:v>
                </c:pt>
                <c:pt idx="5">
                  <c:v>1.6439672359106917E-3</c:v>
                </c:pt>
                <c:pt idx="6">
                  <c:v>1.0996656336221799E-5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2.7612802279375755E-4</c:v>
                </c:pt>
                <c:pt idx="1">
                  <c:v>1.7080493835013619E-2</c:v>
                </c:pt>
                <c:pt idx="2">
                  <c:v>5.4463250658915281E-2</c:v>
                </c:pt>
                <c:pt idx="3">
                  <c:v>8.3948527854730975E-2</c:v>
                </c:pt>
                <c:pt idx="4">
                  <c:v>0.16225500403612425</c:v>
                </c:pt>
                <c:pt idx="5">
                  <c:v>7.7915990591168938E-2</c:v>
                </c:pt>
                <c:pt idx="6">
                  <c:v>6.9326124584367726E-4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0">
                  <c:v>4.0875936610695815E-6</c:v>
                </c:pt>
                <c:pt idx="1">
                  <c:v>6.1089782157859772E-5</c:v>
                </c:pt>
                <c:pt idx="2">
                  <c:v>6.1011258102854236E-3</c:v>
                </c:pt>
                <c:pt idx="3">
                  <c:v>8.9308936733929548E-3</c:v>
                </c:pt>
                <c:pt idx="4">
                  <c:v>2.8508604951157795E-2</c:v>
                </c:pt>
                <c:pt idx="5">
                  <c:v>1.610299943149404E-3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2.0985942817882599E-3</c:v>
                </c:pt>
                <c:pt idx="2">
                  <c:v>1.0331118287193965E-2</c:v>
                </c:pt>
                <c:pt idx="3">
                  <c:v>2.2866555530310147E-2</c:v>
                </c:pt>
                <c:pt idx="4">
                  <c:v>1.4990139612260421E-2</c:v>
                </c:pt>
                <c:pt idx="5">
                  <c:v>1.734300420406992E-3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4.5754771455266009E-3</c:v>
                </c:pt>
                <c:pt idx="1">
                  <c:v>7.5981604184207456E-3</c:v>
                </c:pt>
                <c:pt idx="2">
                  <c:v>5.0364774317505093E-2</c:v>
                </c:pt>
                <c:pt idx="3">
                  <c:v>0.13799356341963395</c:v>
                </c:pt>
                <c:pt idx="4">
                  <c:v>0.19759267808293185</c:v>
                </c:pt>
                <c:pt idx="5">
                  <c:v>7.5706461175304704E-2</c:v>
                </c:pt>
                <c:pt idx="6">
                  <c:v>6.2009924335931589E-5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0.4345</c:v>
                </c:pt>
                <c:pt idx="2">
                  <c:v>0.21460000000000001</c:v>
                </c:pt>
                <c:pt idx="3">
                  <c:v>2.6700000000000002E-2</c:v>
                </c:pt>
                <c:pt idx="4">
                  <c:v>0.26690000000000003</c:v>
                </c:pt>
                <c:pt idx="5">
                  <c:v>5.6500000000000002E-2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4.3734167837544743E-3</c:v>
                </c:pt>
                <c:pt idx="1">
                  <c:v>4.0453124052177075E-2</c:v>
                </c:pt>
                <c:pt idx="2">
                  <c:v>0.12468065232928349</c:v>
                </c:pt>
                <c:pt idx="3">
                  <c:v>0.24066929757465194</c:v>
                </c:pt>
                <c:pt idx="4">
                  <c:v>0.4235016609865862</c:v>
                </c:pt>
                <c:pt idx="5">
                  <c:v>0.16609207976541149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1.0600378682627869E-7</c:v>
                </c:pt>
                <c:pt idx="1">
                  <c:v>1.7543291482773286E-2</c:v>
                </c:pt>
                <c:pt idx="2">
                  <c:v>8.6651828256586721E-3</c:v>
                </c:pt>
                <c:pt idx="3">
                  <c:v>1.0766128853804109E-3</c:v>
                </c:pt>
                <c:pt idx="4">
                  <c:v>1.0776193913363263E-2</c:v>
                </c:pt>
                <c:pt idx="5">
                  <c:v>2.2795160322909794E-3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0">
                  <c:v>3.340444332363107E-6</c:v>
                </c:pt>
                <c:pt idx="1">
                  <c:v>1.1515417946032995E-2</c:v>
                </c:pt>
                <c:pt idx="2">
                  <c:v>4.464303768055658E-2</c:v>
                </c:pt>
                <c:pt idx="3">
                  <c:v>6.8097682012543376E-2</c:v>
                </c:pt>
                <c:pt idx="4">
                  <c:v>0.15450111822069676</c:v>
                </c:pt>
                <c:pt idx="5">
                  <c:v>7.0154810050356828E-2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0">
                  <c:v>4.6893425197275038E-6</c:v>
                </c:pt>
                <c:pt idx="1">
                  <c:v>7.1870567468216954E-6</c:v>
                </c:pt>
                <c:pt idx="2">
                  <c:v>5.8300201187237114E-3</c:v>
                </c:pt>
                <c:pt idx="3">
                  <c:v>9.365979160556542E-3</c:v>
                </c:pt>
                <c:pt idx="4">
                  <c:v>2.8995553697662518E-2</c:v>
                </c:pt>
                <c:pt idx="5">
                  <c:v>1.3883103953064068E-3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2.2930487407266894E-3</c:v>
                </c:pt>
                <c:pt idx="2">
                  <c:v>6.7667782330022063E-3</c:v>
                </c:pt>
                <c:pt idx="3">
                  <c:v>6.7024789860080569E-3</c:v>
                </c:pt>
                <c:pt idx="4">
                  <c:v>2.5256812061725687E-2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4.3652809931155577E-3</c:v>
                </c:pt>
                <c:pt idx="1">
                  <c:v>9.094178825897286E-3</c:v>
                </c:pt>
                <c:pt idx="2">
                  <c:v>5.8775633471342313E-2</c:v>
                </c:pt>
                <c:pt idx="3">
                  <c:v>0.15542654453016352</c:v>
                </c:pt>
                <c:pt idx="4">
                  <c:v>0.20397198309313802</c:v>
                </c:pt>
                <c:pt idx="5">
                  <c:v>9.2269443287457287E-2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0.33450000000000002</c:v>
                </c:pt>
                <c:pt idx="2">
                  <c:v>0.21790000000000001</c:v>
                </c:pt>
                <c:pt idx="3">
                  <c:v>9.3799999999999994E-2</c:v>
                </c:pt>
                <c:pt idx="4">
                  <c:v>0.33350000000000002</c:v>
                </c:pt>
                <c:pt idx="5">
                  <c:v>2.0299999999999999E-2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7.2985882001645663E-3</c:v>
                </c:pt>
                <c:pt idx="1">
                  <c:v>3.612754162937E-2</c:v>
                </c:pt>
                <c:pt idx="2">
                  <c:v>0.13719498356475082</c:v>
                </c:pt>
                <c:pt idx="3">
                  <c:v>0.26555439280971788</c:v>
                </c:pt>
                <c:pt idx="4">
                  <c:v>0.40371945019499322</c:v>
                </c:pt>
                <c:pt idx="5">
                  <c:v>0.14488401371549256</c:v>
                </c:pt>
                <c:pt idx="6">
                  <c:v>5.2210298855109392E-3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1">
                  <c:v>1.3121746185543237E-2</c:v>
                </c:pt>
                <c:pt idx="2">
                  <c:v>8.5479273038382708E-3</c:v>
                </c:pt>
                <c:pt idx="3">
                  <c:v>3.6816609117870176E-3</c:v>
                </c:pt>
                <c:pt idx="4">
                  <c:v>1.3084418862957645E-2</c:v>
                </c:pt>
                <c:pt idx="5">
                  <c:v>7.9789087008597494E-4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Sheet1!$C$2:$C$8</c:f>
              <c:numCache>
                <c:formatCode>General</c:formatCode>
                <c:ptCount val="7"/>
                <c:pt idx="1">
                  <c:v>1.5766190709648062E-2</c:v>
                </c:pt>
                <c:pt idx="2">
                  <c:v>4.6119744635056595E-2</c:v>
                </c:pt>
                <c:pt idx="3">
                  <c:v>6.1214547937937978E-2</c:v>
                </c:pt>
                <c:pt idx="4">
                  <c:v>0.13355392683477083</c:v>
                </c:pt>
                <c:pt idx="5">
                  <c:v>6.8513461388991295E-2</c:v>
                </c:pt>
                <c:pt idx="6">
                  <c:v>5.172440533488613E-3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Sheet1!$D$2:$D$8</c:f>
              <c:numCache>
                <c:formatCode>General</c:formatCode>
                <c:ptCount val="7"/>
                <c:pt idx="2">
                  <c:v>7.6261071485899693E-3</c:v>
                </c:pt>
                <c:pt idx="3">
                  <c:v>1.2155817139713386E-2</c:v>
                </c:pt>
                <c:pt idx="4">
                  <c:v>3.6303801521430083E-2</c:v>
                </c:pt>
                <c:pt idx="5">
                  <c:v>1.5153873734345519E-3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Sheet1!$E$2:$E$8</c:f>
              <c:numCache>
                <c:formatCode>General</c:formatCode>
                <c:ptCount val="7"/>
                <c:pt idx="1">
                  <c:v>3.2753668938297143E-3</c:v>
                </c:pt>
                <c:pt idx="2">
                  <c:v>1.451990409426184E-2</c:v>
                </c:pt>
                <c:pt idx="3">
                  <c:v>2.8348763105047508E-2</c:v>
                </c:pt>
                <c:pt idx="4">
                  <c:v>2.0134310145586976E-2</c:v>
                </c:pt>
                <c:pt idx="5">
                  <c:v>2.0379264068937216E-3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Sheet1!$F$2:$F$8</c:f>
              <c:numCache>
                <c:formatCode>General</c:formatCode>
                <c:ptCount val="7"/>
                <c:pt idx="0">
                  <c:v>7.2985882001645663E-3</c:v>
                </c:pt>
                <c:pt idx="1">
                  <c:v>3.9642378403489872E-3</c:v>
                </c:pt>
                <c:pt idx="2">
                  <c:v>6.0381300383004141E-2</c:v>
                </c:pt>
                <c:pt idx="3">
                  <c:v>0.16015360371523202</c:v>
                </c:pt>
                <c:pt idx="4">
                  <c:v>0.20064299283024767</c:v>
                </c:pt>
                <c:pt idx="5">
                  <c:v>7.2019347676087003E-2</c:v>
                </c:pt>
                <c:pt idx="6">
                  <c:v>4.8589352022325933E-5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3.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6.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5.xml"/><Relationship Id="rId5" Type="http://schemas.openxmlformats.org/officeDocument/2006/relationships/chart" Target="../charts/chart34.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8.xml"/><Relationship Id="rId5" Type="http://schemas.openxmlformats.org/officeDocument/2006/relationships/chart" Target="../charts/chart37.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2.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41.xml"/><Relationship Id="rId5" Type="http://schemas.openxmlformats.org/officeDocument/2006/relationships/chart" Target="../charts/chart40.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4.xml"/><Relationship Id="rId5" Type="http://schemas.openxmlformats.org/officeDocument/2006/relationships/chart" Target="../charts/chart43.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8.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7.xml"/><Relationship Id="rId5" Type="http://schemas.openxmlformats.org/officeDocument/2006/relationships/chart" Target="../charts/chart4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1.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50.xml"/><Relationship Id="rId5" Type="http://schemas.openxmlformats.org/officeDocument/2006/relationships/chart" Target="../charts/chart49.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4.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3.xml"/><Relationship Id="rId5" Type="http://schemas.openxmlformats.org/officeDocument/2006/relationships/chart" Target="../charts/chart52.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7.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6.xml"/><Relationship Id="rId5" Type="http://schemas.openxmlformats.org/officeDocument/2006/relationships/chart" Target="../charts/chart55.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9.xml"/><Relationship Id="rId5" Type="http://schemas.openxmlformats.org/officeDocument/2006/relationships/chart" Target="../charts/chart58.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3.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2.xml"/><Relationship Id="rId5" Type="http://schemas.openxmlformats.org/officeDocument/2006/relationships/chart" Target="../charts/chart6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6.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5.xml"/><Relationship Id="rId5" Type="http://schemas.openxmlformats.org/officeDocument/2006/relationships/chart" Target="../charts/chart64.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9.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8.xml"/><Relationship Id="rId5" Type="http://schemas.openxmlformats.org/officeDocument/2006/relationships/chart" Target="../charts/chart6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2.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71.xml"/><Relationship Id="rId5" Type="http://schemas.openxmlformats.org/officeDocument/2006/relationships/chart" Target="../charts/chart70.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4.xml"/><Relationship Id="rId5" Type="http://schemas.openxmlformats.org/officeDocument/2006/relationships/chart" Target="../charts/chart73.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8.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7.xml"/><Relationship Id="rId5" Type="http://schemas.openxmlformats.org/officeDocument/2006/relationships/chart" Target="../charts/chart76.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1.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80.xml"/><Relationship Id="rId5" Type="http://schemas.openxmlformats.org/officeDocument/2006/relationships/chart" Target="../charts/chart79.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4.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3.xml"/><Relationship Id="rId5" Type="http://schemas.openxmlformats.org/officeDocument/2006/relationships/chart" Target="../charts/chart8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7.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6.xml"/><Relationship Id="rId5" Type="http://schemas.openxmlformats.org/officeDocument/2006/relationships/chart" Target="../charts/chart85.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9.xml"/><Relationship Id="rId5" Type="http://schemas.openxmlformats.org/officeDocument/2006/relationships/chart" Target="../charts/chart88.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3.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2.xml"/><Relationship Id="rId5" Type="http://schemas.openxmlformats.org/officeDocument/2006/relationships/chart" Target="../charts/chart91.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6.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5.xml"/><Relationship Id="rId5" Type="http://schemas.openxmlformats.org/officeDocument/2006/relationships/chart" Target="../charts/chart94.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9.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8.xml"/><Relationship Id="rId5" Type="http://schemas.openxmlformats.org/officeDocument/2006/relationships/chart" Target="../charts/chart9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2.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101.xml"/><Relationship Id="rId5" Type="http://schemas.openxmlformats.org/officeDocument/2006/relationships/chart" Target="../charts/chart100.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4.xml"/><Relationship Id="rId5" Type="http://schemas.openxmlformats.org/officeDocument/2006/relationships/chart" Target="../charts/chart103.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8.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7.xml"/><Relationship Id="rId5" Type="http://schemas.openxmlformats.org/officeDocument/2006/relationships/chart" Target="../charts/chart106.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1.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10.xml"/><Relationship Id="rId5" Type="http://schemas.openxmlformats.org/officeDocument/2006/relationships/chart" Target="../charts/chart109.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4.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3.xml"/><Relationship Id="rId5" Type="http://schemas.openxmlformats.org/officeDocument/2006/relationships/chart" Target="../charts/chart112.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7.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6.xml"/><Relationship Id="rId5" Type="http://schemas.openxmlformats.org/officeDocument/2006/relationships/chart" Target="../charts/chart115.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0.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9.xml"/><Relationship Id="rId5" Type="http://schemas.openxmlformats.org/officeDocument/2006/relationships/chart" Target="../charts/chart118.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3.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2.xml"/><Relationship Id="rId5" Type="http://schemas.openxmlformats.org/officeDocument/2006/relationships/chart" Target="../charts/chart121.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6.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5.xml"/><Relationship Id="rId5" Type="http://schemas.openxmlformats.org/officeDocument/2006/relationships/chart" Target="../charts/chart124.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9.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8.xml"/><Relationship Id="rId5" Type="http://schemas.openxmlformats.org/officeDocument/2006/relationships/chart" Target="../charts/chart127.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2.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31.xml"/><Relationship Id="rId5" Type="http://schemas.openxmlformats.org/officeDocument/2006/relationships/chart" Target="../charts/chart130.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5.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4.xml"/><Relationship Id="rId5" Type="http://schemas.openxmlformats.org/officeDocument/2006/relationships/chart" Target="../charts/chart133.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8.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7.xml"/><Relationship Id="rId5" Type="http://schemas.openxmlformats.org/officeDocument/2006/relationships/chart" Target="../charts/chart136.x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1.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40.xml"/><Relationship Id="rId5" Type="http://schemas.openxmlformats.org/officeDocument/2006/relationships/chart" Target="../charts/chart139.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4.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3.xml"/><Relationship Id="rId5" Type="http://schemas.openxmlformats.org/officeDocument/2006/relationships/chart" Target="../charts/chart142.xml"/><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7.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6.xml"/><Relationship Id="rId5" Type="http://schemas.openxmlformats.org/officeDocument/2006/relationships/chart" Target="../charts/chart145.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0.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9.xml"/><Relationship Id="rId5" Type="http://schemas.openxmlformats.org/officeDocument/2006/relationships/chart" Target="../charts/chart148.xml"/><Relationship Id="rId4" Type="http://schemas.openxmlformats.org/officeDocument/2006/relationships/image" Target="../media/image28.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3.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2.xml"/><Relationship Id="rId5" Type="http://schemas.openxmlformats.org/officeDocument/2006/relationships/chart" Target="../charts/chart151.xml"/><Relationship Id="rId4" Type="http://schemas.openxmlformats.org/officeDocument/2006/relationships/image" Target="../media/image28.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6.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5.xml"/><Relationship Id="rId5" Type="http://schemas.openxmlformats.org/officeDocument/2006/relationships/chart" Target="../charts/chart154.xml"/><Relationship Id="rId4" Type="http://schemas.openxmlformats.org/officeDocument/2006/relationships/image" Target="../media/image28.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9.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8.xml"/><Relationship Id="rId5" Type="http://schemas.openxmlformats.org/officeDocument/2006/relationships/chart" Target="../charts/chart157.xml"/><Relationship Id="rId4" Type="http://schemas.openxmlformats.org/officeDocument/2006/relationships/image" Target="../media/image28.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62.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61.xml"/><Relationship Id="rId5" Type="http://schemas.openxmlformats.org/officeDocument/2006/relationships/chart" Target="../charts/chart160.xml"/><Relationship Id="rId4" Type="http://schemas.openxmlformats.org/officeDocument/2006/relationships/image" Target="../media/image28.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65.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4.xml"/><Relationship Id="rId5" Type="http://schemas.openxmlformats.org/officeDocument/2006/relationships/chart" Target="../charts/chart163.xml"/><Relationship Id="rId4" Type="http://schemas.openxmlformats.org/officeDocument/2006/relationships/image" Target="../media/image28.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68.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7.xml"/><Relationship Id="rId5" Type="http://schemas.openxmlformats.org/officeDocument/2006/relationships/chart" Target="../charts/chart166.xml"/><Relationship Id="rId4" Type="http://schemas.openxmlformats.org/officeDocument/2006/relationships/image" Target="../media/image28.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1.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70.xml"/><Relationship Id="rId5" Type="http://schemas.openxmlformats.org/officeDocument/2006/relationships/chart" Target="../charts/chart169.xml"/><Relationship Id="rId4" Type="http://schemas.openxmlformats.org/officeDocument/2006/relationships/image" Target="../media/image28.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4.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3.xml"/><Relationship Id="rId5" Type="http://schemas.openxmlformats.org/officeDocument/2006/relationships/chart" Target="../charts/chart172.xml"/><Relationship Id="rId4" Type="http://schemas.openxmlformats.org/officeDocument/2006/relationships/image" Target="../media/image28.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7.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6.xml"/><Relationship Id="rId5" Type="http://schemas.openxmlformats.org/officeDocument/2006/relationships/chart" Target="../charts/chart17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0.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9.xml"/><Relationship Id="rId5" Type="http://schemas.openxmlformats.org/officeDocument/2006/relationships/chart" Target="../charts/chart178.xml"/><Relationship Id="rId4" Type="http://schemas.openxmlformats.org/officeDocument/2006/relationships/image" Target="../media/image28.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3.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2.xml"/><Relationship Id="rId5" Type="http://schemas.openxmlformats.org/officeDocument/2006/relationships/chart" Target="../charts/chart181.xml"/><Relationship Id="rId4" Type="http://schemas.openxmlformats.org/officeDocument/2006/relationships/image" Target="../media/image28.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6.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5.xml"/><Relationship Id="rId5" Type="http://schemas.openxmlformats.org/officeDocument/2006/relationships/chart" Target="../charts/chart184.xml"/><Relationship Id="rId4" Type="http://schemas.openxmlformats.org/officeDocument/2006/relationships/image" Target="../media/image28.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9.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8.xml"/><Relationship Id="rId5" Type="http://schemas.openxmlformats.org/officeDocument/2006/relationships/chart" Target="../charts/chart187.xml"/><Relationship Id="rId4" Type="http://schemas.openxmlformats.org/officeDocument/2006/relationships/image" Target="../media/image28.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92.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91.xml"/><Relationship Id="rId5" Type="http://schemas.openxmlformats.org/officeDocument/2006/relationships/chart" Target="../charts/chart190.xml"/><Relationship Id="rId4" Type="http://schemas.openxmlformats.org/officeDocument/2006/relationships/image" Target="../media/image28.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95.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4.xml"/><Relationship Id="rId5" Type="http://schemas.openxmlformats.org/officeDocument/2006/relationships/chart" Target="../charts/chart193.xml"/><Relationship Id="rId4" Type="http://schemas.openxmlformats.org/officeDocument/2006/relationships/image" Target="../media/image28.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98.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7.xml"/><Relationship Id="rId5" Type="http://schemas.openxmlformats.org/officeDocument/2006/relationships/chart" Target="../charts/chart196.xml"/><Relationship Id="rId4" Type="http://schemas.openxmlformats.org/officeDocument/2006/relationships/image" Target="../media/image28.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1.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200.xml"/><Relationship Id="rId5" Type="http://schemas.openxmlformats.org/officeDocument/2006/relationships/chart" Target="../charts/chart199.xml"/><Relationship Id="rId4" Type="http://schemas.openxmlformats.org/officeDocument/2006/relationships/image" Target="../media/image28.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4.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203.xml"/><Relationship Id="rId5" Type="http://schemas.openxmlformats.org/officeDocument/2006/relationships/chart" Target="../charts/chart202.xml"/><Relationship Id="rId4" Type="http://schemas.openxmlformats.org/officeDocument/2006/relationships/image" Target="../media/image28.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7.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206.xml"/><Relationship Id="rId5" Type="http://schemas.openxmlformats.org/officeDocument/2006/relationships/chart" Target="../charts/chart205.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0.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209.xml"/><Relationship Id="rId5" Type="http://schemas.openxmlformats.org/officeDocument/2006/relationships/chart" Target="../charts/chart208.xml"/><Relationship Id="rId4" Type="http://schemas.openxmlformats.org/officeDocument/2006/relationships/image" Target="../media/image28.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3.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212.xml"/><Relationship Id="rId5" Type="http://schemas.openxmlformats.org/officeDocument/2006/relationships/chart" Target="../charts/chart211.xml"/><Relationship Id="rId4" Type="http://schemas.openxmlformats.org/officeDocument/2006/relationships/image" Target="../media/image28.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6.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215.xml"/><Relationship Id="rId5" Type="http://schemas.openxmlformats.org/officeDocument/2006/relationships/chart" Target="../charts/chart214.xml"/><Relationship Id="rId4" Type="http://schemas.openxmlformats.org/officeDocument/2006/relationships/image" Target="../media/image28.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9.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218.xml"/><Relationship Id="rId5" Type="http://schemas.openxmlformats.org/officeDocument/2006/relationships/chart" Target="../charts/chart217.xml"/><Relationship Id="rId4" Type="http://schemas.openxmlformats.org/officeDocument/2006/relationships/image" Target="../media/image28.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22.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221.xml"/><Relationship Id="rId5" Type="http://schemas.openxmlformats.org/officeDocument/2006/relationships/chart" Target="../charts/chart220.xml"/><Relationship Id="rId4" Type="http://schemas.openxmlformats.org/officeDocument/2006/relationships/image" Target="../media/image28.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25.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224.xml"/><Relationship Id="rId5" Type="http://schemas.openxmlformats.org/officeDocument/2006/relationships/chart" Target="../charts/chart223.xml"/><Relationship Id="rId4" Type="http://schemas.openxmlformats.org/officeDocument/2006/relationships/image" Target="../media/image28.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28.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227.xml"/><Relationship Id="rId5" Type="http://schemas.openxmlformats.org/officeDocument/2006/relationships/chart" Target="../charts/chart226.xml"/><Relationship Id="rId4" Type="http://schemas.openxmlformats.org/officeDocument/2006/relationships/image" Target="../media/image28.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31.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230.xml"/><Relationship Id="rId5" Type="http://schemas.openxmlformats.org/officeDocument/2006/relationships/chart" Target="../charts/chart229.xml"/><Relationship Id="rId4" Type="http://schemas.openxmlformats.org/officeDocument/2006/relationships/image" Target="../media/image28.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34.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233.xml"/><Relationship Id="rId5" Type="http://schemas.openxmlformats.org/officeDocument/2006/relationships/chart" Target="../charts/chart232.xml"/><Relationship Id="rId4" Type="http://schemas.openxmlformats.org/officeDocument/2006/relationships/image" Target="../media/image28.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37.xml"/><Relationship Id="rId2" Type="http://schemas.openxmlformats.org/officeDocument/2006/relationships/slideLayout" Target="../slideLayouts/slideLayout7.xml"/><Relationship Id="rId1" Type="http://schemas.openxmlformats.org/officeDocument/2006/relationships/tags" Target="../tags/tag106.xml"/><Relationship Id="rId6" Type="http://schemas.openxmlformats.org/officeDocument/2006/relationships/chart" Target="../charts/chart236.xml"/><Relationship Id="rId5" Type="http://schemas.openxmlformats.org/officeDocument/2006/relationships/chart" Target="../charts/chart235.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image" Target="../media/image28.e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0.xml"/><Relationship Id="rId2" Type="http://schemas.openxmlformats.org/officeDocument/2006/relationships/slideLayout" Target="../slideLayouts/slideLayout7.xml"/><Relationship Id="rId1" Type="http://schemas.openxmlformats.org/officeDocument/2006/relationships/tags" Target="../tags/tag107.xml"/><Relationship Id="rId6" Type="http://schemas.openxmlformats.org/officeDocument/2006/relationships/chart" Target="../charts/chart239.xml"/><Relationship Id="rId5" Type="http://schemas.openxmlformats.org/officeDocument/2006/relationships/chart" Target="../charts/chart238.xml"/><Relationship Id="rId4" Type="http://schemas.openxmlformats.org/officeDocument/2006/relationships/image" Target="../media/image28.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3.xml"/><Relationship Id="rId2" Type="http://schemas.openxmlformats.org/officeDocument/2006/relationships/slideLayout" Target="../slideLayouts/slideLayout7.xml"/><Relationship Id="rId1" Type="http://schemas.openxmlformats.org/officeDocument/2006/relationships/tags" Target="../tags/tag108.xml"/><Relationship Id="rId6" Type="http://schemas.openxmlformats.org/officeDocument/2006/relationships/chart" Target="../charts/chart242.xml"/><Relationship Id="rId5" Type="http://schemas.openxmlformats.org/officeDocument/2006/relationships/chart" Target="../charts/chart241.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Total Fromage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92549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Enfant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51081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Enfant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56960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Enfant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97329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Frais A Tartiner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539482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Frais A Tartiner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733842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Frais A Tartiner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4042777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Salade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60520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Salade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526256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Salade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890713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Classique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7657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Total Fromage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4292248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Classique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566250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Classique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465281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Chevre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284052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Chevre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839483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Chevre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881223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Brebis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764768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Brebis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970262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Brebis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4139701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Total Fromage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6854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Total Fromage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19931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Total Fromage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107953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Total Fromage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197278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Soft Cheese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661954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Soft Cheese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603304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Soft Cheese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859199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Aperitif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428706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Aperitif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834694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Aperitif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881473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Enfant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828726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Enfant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313099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Enfant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561622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Soft Cheese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593706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Frais A Tartiner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111981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Frais A Tartiner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79281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Frais A Tartiner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845674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Salade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74455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Salade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9561635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Salade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717150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Classique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358810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Classique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4375577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Classique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4115201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Chevre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90019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Soft Cheese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6570857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Chevre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1811736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Chevre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3182992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Brebis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610487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Brebis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878222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Brebis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6447466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Total Fromage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050247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Total Fromage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6937378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Total Fromage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183839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Soft Cheese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4664715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Soft Cheese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676213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Soft Cheese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9884839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Soft Cheese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674411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Aperitif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3653539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Aperitif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2700745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Aperitif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4778224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Enfant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3041996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Enfant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4124113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Enfant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939775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Frais A Tartiner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9959029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Frais A Tartiner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0613777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Frais A Tartiner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228188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Aperitif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3979784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Salade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822657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Salade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9149906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Salade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2698449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Classique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8671026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Classique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23340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Classique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9252949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Chevre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6924361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Chevre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5087372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Chevre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0635527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Brebis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4526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Aperitif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3280944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Brebis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6232136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Brebis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04768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Aperitif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550+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150-249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50-149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5812607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TotalTime>
  <Words>6191</Words>
  <Application>Microsoft Office PowerPoint</Application>
  <PresentationFormat>On-screen Show (16:9)</PresentationFormat>
  <Paragraphs>2026</Paragraphs>
  <Slides>81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0" baseType="lpstr">
      <vt:lpstr>Aptos</vt:lpstr>
      <vt:lpstr>Arial</vt:lpstr>
      <vt:lpstr>Nexa</vt:lpstr>
      <vt:lpstr>Nexa Bold</vt:lpstr>
      <vt:lpstr>Nexa Book</vt:lpstr>
      <vt:lpstr>Nexa Book Italic</vt:lpstr>
      <vt:lpstr>Open Sans</vt:lpstr>
      <vt:lpstr>1_PricingOne Light Template Oct 2024</vt:lpstr>
      <vt:lpstr>think-cell Slide</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2025-09-14T07:12:00Z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