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4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Category" id="{9509EB48-F72A-4ECB-8803-23A8A0A7F0C9}">
          <p14:sldIdLst>
            <p14:sldId id="2147475173"/>
            <p14:sldId id="2147475174"/>
            <p14:sldId id="2147475175"/>
            <p14:sldId id="2147475176"/>
            <p14:sldId id="2147475177"/>
            <p14:sldId id="2147475178"/>
            <p14:sldId id="2147475179"/>
            <p14:sldId id="2147475180"/>
            <p14:sldId id="2147475181"/>
          </p14:sldIdLst>
        </p14:section>
        <p14:section name="Brackets By Sector" id="{FB58B2D1-5D79-4EE3-BEB4-1167D3A399E1}">
          <p14:sldIdLst>
            <p14:sldId id="2147475182"/>
            <p14:sldId id="2147475183"/>
            <p14:sldId id="2147475184"/>
            <p14:sldId id="2147475185"/>
            <p14:sldId id="2147475186"/>
            <p14:sldId id="2147475187"/>
            <p14:sldId id="2147475188"/>
            <p14:sldId id="2147475189"/>
            <p14:sldId id="2147475190"/>
          </p14:sldIdLst>
        </p14:section>
        <p14:section name="Brackets By Segment" id="{6CB43AC0-F864-4FD1-B464-F02973DB012C}">
          <p14:sldIdLst>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 Id="rId46" Type="http://schemas.microsoft.com/office/2015/10/relationships/revisionInfo" Target="revisionInfo.xml"/><Relationship Id="rId4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0.004631691828508521</c:v>
                </c:pt>
                <c:pt idx="1">
                  <c:v>0.0363680049961172</c:v>
                </c:pt>
                <c:pt idx="2">
                  <c:v>0.12183872576169985</c:v>
                </c:pt>
                <c:pt idx="3">
                  <c:v>0.26803138806339494</c:v>
                </c:pt>
                <c:pt idx="4">
                  <c:v>0.39485900014784997</c:v>
                </c:pt>
                <c:pt idx="5">
                  <c:v>0.17344449652797625</c:v>
                </c:pt>
                <c:pt idx="6">
                  <c:v>0.000826692674453274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0.009415630760324449</c:v>
                </c:pt>
                <c:pt idx="3">
                  <c:v>0.0023115914163032367</c:v>
                </c:pt>
                <c:pt idx="4">
                  <c:v>0.009671923930063551</c:v>
                </c:pt>
                <c:pt idx="5">
                  <c:v>0.007224720214512869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0.004373416783754474</c:v>
                </c:pt>
                <c:pt idx="1">
                  <c:v>0.040453124052177075</c:v>
                </c:pt>
                <c:pt idx="2">
                  <c:v>0.12468065232928349</c:v>
                </c:pt>
                <c:pt idx="3">
                  <c:v>0.24066929757465194</c:v>
                </c:pt>
                <c:pt idx="4">
                  <c:v>0.4235016609865862</c:v>
                </c:pt>
                <c:pt idx="5">
                  <c:v>0.1660920797654115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0.017543291482773286</c:v>
                </c:pt>
                <c:pt idx="2">
                  <c:v>0.008665182825658672</c:v>
                </c:pt>
                <c:pt idx="3">
                  <c:v>0.001076612885380411</c:v>
                </c:pt>
                <c:pt idx="4">
                  <c:v>0.010776193913363263</c:v>
                </c:pt>
                <c:pt idx="5">
                  <c:v>0.0022795160322909794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0.4874049196231556</c:v>
                </c:pt>
                <c:pt idx="4">
                  <c:v>0.019066378237682903</c:v>
                </c:pt>
                <c:pt idx="5">
                  <c:v>0.4860729607088935</c:v>
                </c:pt>
                <c:pt idx="6">
                  <c:v>0.007455741430267974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0.007298588200164566</c:v>
                </c:pt>
                <c:pt idx="1">
                  <c:v>0.03612754162937</c:v>
                </c:pt>
                <c:pt idx="2">
                  <c:v>0.13719498356475082</c:v>
                </c:pt>
                <c:pt idx="3">
                  <c:v>0.2655543928097179</c:v>
                </c:pt>
                <c:pt idx="4">
                  <c:v>0.4037194501949932</c:v>
                </c:pt>
                <c:pt idx="5">
                  <c:v>0.14488401371549256</c:v>
                </c:pt>
                <c:pt idx="6">
                  <c:v>0.005221029885510939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0.013121746185543237</c:v>
                </c:pt>
                <c:pt idx="2">
                  <c:v>0.00854792730383827</c:v>
                </c:pt>
                <c:pt idx="3">
                  <c:v>0.0036816609117870176</c:v>
                </c:pt>
                <c:pt idx="4">
                  <c:v>0.013084418862957645</c:v>
                </c:pt>
                <c:pt idx="5">
                  <c:v>0.0007978908700859749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0.5155954522696762</c:v>
                </c:pt>
                <c:pt idx="4">
                  <c:v>0.031881979303787146</c:v>
                </c:pt>
                <c:pt idx="5">
                  <c:v>0.4525206803874141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0.004855710781901685</c:v>
                </c:pt>
                <c:pt idx="1">
                  <c:v>0.038204793375372754</c:v>
                </c:pt>
                <c:pt idx="2">
                  <c:v>0.12798552630995078</c:v>
                </c:pt>
                <c:pt idx="3">
                  <c:v>0.2579764267007196</c:v>
                </c:pt>
                <c:pt idx="4">
                  <c:v>0.4116002556395987</c:v>
                </c:pt>
                <c:pt idx="5">
                  <c:v>0.15861101936594071</c:v>
                </c:pt>
                <c:pt idx="6">
                  <c:v>0.0007662678265158307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0.0030277342565419012</c:v>
                </c:pt>
                <c:pt idx="4">
                  <c:v>0.010300632411353873</c:v>
                </c:pt>
                <c:pt idx="5">
                  <c:v>0.005088820524815311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0.4973690087183809</c:v>
                </c:pt>
                <c:pt idx="4">
                  <c:v>0.025018851678911807</c:v>
                </c:pt>
                <c:pt idx="5">
                  <c:v>0.47510511822666945</c:v>
                </c:pt>
                <c:pt idx="6">
                  <c:v>0.002154125506760111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0.08717090218797244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0.004373416783754474</c:v>
                </c:pt>
                <c:pt idx="1">
                  <c:v>0.040453124052177075</c:v>
                </c:pt>
                <c:pt idx="2">
                  <c:v>0.12468065232928349</c:v>
                </c:pt>
                <c:pt idx="3">
                  <c:v>0.24066929757465194</c:v>
                </c:pt>
                <c:pt idx="4">
                  <c:v>0.4235016609865862</c:v>
                </c:pt>
                <c:pt idx="5">
                  <c:v>0.1660920797654115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0.003027397924249747</c:v>
                </c:pt>
                <c:pt idx="4">
                  <c:v>0.010885058477386517</c:v>
                </c:pt>
                <c:pt idx="5">
                  <c:v>0.0065005563476246845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0.4874049196231556</c:v>
                </c:pt>
                <c:pt idx="4">
                  <c:v>0.019066378237682903</c:v>
                </c:pt>
                <c:pt idx="5">
                  <c:v>0.4860729607088935</c:v>
                </c:pt>
                <c:pt idx="6">
                  <c:v>0.007455741430267974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0.09518821305351297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0.007298588200164566</c:v>
                </c:pt>
                <c:pt idx="1">
                  <c:v>0.03612754162937</c:v>
                </c:pt>
                <c:pt idx="2">
                  <c:v>0.13719498356475082</c:v>
                </c:pt>
                <c:pt idx="3">
                  <c:v>0.2655543928097179</c:v>
                </c:pt>
                <c:pt idx="4">
                  <c:v>0.4037194501949932</c:v>
                </c:pt>
                <c:pt idx="5">
                  <c:v>0.14488401371549256</c:v>
                </c:pt>
                <c:pt idx="6">
                  <c:v>0.005221029885510939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0.006017364073535775</c:v>
                </c:pt>
                <c:pt idx="4">
                  <c:v>0.014254262822939325</c:v>
                </c:pt>
                <c:pt idx="5">
                  <c:v>0.007212668046937516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0.5155954522696762</c:v>
                </c:pt>
                <c:pt idx="4">
                  <c:v>0.031881979303787146</c:v>
                </c:pt>
                <c:pt idx="5">
                  <c:v>0.4525206803874141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0.1121250056018383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0.10782224827956412</c:v>
                </c:pt>
                <c:pt idx="2">
                  <c:v>0.2303775653697803</c:v>
                </c:pt>
                <c:pt idx="3">
                  <c:v>0.15277992519657807</c:v>
                </c:pt>
                <c:pt idx="4">
                  <c:v>0.33557307572696826</c:v>
                </c:pt>
                <c:pt idx="5">
                  <c:v>0.17309289864448224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0.05233206825432513</c:v>
                </c:pt>
                <c:pt idx="3">
                  <c:v>0.024515348950153868</c:v>
                </c:pt>
                <c:pt idx="4">
                  <c:v>0.0851797485150551</c:v>
                </c:pt>
                <c:pt idx="5">
                  <c:v>0.03961192528885573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0.030312546756316075</c:v>
                </c:pt>
                <c:pt idx="2">
                  <c:v>0.04113727865799536</c:v>
                </c:pt>
                <c:pt idx="3">
                  <c:v>0.31354884189369275</c:v>
                </c:pt>
                <c:pt idx="4">
                  <c:v>0.5522062389315178</c:v>
                </c:pt>
                <c:pt idx="5">
                  <c:v>0.06277809343587261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0.004371210895374736</c:v>
                </c:pt>
                <c:pt idx="5">
                  <c:v>0.004369274925996972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0.003051488450920449</c:v>
                </c:pt>
                <c:pt idx="1">
                  <c:v>0.007904724602008903</c:v>
                </c:pt>
                <c:pt idx="2">
                  <c:v>0.09873477683311856</c:v>
                </c:pt>
                <c:pt idx="3">
                  <c:v>0.11405517250630832</c:v>
                </c:pt>
                <c:pt idx="4">
                  <c:v>0.3832923879214365</c:v>
                </c:pt>
                <c:pt idx="5">
                  <c:v>0.3929614496862073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0.015157577861394508</c:v>
                </c:pt>
                <c:pt idx="1">
                  <c:v>0.0676553458433807</c:v>
                </c:pt>
                <c:pt idx="2">
                  <c:v>0.21547173411303427</c:v>
                </c:pt>
                <c:pt idx="3">
                  <c:v>0.4843340116357569</c:v>
                </c:pt>
                <c:pt idx="4">
                  <c:v>0.2068831228245711</c:v>
                </c:pt>
                <c:pt idx="5">
                  <c:v>0.010498207721862569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0.0018541373589723593</c:v>
                </c:pt>
                <c:pt idx="2">
                  <c:v>0.06534813760368527</c:v>
                </c:pt>
                <c:pt idx="3">
                  <c:v>0.18279274351755131</c:v>
                </c:pt>
                <c:pt idx="4">
                  <c:v>0.5882431444878208</c:v>
                </c:pt>
                <c:pt idx="5">
                  <c:v>0.15763860412494748</c:v>
                </c:pt>
                <c:pt idx="6">
                  <c:v>0.003969095553240274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0.0011365210675183357</c:v>
                </c:pt>
                <c:pt idx="2">
                  <c:v>0.004849806229544707</c:v>
                </c:pt>
                <c:pt idx="3">
                  <c:v>0.030614134196544004</c:v>
                </c:pt>
                <c:pt idx="4">
                  <c:v>0.890216997399391</c:v>
                </c:pt>
                <c:pt idx="5">
                  <c:v>0.0728159513002155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0.17044196561462505</c:v>
                </c:pt>
                <c:pt idx="2">
                  <c:v>0.21713769270767602</c:v>
                </c:pt>
                <c:pt idx="3">
                  <c:v>0.1276742657727075</c:v>
                </c:pt>
                <c:pt idx="4">
                  <c:v>0.26640736095684486</c:v>
                </c:pt>
                <c:pt idx="5">
                  <c:v>0.2176558469385782</c:v>
                </c:pt>
                <c:pt idx="6">
                  <c:v>0.0006819452433013775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0.0787004175139863</c:v>
                </c:pt>
                <c:pt idx="3">
                  <c:v>0.01932140439824797</c:v>
                </c:pt>
                <c:pt idx="4">
                  <c:v>0.07178276387539519</c:v>
                </c:pt>
                <c:pt idx="5">
                  <c:v>0.05284718063657199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0.04086666246411881</c:v>
                </c:pt>
                <c:pt idx="2">
                  <c:v>0.045633021875691224</c:v>
                </c:pt>
                <c:pt idx="3">
                  <c:v>0.2606269590823887</c:v>
                </c:pt>
                <c:pt idx="4">
                  <c:v>0.5938757410843922</c:v>
                </c:pt>
                <c:pt idx="5">
                  <c:v>0.0589874561094733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0.007720050625362799</c:v>
                </c:pt>
                <c:pt idx="5">
                  <c:v>0.0064254037852506385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0.004362354420050404</c:v>
                </c:pt>
                <c:pt idx="1">
                  <c:v>0.0018876754315294742</c:v>
                </c:pt>
                <c:pt idx="2">
                  <c:v>0.09224108918713539</c:v>
                </c:pt>
                <c:pt idx="3">
                  <c:v>0.11466792141021989</c:v>
                </c:pt>
                <c:pt idx="4">
                  <c:v>0.44252273603449555</c:v>
                </c:pt>
                <c:pt idx="5">
                  <c:v>0.34431822351656927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0.01236538655618517</c:v>
                </c:pt>
                <c:pt idx="1">
                  <c:v>0.04605500468565433</c:v>
                </c:pt>
                <c:pt idx="2">
                  <c:v>0.19655397261270163</c:v>
                </c:pt>
                <c:pt idx="3">
                  <c:v>0.4990306345942146</c:v>
                </c:pt>
                <c:pt idx="4">
                  <c:v>0.23210744618696394</c:v>
                </c:pt>
                <c:pt idx="5">
                  <c:v>0.013887555364280369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0.0019202668363358737</c:v>
                </c:pt>
                <c:pt idx="2">
                  <c:v>0.0890529308105966</c:v>
                </c:pt>
                <c:pt idx="3">
                  <c:v>0.1461388558985822</c:v>
                </c:pt>
                <c:pt idx="4">
                  <c:v>0.5664460395056515</c:v>
                </c:pt>
                <c:pt idx="5">
                  <c:v>0.19549927143426438</c:v>
                </c:pt>
                <c:pt idx="6">
                  <c:v>0.0008105355045852024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0.006824903688310259</c:v>
                </c:pt>
                <c:pt idx="1">
                  <c:v>0.03378225415551858</c:v>
                </c:pt>
                <c:pt idx="2">
                  <c:v>0.12828871256157567</c:v>
                </c:pt>
                <c:pt idx="3">
                  <c:v>0.28029389908295005</c:v>
                </c:pt>
                <c:pt idx="4">
                  <c:v>0.38086360388518753</c:v>
                </c:pt>
                <c:pt idx="5">
                  <c:v>0.16506452973884406</c:v>
                </c:pt>
                <c:pt idx="6">
                  <c:v>0.004882096887613894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0.0006976686502865877</c:v>
                </c:pt>
                <c:pt idx="1">
                  <c:v>0.0014491880932194251</c:v>
                </c:pt>
                <c:pt idx="2">
                  <c:v>0.004457696094131803</c:v>
                </c:pt>
                <c:pt idx="3">
                  <c:v>0.030277145264557645</c:v>
                </c:pt>
                <c:pt idx="4">
                  <c:v>0.8383955071465904</c:v>
                </c:pt>
                <c:pt idx="5">
                  <c:v>0.12472279475121414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0.09902539055901118</c:v>
                </c:pt>
                <c:pt idx="2">
                  <c:v>0.19501182742892956</c:v>
                </c:pt>
                <c:pt idx="3">
                  <c:v>0.19221661010637114</c:v>
                </c:pt>
                <c:pt idx="4">
                  <c:v>0.330662738462675</c:v>
                </c:pt>
                <c:pt idx="5">
                  <c:v>0.18270648148145718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0.0526041463350669</c:v>
                </c:pt>
                <c:pt idx="3">
                  <c:v>0.033856581368870375</c:v>
                </c:pt>
                <c:pt idx="4">
                  <c:v>0.08502524402054405</c:v>
                </c:pt>
                <c:pt idx="5">
                  <c:v>0.04373994730233104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0.014730354873988523</c:v>
                </c:pt>
                <c:pt idx="2">
                  <c:v>0.06817263886703966</c:v>
                </c:pt>
                <c:pt idx="3">
                  <c:v>0.3091614458399919</c:v>
                </c:pt>
                <c:pt idx="4">
                  <c:v>0.5489472030872572</c:v>
                </c:pt>
                <c:pt idx="5">
                  <c:v>0.058881162071140414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0.006518013580659397</c:v>
                </c:pt>
                <c:pt idx="3">
                  <c:v>0.004195062034680129</c:v>
                </c:pt>
                <c:pt idx="4">
                  <c:v>0.011005025621720703</c:v>
                </c:pt>
                <c:pt idx="5">
                  <c:v>0.006255491637893906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0.0030402933460139136</c:v>
                </c:pt>
                <c:pt idx="5">
                  <c:v>0.0054087455271764505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0.0010588329459832054</c:v>
                </c:pt>
                <c:pt idx="1">
                  <c:v>0.0007825140203652709</c:v>
                </c:pt>
                <c:pt idx="2">
                  <c:v>0.08947572521744833</c:v>
                </c:pt>
                <c:pt idx="3">
                  <c:v>0.11610180874499837</c:v>
                </c:pt>
                <c:pt idx="4">
                  <c:v>0.3950069654767989</c:v>
                </c:pt>
                <c:pt idx="5">
                  <c:v>0.39757415359440584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0.025205229389434692</c:v>
                </c:pt>
                <c:pt idx="1">
                  <c:v>0.07085400516439393</c:v>
                </c:pt>
                <c:pt idx="2">
                  <c:v>0.22945432953046957</c:v>
                </c:pt>
                <c:pt idx="3">
                  <c:v>0.4633933380993725</c:v>
                </c:pt>
                <c:pt idx="4">
                  <c:v>0.1964228619147909</c:v>
                </c:pt>
                <c:pt idx="5">
                  <c:v>0.014670235901538414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0.003284521370912834</c:v>
                </c:pt>
                <c:pt idx="2">
                  <c:v>0.09721766815684785</c:v>
                </c:pt>
                <c:pt idx="3">
                  <c:v>0.1911152194331892</c:v>
                </c:pt>
                <c:pt idx="4">
                  <c:v>0.5708096019417275</c:v>
                </c:pt>
                <c:pt idx="5">
                  <c:v>0.10755092846468892</c:v>
                </c:pt>
                <c:pt idx="6">
                  <c:v>0.03002206063263369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0.043253304601556915</c:v>
                </c:pt>
                <c:pt idx="4">
                  <c:v>0.862817425129608</c:v>
                </c:pt>
                <c:pt idx="5">
                  <c:v>0.09336604484905445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0.10782224827956412</c:v>
                </c:pt>
                <c:pt idx="2">
                  <c:v>0.2303775653697803</c:v>
                </c:pt>
                <c:pt idx="3">
                  <c:v>0.15277992519657807</c:v>
                </c:pt>
                <c:pt idx="4">
                  <c:v>0.33557307572696826</c:v>
                </c:pt>
                <c:pt idx="5">
                  <c:v>0.17309289864448224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0.09318942391174119</c:v>
                </c:pt>
                <c:pt idx="2">
                  <c:v>0.055137933884248834</c:v>
                </c:pt>
                <c:pt idx="3">
                  <c:v>0.03473668652662813</c:v>
                </c:pt>
                <c:pt idx="4">
                  <c:v>0.06767013652507513</c:v>
                </c:pt>
                <c:pt idx="5">
                  <c:v>0.013478288425252933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0.030312546756316075</c:v>
                </c:pt>
                <c:pt idx="2">
                  <c:v>0.04113727865799536</c:v>
                </c:pt>
                <c:pt idx="3">
                  <c:v>0.31354884189369275</c:v>
                </c:pt>
                <c:pt idx="4">
                  <c:v>0.5522062389315178</c:v>
                </c:pt>
                <c:pt idx="5">
                  <c:v>0.06277809343587261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0.003051488450920449</c:v>
                </c:pt>
                <c:pt idx="1">
                  <c:v>0.007904724602008903</c:v>
                </c:pt>
                <c:pt idx="2">
                  <c:v>0.09873477683311856</c:v>
                </c:pt>
                <c:pt idx="3">
                  <c:v>0.11405517250630832</c:v>
                </c:pt>
                <c:pt idx="4">
                  <c:v>0.3832923879214365</c:v>
                </c:pt>
                <c:pt idx="5">
                  <c:v>0.3929614496862073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0.015157577861394508</c:v>
                </c:pt>
                <c:pt idx="1">
                  <c:v>0.0676553458433807</c:v>
                </c:pt>
                <c:pt idx="2">
                  <c:v>0.21547173411303427</c:v>
                </c:pt>
                <c:pt idx="3">
                  <c:v>0.4843340116357569</c:v>
                </c:pt>
                <c:pt idx="4">
                  <c:v>0.2068831228245711</c:v>
                </c:pt>
                <c:pt idx="5">
                  <c:v>0.010498207721862569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0.006076137648858728</c:v>
                </c:pt>
                <c:pt idx="3">
                  <c:v>0.0028464121465069</c:v>
                </c:pt>
                <c:pt idx="4">
                  <c:v>0.010516466768505726</c:v>
                </c:pt>
                <c:pt idx="5">
                  <c:v>0.005225430210834079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0.0018541373589723593</c:v>
                </c:pt>
                <c:pt idx="2">
                  <c:v>0.06534813760368527</c:v>
                </c:pt>
                <c:pt idx="3">
                  <c:v>0.18279274351755131</c:v>
                </c:pt>
                <c:pt idx="4">
                  <c:v>0.5882431444878208</c:v>
                </c:pt>
                <c:pt idx="5">
                  <c:v>0.15763860412494748</c:v>
                </c:pt>
                <c:pt idx="6">
                  <c:v>0.003969095553240274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0.0011365210675183357</c:v>
                </c:pt>
                <c:pt idx="2">
                  <c:v>0.004849806229544707</c:v>
                </c:pt>
                <c:pt idx="3">
                  <c:v>0.030614134196544004</c:v>
                </c:pt>
                <c:pt idx="4">
                  <c:v>0.890216997399391</c:v>
                </c:pt>
                <c:pt idx="5">
                  <c:v>0.0728159513002155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0.17044196561462505</c:v>
                </c:pt>
                <c:pt idx="2">
                  <c:v>0.21713769270767602</c:v>
                </c:pt>
                <c:pt idx="3">
                  <c:v>0.1276742657727075</c:v>
                </c:pt>
                <c:pt idx="4">
                  <c:v>0.26640736095684486</c:v>
                </c:pt>
                <c:pt idx="5">
                  <c:v>0.2176558469385782</c:v>
                </c:pt>
                <c:pt idx="6">
                  <c:v>0.0006819452433013775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0.13883172631490734</c:v>
                </c:pt>
                <c:pt idx="2">
                  <c:v>0.0685733513406976</c:v>
                </c:pt>
                <c:pt idx="3">
                  <c:v>0.008519953373459404</c:v>
                </c:pt>
                <c:pt idx="4">
                  <c:v>0.08527918524100789</c:v>
                </c:pt>
                <c:pt idx="5">
                  <c:v>0.01803932553000234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0.04086666246411881</c:v>
                </c:pt>
                <c:pt idx="2">
                  <c:v>0.045633021875691224</c:v>
                </c:pt>
                <c:pt idx="3">
                  <c:v>0.2606269590823887</c:v>
                </c:pt>
                <c:pt idx="4">
                  <c:v>0.5938757410843922</c:v>
                </c:pt>
                <c:pt idx="5">
                  <c:v>0.0589874561094733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0.004362354420050404</c:v>
                </c:pt>
                <c:pt idx="1">
                  <c:v>0.0018876754315294742</c:v>
                </c:pt>
                <c:pt idx="2">
                  <c:v>0.09224108918713539</c:v>
                </c:pt>
                <c:pt idx="3">
                  <c:v>0.11466792141021989</c:v>
                </c:pt>
                <c:pt idx="4">
                  <c:v>0.44252273603449555</c:v>
                </c:pt>
                <c:pt idx="5">
                  <c:v>0.34431822351656927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0.01236538655618517</c:v>
                </c:pt>
                <c:pt idx="1">
                  <c:v>0.04605500468565433</c:v>
                </c:pt>
                <c:pt idx="2">
                  <c:v>0.19655397261270163</c:v>
                </c:pt>
                <c:pt idx="3">
                  <c:v>0.4990306345942146</c:v>
                </c:pt>
                <c:pt idx="4">
                  <c:v>0.23210744618696394</c:v>
                </c:pt>
                <c:pt idx="5">
                  <c:v>0.013887555364280369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0.0019202668363358737</c:v>
                </c:pt>
                <c:pt idx="2">
                  <c:v>0.0890529308105966</c:v>
                </c:pt>
                <c:pt idx="3">
                  <c:v>0.1461388558985822</c:v>
                </c:pt>
                <c:pt idx="4">
                  <c:v>0.5664460395056515</c:v>
                </c:pt>
                <c:pt idx="5">
                  <c:v>0.19549927143426438</c:v>
                </c:pt>
                <c:pt idx="6">
                  <c:v>0.0008105355045852024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0.0006976686502865877</c:v>
                </c:pt>
                <c:pt idx="1">
                  <c:v>0.0014491880932194251</c:v>
                </c:pt>
                <c:pt idx="2">
                  <c:v>0.004457696094131803</c:v>
                </c:pt>
                <c:pt idx="3">
                  <c:v>0.030277145264557645</c:v>
                </c:pt>
                <c:pt idx="4">
                  <c:v>0.8383955071465904</c:v>
                </c:pt>
                <c:pt idx="5">
                  <c:v>0.12472279475121414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0.09902539055901118</c:v>
                </c:pt>
                <c:pt idx="2">
                  <c:v>0.19501182742892956</c:v>
                </c:pt>
                <c:pt idx="3">
                  <c:v>0.19221661010637114</c:v>
                </c:pt>
                <c:pt idx="4">
                  <c:v>0.330662738462675</c:v>
                </c:pt>
                <c:pt idx="5">
                  <c:v>0.18270648148145718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0.09902539055901118</c:v>
                </c:pt>
                <c:pt idx="2">
                  <c:v>0.06450832288352</c:v>
                </c:pt>
                <c:pt idx="3">
                  <c:v>0.0277842525331899</c:v>
                </c:pt>
                <c:pt idx="4">
                  <c:v>0.09874369385147747</c:v>
                </c:pt>
                <c:pt idx="5">
                  <c:v>0.006021413150086919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0.014730354873988523</c:v>
                </c:pt>
                <c:pt idx="2">
                  <c:v>0.06817263886703966</c:v>
                </c:pt>
                <c:pt idx="3">
                  <c:v>0.3091614458399919</c:v>
                </c:pt>
                <c:pt idx="4">
                  <c:v>0.5489472030872572</c:v>
                </c:pt>
                <c:pt idx="5">
                  <c:v>0.058881162071140414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0.0010588329459832054</c:v>
                </c:pt>
                <c:pt idx="1">
                  <c:v>0.0007825140203652709</c:v>
                </c:pt>
                <c:pt idx="2">
                  <c:v>0.08947572521744833</c:v>
                </c:pt>
                <c:pt idx="3">
                  <c:v>0.11610180874499837</c:v>
                </c:pt>
                <c:pt idx="4">
                  <c:v>0.3950069654767989</c:v>
                </c:pt>
                <c:pt idx="5">
                  <c:v>0.39757415359440584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0.025205229389434692</c:v>
                </c:pt>
                <c:pt idx="1">
                  <c:v>0.07085400516439393</c:v>
                </c:pt>
                <c:pt idx="2">
                  <c:v>0.22945432953046957</c:v>
                </c:pt>
                <c:pt idx="3">
                  <c:v>0.4633933380993725</c:v>
                </c:pt>
                <c:pt idx="4">
                  <c:v>0.1964228619147909</c:v>
                </c:pt>
                <c:pt idx="5">
                  <c:v>0.014670235901538414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0.003284521370912834</c:v>
                </c:pt>
                <c:pt idx="2">
                  <c:v>0.09721766815684785</c:v>
                </c:pt>
                <c:pt idx="3">
                  <c:v>0.1911152194331892</c:v>
                </c:pt>
                <c:pt idx="4">
                  <c:v>0.5708096019417275</c:v>
                </c:pt>
                <c:pt idx="5">
                  <c:v>0.10755092846468892</c:v>
                </c:pt>
                <c:pt idx="6">
                  <c:v>0.03002206063263369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0.043253304601556915</c:v>
                </c:pt>
                <c:pt idx="4">
                  <c:v>0.862817425129608</c:v>
                </c:pt>
                <c:pt idx="5">
                  <c:v>0.09336604484905445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0.10782224827956412</c:v>
                </c:pt>
                <c:pt idx="2">
                  <c:v>0.2303775653697803</c:v>
                </c:pt>
                <c:pt idx="3">
                  <c:v>0.15277992519657807</c:v>
                </c:pt>
                <c:pt idx="4">
                  <c:v>0.33557307572696826</c:v>
                </c:pt>
                <c:pt idx="5">
                  <c:v>0.17309289864448224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0.030312546756316075</c:v>
                </c:pt>
                <c:pt idx="2">
                  <c:v>0.04113727865799536</c:v>
                </c:pt>
                <c:pt idx="3">
                  <c:v>0.31354884189369275</c:v>
                </c:pt>
                <c:pt idx="4">
                  <c:v>0.5522062389315178</c:v>
                </c:pt>
                <c:pt idx="5">
                  <c:v>0.06277809343587261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0.020110324760778144</c:v>
                </c:pt>
                <c:pt idx="4">
                  <c:v>0.06841718773242574</c:v>
                </c:pt>
                <c:pt idx="5">
                  <c:v>0.016040954531526964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0.003051488450920449</c:v>
                </c:pt>
                <c:pt idx="1">
                  <c:v>0.007904724602008903</c:v>
                </c:pt>
                <c:pt idx="2">
                  <c:v>0.09873477683311856</c:v>
                </c:pt>
                <c:pt idx="3">
                  <c:v>0.11405517250630832</c:v>
                </c:pt>
                <c:pt idx="4">
                  <c:v>0.3832923879214365</c:v>
                </c:pt>
                <c:pt idx="5">
                  <c:v>0.3929614496862073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0.011204302097401005</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0.015157577861394508</c:v>
                </c:pt>
                <c:pt idx="1">
                  <c:v>0.0676553458433807</c:v>
                </c:pt>
                <c:pt idx="2">
                  <c:v>0.21547173411303427</c:v>
                </c:pt>
                <c:pt idx="3">
                  <c:v>0.4843340116357569</c:v>
                </c:pt>
                <c:pt idx="4">
                  <c:v>0.2068831228245711</c:v>
                </c:pt>
                <c:pt idx="5">
                  <c:v>0.010498207721862569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0.0018541373589723593</c:v>
                </c:pt>
                <c:pt idx="2">
                  <c:v>0.06534813760368527</c:v>
                </c:pt>
                <c:pt idx="3">
                  <c:v>0.18279274351755131</c:v>
                </c:pt>
                <c:pt idx="4">
                  <c:v>0.5882431444878208</c:v>
                </c:pt>
                <c:pt idx="5">
                  <c:v>0.15763860412494748</c:v>
                </c:pt>
                <c:pt idx="6">
                  <c:v>0.003969095553240274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0.004631691828508521</c:v>
                </c:pt>
                <c:pt idx="1">
                  <c:v>0.0363680049961172</c:v>
                </c:pt>
                <c:pt idx="2">
                  <c:v>0.12183872576169985</c:v>
                </c:pt>
                <c:pt idx="3">
                  <c:v>0.26803138806339494</c:v>
                </c:pt>
                <c:pt idx="4">
                  <c:v>0.39485900014784997</c:v>
                </c:pt>
                <c:pt idx="5">
                  <c:v>0.17344449652797625</c:v>
                </c:pt>
                <c:pt idx="6">
                  <c:v>0.000826692674453274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0.0011365210675183357</c:v>
                </c:pt>
                <c:pt idx="2">
                  <c:v>0.004849806229544707</c:v>
                </c:pt>
                <c:pt idx="3">
                  <c:v>0.030614134196544004</c:v>
                </c:pt>
                <c:pt idx="4">
                  <c:v>0.890216997399391</c:v>
                </c:pt>
                <c:pt idx="5">
                  <c:v>0.0728159513002155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0.17044196561462505</c:v>
                </c:pt>
                <c:pt idx="2">
                  <c:v>0.21713769270767602</c:v>
                </c:pt>
                <c:pt idx="3">
                  <c:v>0.1276742657727075</c:v>
                </c:pt>
                <c:pt idx="4">
                  <c:v>0.26640736095684486</c:v>
                </c:pt>
                <c:pt idx="5">
                  <c:v>0.2176558469385782</c:v>
                </c:pt>
                <c:pt idx="6">
                  <c:v>0.0006819452433013775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0.04086666246411881</c:v>
                </c:pt>
                <c:pt idx="2">
                  <c:v>0.045633021875691224</c:v>
                </c:pt>
                <c:pt idx="3">
                  <c:v>0.2606269590823887</c:v>
                </c:pt>
                <c:pt idx="4">
                  <c:v>0.5938757410843922</c:v>
                </c:pt>
                <c:pt idx="5">
                  <c:v>0.0589874561094733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0.01081997685155103</c:v>
                </c:pt>
                <c:pt idx="2">
                  <c:v>0.0064019192653766085</c:v>
                </c:pt>
                <c:pt idx="3">
                  <c:v>0.004033184543276768</c:v>
                </c:pt>
                <c:pt idx="4">
                  <c:v>0.007857000075846162</c:v>
                </c:pt>
                <c:pt idx="5">
                  <c:v>0.0015649283216718202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0.020414795047385217</c:v>
                </c:pt>
                <c:pt idx="4">
                  <c:v>0.07340172764031956</c:v>
                </c:pt>
                <c:pt idx="5">
                  <c:v>0.015271064113262924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0.004362354420050404</c:v>
                </c:pt>
                <c:pt idx="1">
                  <c:v>0.0018876754315294742</c:v>
                </c:pt>
                <c:pt idx="2">
                  <c:v>0.09224108918713539</c:v>
                </c:pt>
                <c:pt idx="3">
                  <c:v>0.11466792141021989</c:v>
                </c:pt>
                <c:pt idx="4">
                  <c:v>0.44252273603449555</c:v>
                </c:pt>
                <c:pt idx="5">
                  <c:v>0.34431822351656927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0.01670551892246316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0.01236538655618517</c:v>
                </c:pt>
                <c:pt idx="1">
                  <c:v>0.04605500468565433</c:v>
                </c:pt>
                <c:pt idx="2">
                  <c:v>0.19655397261270163</c:v>
                </c:pt>
                <c:pt idx="3">
                  <c:v>0.4990306345942146</c:v>
                </c:pt>
                <c:pt idx="4">
                  <c:v>0.23210744618696394</c:v>
                </c:pt>
                <c:pt idx="5">
                  <c:v>0.013887555364280369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0.0019202668363358737</c:v>
                </c:pt>
                <c:pt idx="2">
                  <c:v>0.0890529308105966</c:v>
                </c:pt>
                <c:pt idx="3">
                  <c:v>0.1461388558985822</c:v>
                </c:pt>
                <c:pt idx="4">
                  <c:v>0.5664460395056515</c:v>
                </c:pt>
                <c:pt idx="5">
                  <c:v>0.19549927143426438</c:v>
                </c:pt>
                <c:pt idx="6">
                  <c:v>0.0008105355045852024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0.0006976686502865877</c:v>
                </c:pt>
                <c:pt idx="1">
                  <c:v>0.0014491880932194251</c:v>
                </c:pt>
                <c:pt idx="2">
                  <c:v>0.004457696094131803</c:v>
                </c:pt>
                <c:pt idx="3">
                  <c:v>0.030277145264557645</c:v>
                </c:pt>
                <c:pt idx="4">
                  <c:v>0.8383955071465904</c:v>
                </c:pt>
                <c:pt idx="5">
                  <c:v>0.12472279475121414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0.09902539055901118</c:v>
                </c:pt>
                <c:pt idx="2">
                  <c:v>0.19501182742892956</c:v>
                </c:pt>
                <c:pt idx="3">
                  <c:v>0.19221661010637114</c:v>
                </c:pt>
                <c:pt idx="4">
                  <c:v>0.330662738462675</c:v>
                </c:pt>
                <c:pt idx="5">
                  <c:v>0.18270648148145718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0.014730354873988523</c:v>
                </c:pt>
                <c:pt idx="2">
                  <c:v>0.06817263886703966</c:v>
                </c:pt>
                <c:pt idx="3">
                  <c:v>0.3091614458399919</c:v>
                </c:pt>
                <c:pt idx="4">
                  <c:v>0.5489472030872572</c:v>
                </c:pt>
                <c:pt idx="5">
                  <c:v>0.058881162071140414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0.036411951396942636</c:v>
                </c:pt>
                <c:pt idx="4">
                  <c:v>0.08625463222190179</c:v>
                </c:pt>
                <c:pt idx="5">
                  <c:v>0.024760042330392758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0.0010588329459832054</c:v>
                </c:pt>
                <c:pt idx="1">
                  <c:v>0.0007825140203652709</c:v>
                </c:pt>
                <c:pt idx="2">
                  <c:v>0.08947572521744833</c:v>
                </c:pt>
                <c:pt idx="3">
                  <c:v>0.11610180874499837</c:v>
                </c:pt>
                <c:pt idx="4">
                  <c:v>0.3950069654767989</c:v>
                </c:pt>
                <c:pt idx="5">
                  <c:v>0.39757415359440584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0.014614709564537092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0.025205229389434692</c:v>
                </c:pt>
                <c:pt idx="1">
                  <c:v>0.07085400516439393</c:v>
                </c:pt>
                <c:pt idx="2">
                  <c:v>0.22945432953046957</c:v>
                </c:pt>
                <c:pt idx="3">
                  <c:v>0.4633933380993725</c:v>
                </c:pt>
                <c:pt idx="4">
                  <c:v>0.1964228619147909</c:v>
                </c:pt>
                <c:pt idx="5">
                  <c:v>0.014670235901538414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0.003284521370912834</c:v>
                </c:pt>
                <c:pt idx="2">
                  <c:v>0.09721766815684785</c:v>
                </c:pt>
                <c:pt idx="3">
                  <c:v>0.1911152194331892</c:v>
                </c:pt>
                <c:pt idx="4">
                  <c:v>0.5708096019417275</c:v>
                </c:pt>
                <c:pt idx="5">
                  <c:v>0.10755092846468892</c:v>
                </c:pt>
                <c:pt idx="6">
                  <c:v>0.03002206063263369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0.043253304601556915</c:v>
                </c:pt>
                <c:pt idx="4">
                  <c:v>0.862817425129608</c:v>
                </c:pt>
                <c:pt idx="5">
                  <c:v>0.09336604484905445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0.004140672620921179</c:v>
                </c:pt>
                <c:pt idx="1">
                  <c:v>0.03830034670810188</c:v>
                </c:pt>
                <c:pt idx="2">
                  <c:v>0.11804545324376452</c:v>
                </c:pt>
                <c:pt idx="3">
                  <c:v>0.25149827422127424</c:v>
                </c:pt>
                <c:pt idx="4">
                  <c:v>0.4056119547908504</c:v>
                </c:pt>
                <c:pt idx="5">
                  <c:v>0.18182419182032922</c:v>
                </c:pt>
                <c:pt idx="6">
                  <c:v>0.0005791065947585686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0.01660967392666346</c:v>
                </c:pt>
                <c:pt idx="2">
                  <c:v>0.00820403978298163</c:v>
                </c:pt>
                <c:pt idx="3">
                  <c:v>0.0010193177824681543</c:v>
                </c:pt>
                <c:pt idx="4">
                  <c:v>0.01020270724266415</c:v>
                </c:pt>
                <c:pt idx="5">
                  <c:v>0.0021582049209028765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0.006824903688310259</c:v>
                </c:pt>
                <c:pt idx="1">
                  <c:v>0.03378225415551858</c:v>
                </c:pt>
                <c:pt idx="2">
                  <c:v>0.12828871256157567</c:v>
                </c:pt>
                <c:pt idx="3">
                  <c:v>0.28029389908295005</c:v>
                </c:pt>
                <c:pt idx="4">
                  <c:v>0.38086360388518753</c:v>
                </c:pt>
                <c:pt idx="5">
                  <c:v>0.16506452973884406</c:v>
                </c:pt>
                <c:pt idx="6">
                  <c:v>0.004882096887613894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0.012269923294306317</c:v>
                </c:pt>
                <c:pt idx="2">
                  <c:v>0.007993022488040152</c:v>
                </c:pt>
                <c:pt idx="3">
                  <c:v>0.0034426589528947196</c:v>
                </c:pt>
                <c:pt idx="4">
                  <c:v>0.01223501914523722</c:v>
                </c:pt>
                <c:pt idx="5">
                  <c:v>0.0007460942800408949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0.004631691828508521</c:v>
                </c:pt>
                <c:pt idx="1">
                  <c:v>0.0363680049961172</c:v>
                </c:pt>
                <c:pt idx="2">
                  <c:v>0.12183872576169985</c:v>
                </c:pt>
                <c:pt idx="3">
                  <c:v>0.26803138806339494</c:v>
                </c:pt>
                <c:pt idx="4">
                  <c:v>0.39485900014784997</c:v>
                </c:pt>
                <c:pt idx="5">
                  <c:v>0.17344449652797625</c:v>
                </c:pt>
                <c:pt idx="6">
                  <c:v>0.000826692674453274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0.002882166374765753</c:v>
                </c:pt>
                <c:pt idx="4">
                  <c:v>0.009817937528781094</c:v>
                </c:pt>
                <c:pt idx="5">
                  <c:v>0.00882288699344538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0.004140672620921179</c:v>
                </c:pt>
                <c:pt idx="1">
                  <c:v>0.03830034670810188</c:v>
                </c:pt>
                <c:pt idx="2">
                  <c:v>0.11804545324376452</c:v>
                </c:pt>
                <c:pt idx="3">
                  <c:v>0.25149827422127424</c:v>
                </c:pt>
                <c:pt idx="4">
                  <c:v>0.4056119547908504</c:v>
                </c:pt>
                <c:pt idx="5">
                  <c:v>0.18182419182032922</c:v>
                </c:pt>
                <c:pt idx="6">
                  <c:v>0.0005791065947585686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0.002866286091035014</c:v>
                </c:pt>
                <c:pt idx="4">
                  <c:v>0.010365959370372987</c:v>
                </c:pt>
                <c:pt idx="5">
                  <c:v>0.010854694565211216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0.006824903688310259</c:v>
                </c:pt>
                <c:pt idx="1">
                  <c:v>0.03378225415551858</c:v>
                </c:pt>
                <c:pt idx="2">
                  <c:v>0.12828871256157567</c:v>
                </c:pt>
                <c:pt idx="3">
                  <c:v>0.28029389908295005</c:v>
                </c:pt>
                <c:pt idx="4">
                  <c:v>0.38086360388518753</c:v>
                </c:pt>
                <c:pt idx="5">
                  <c:v>0.16506452973884406</c:v>
                </c:pt>
                <c:pt idx="6">
                  <c:v>0.004882096887613894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0.005626735540544363</c:v>
                </c:pt>
                <c:pt idx="4">
                  <c:v>0.013328920479123485</c:v>
                </c:pt>
                <c:pt idx="5">
                  <c:v>0.013698706689136779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0.004855710781901685</c:v>
                </c:pt>
                <c:pt idx="1">
                  <c:v>0.038204793375372754</c:v>
                </c:pt>
                <c:pt idx="2">
                  <c:v>0.12798552630995078</c:v>
                </c:pt>
                <c:pt idx="3">
                  <c:v>0.2579764267007196</c:v>
                </c:pt>
                <c:pt idx="4">
                  <c:v>0.4116002556395987</c:v>
                </c:pt>
                <c:pt idx="5">
                  <c:v>0.15861101936594071</c:v>
                </c:pt>
                <c:pt idx="6">
                  <c:v>0.0007662678265158307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0.006383021559055119</c:v>
                </c:pt>
                <c:pt idx="3">
                  <c:v>0.002990174210507312</c:v>
                </c:pt>
                <c:pt idx="4">
                  <c:v>0.011047615769709744</c:v>
                </c:pt>
                <c:pt idx="5">
                  <c:v>0.005489347940851323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0.4973690087183809</c:v>
                </c:pt>
                <c:pt idx="4">
                  <c:v>0.025018851678911807</c:v>
                </c:pt>
                <c:pt idx="5">
                  <c:v>0.47510511822666945</c:v>
                </c:pt>
                <c:pt idx="6">
                  <c:v>0.002154125506760111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0.004373416783754474</c:v>
                </c:pt>
                <c:pt idx="1">
                  <c:v>0.040453124052177075</c:v>
                </c:pt>
                <c:pt idx="2">
                  <c:v>0.12468065232928349</c:v>
                </c:pt>
                <c:pt idx="3">
                  <c:v>0.24066929757465194</c:v>
                </c:pt>
                <c:pt idx="4">
                  <c:v>0.4235016609865862</c:v>
                </c:pt>
                <c:pt idx="5">
                  <c:v>0.1660920797654115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0.009944876440793532</c:v>
                </c:pt>
                <c:pt idx="3">
                  <c:v>0.002441524269792252</c:v>
                </c:pt>
                <c:pt idx="4">
                  <c:v>0.010215575661117129</c:v>
                </c:pt>
                <c:pt idx="5">
                  <c:v>0.00763081642447054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0.4874049196231556</c:v>
                </c:pt>
                <c:pt idx="4">
                  <c:v>0.019066378237682903</c:v>
                </c:pt>
                <c:pt idx="5">
                  <c:v>0.4860729607088935</c:v>
                </c:pt>
                <c:pt idx="6">
                  <c:v>0.007455741430267974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0.007298588200164566</c:v>
                </c:pt>
                <c:pt idx="1">
                  <c:v>0.03612754162937</c:v>
                </c:pt>
                <c:pt idx="2">
                  <c:v>0.13719498356475082</c:v>
                </c:pt>
                <c:pt idx="3">
                  <c:v>0.2655543928097179</c:v>
                </c:pt>
                <c:pt idx="4">
                  <c:v>0.4037194501949932</c:v>
                </c:pt>
                <c:pt idx="5">
                  <c:v>0.14488401371549256</c:v>
                </c:pt>
                <c:pt idx="6">
                  <c:v>0.005221029885510939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0.004140672620921179</c:v>
                </c:pt>
                <c:pt idx="1">
                  <c:v>0.03830034670810188</c:v>
                </c:pt>
                <c:pt idx="2">
                  <c:v>0.11804545324376452</c:v>
                </c:pt>
                <c:pt idx="3">
                  <c:v>0.25149827422127424</c:v>
                </c:pt>
                <c:pt idx="4">
                  <c:v>0.4056119547908504</c:v>
                </c:pt>
                <c:pt idx="5">
                  <c:v>0.18182419182032922</c:v>
                </c:pt>
                <c:pt idx="6">
                  <c:v>0.0005791065947585686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0.006970517890606894</c:v>
                </c:pt>
                <c:pt idx="3">
                  <c:v>0.004486298563677639</c:v>
                </c:pt>
                <c:pt idx="4">
                  <c:v>0.01176903469646207</c:v>
                </c:pt>
                <c:pt idx="5">
                  <c:v>0.006689770715707849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0.5155954522696762</c:v>
                </c:pt>
                <c:pt idx="4">
                  <c:v>0.031881979303787146</c:v>
                </c:pt>
                <c:pt idx="5">
                  <c:v>0.4525206803874141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0.004855710781901685</c:v>
                </c:pt>
                <c:pt idx="1">
                  <c:v>0.038204793375372754</c:v>
                </c:pt>
                <c:pt idx="2">
                  <c:v>0.12798552630995078</c:v>
                </c:pt>
                <c:pt idx="3">
                  <c:v>0.2579764267007196</c:v>
                </c:pt>
                <c:pt idx="4">
                  <c:v>0.4116002556395987</c:v>
                </c:pt>
                <c:pt idx="5">
                  <c:v>0.15861101936594071</c:v>
                </c:pt>
                <c:pt idx="6">
                  <c:v>0.0007662678265158307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0.01136645505799227</c:v>
                </c:pt>
                <c:pt idx="2">
                  <c:v>0.006725257236051022</c:v>
                </c:pt>
                <c:pt idx="3">
                  <c:v>0.004236886222651477</c:v>
                </c:pt>
                <c:pt idx="4">
                  <c:v>0.00825382895712437</c:v>
                </c:pt>
                <c:pt idx="5">
                  <c:v>0.0016439672359106917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0.4973690087183809</c:v>
                </c:pt>
                <c:pt idx="4">
                  <c:v>0.025018851678911807</c:v>
                </c:pt>
                <c:pt idx="5">
                  <c:v>0.47510511822666945</c:v>
                </c:pt>
                <c:pt idx="6">
                  <c:v>0.002154125506760111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1.xml"/><Relationship Id="rId7" Type="http://schemas.openxmlformats.org/officeDocument/2006/relationships/chart" Target="../charts/chart82.xml"/><Relationship Id="rId8" Type="http://schemas.openxmlformats.org/officeDocument/2006/relationships/chart" Target="../charts/chart83.xml"/><Relationship Id="rId9" Type="http://schemas.openxmlformats.org/officeDocument/2006/relationships/chart" Target="../charts/chart84.xml"/><Relationship Id="rId10" Type="http://schemas.openxmlformats.org/officeDocument/2006/relationships/chart" Target="../charts/chart85.xml"/><Relationship Id="rId11" Type="http://schemas.openxmlformats.org/officeDocument/2006/relationships/chart" Target="../charts/chart86.xml"/><Relationship Id="rId12" Type="http://schemas.openxmlformats.org/officeDocument/2006/relationships/chart" Target="../charts/chart87.xml"/><Relationship Id="rId13" Type="http://schemas.openxmlformats.org/officeDocument/2006/relationships/chart" Target="../charts/chart88.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5.xml"/><Relationship Id="rId7" Type="http://schemas.openxmlformats.org/officeDocument/2006/relationships/chart" Target="../charts/chart106.xml"/><Relationship Id="rId8" Type="http://schemas.openxmlformats.org/officeDocument/2006/relationships/chart" Target="../charts/chart107.xml"/><Relationship Id="rId9" Type="http://schemas.openxmlformats.org/officeDocument/2006/relationships/chart" Target="../charts/chart108.xml"/><Relationship Id="rId10" Type="http://schemas.openxmlformats.org/officeDocument/2006/relationships/chart" Target="../charts/chart109.xml"/><Relationship Id="rId11" Type="http://schemas.openxmlformats.org/officeDocument/2006/relationships/chart" Target="../charts/chart110.xml"/><Relationship Id="rId12" Type="http://schemas.openxmlformats.org/officeDocument/2006/relationships/chart" Target="../charts/chart111.xml"/><Relationship Id="rId13" Type="http://schemas.openxmlformats.org/officeDocument/2006/relationships/chart" Target="../charts/chart112.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3.xml"/><Relationship Id="rId7" Type="http://schemas.openxmlformats.org/officeDocument/2006/relationships/chart" Target="../charts/chart114.xml"/><Relationship Id="rId8" Type="http://schemas.openxmlformats.org/officeDocument/2006/relationships/chart" Target="../charts/chart115.xml"/><Relationship Id="rId9" Type="http://schemas.openxmlformats.org/officeDocument/2006/relationships/chart" Target="../charts/chart116.xml"/><Relationship Id="rId10" Type="http://schemas.openxmlformats.org/officeDocument/2006/relationships/chart" Target="../charts/chart117.xml"/><Relationship Id="rId11" Type="http://schemas.openxmlformats.org/officeDocument/2006/relationships/chart" Target="../charts/chart118.xml"/><Relationship Id="rId12" Type="http://schemas.openxmlformats.org/officeDocument/2006/relationships/chart" Target="../charts/chart119.xml"/><Relationship Id="rId13" Type="http://schemas.openxmlformats.org/officeDocument/2006/relationships/chart" Target="../charts/chart12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9.xml"/><Relationship Id="rId7" Type="http://schemas.openxmlformats.org/officeDocument/2006/relationships/chart" Target="../charts/chart130.xml"/><Relationship Id="rId8" Type="http://schemas.openxmlformats.org/officeDocument/2006/relationships/chart" Target="../charts/chart131.xml"/><Relationship Id="rId9" Type="http://schemas.openxmlformats.org/officeDocument/2006/relationships/chart" Target="../charts/chart132.xml"/><Relationship Id="rId10" Type="http://schemas.openxmlformats.org/officeDocument/2006/relationships/chart" Target="../charts/chart133.xml"/><Relationship Id="rId11" Type="http://schemas.openxmlformats.org/officeDocument/2006/relationships/chart" Target="../charts/chart134.xml"/><Relationship Id="rId12" Type="http://schemas.openxmlformats.org/officeDocument/2006/relationships/chart" Target="../charts/chart135.xml"/><Relationship Id="rId13" Type="http://schemas.openxmlformats.org/officeDocument/2006/relationships/chart" Target="../charts/chart136.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7.xml"/><Relationship Id="rId7" Type="http://schemas.openxmlformats.org/officeDocument/2006/relationships/chart" Target="../charts/chart138.xml"/><Relationship Id="rId8" Type="http://schemas.openxmlformats.org/officeDocument/2006/relationships/chart" Target="../charts/chart139.xml"/><Relationship Id="rId9" Type="http://schemas.openxmlformats.org/officeDocument/2006/relationships/chart" Target="../charts/chart140.xml"/><Relationship Id="rId10" Type="http://schemas.openxmlformats.org/officeDocument/2006/relationships/chart" Target="../charts/chart141.xml"/><Relationship Id="rId11" Type="http://schemas.openxmlformats.org/officeDocument/2006/relationships/chart" Target="../charts/chart142.xml"/><Relationship Id="rId12" Type="http://schemas.openxmlformats.org/officeDocument/2006/relationships/chart" Target="../charts/chart143.xml"/><Relationship Id="rId13" Type="http://schemas.openxmlformats.org/officeDocument/2006/relationships/chart" Target="../charts/chart144.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 Id="rId7" Type="http://schemas.openxmlformats.org/officeDocument/2006/relationships/chart" Target="../charts/chart10.xml"/><Relationship Id="rId8" Type="http://schemas.openxmlformats.org/officeDocument/2006/relationships/chart" Target="../charts/chart11.xml"/><Relationship Id="rId9" Type="http://schemas.openxmlformats.org/officeDocument/2006/relationships/chart" Target="../charts/chart12.xml"/><Relationship Id="rId10" Type="http://schemas.openxmlformats.org/officeDocument/2006/relationships/chart" Target="../charts/chart13.xml"/><Relationship Id="rId11" Type="http://schemas.openxmlformats.org/officeDocument/2006/relationships/chart" Target="../charts/chart14.xml"/><Relationship Id="rId12" Type="http://schemas.openxmlformats.org/officeDocument/2006/relationships/chart" Target="../charts/chart15.xml"/><Relationship Id="rId13" Type="http://schemas.openxmlformats.org/officeDocument/2006/relationships/chart" Target="../charts/chart16.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3.xml"/><Relationship Id="rId7" Type="http://schemas.openxmlformats.org/officeDocument/2006/relationships/chart" Target="../charts/chart154.xml"/><Relationship Id="rId8" Type="http://schemas.openxmlformats.org/officeDocument/2006/relationships/chart" Target="../charts/chart155.xml"/><Relationship Id="rId9" Type="http://schemas.openxmlformats.org/officeDocument/2006/relationships/chart" Target="../charts/chart156.xml"/><Relationship Id="rId10" Type="http://schemas.openxmlformats.org/officeDocument/2006/relationships/chart" Target="../charts/chart157.xml"/><Relationship Id="rId11" Type="http://schemas.openxmlformats.org/officeDocument/2006/relationships/chart" Target="../charts/chart158.xml"/><Relationship Id="rId12" Type="http://schemas.openxmlformats.org/officeDocument/2006/relationships/chart" Target="../charts/chart159.xml"/><Relationship Id="rId13" Type="http://schemas.openxmlformats.org/officeDocument/2006/relationships/chart" Target="../charts/chart16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1.xml"/><Relationship Id="rId7" Type="http://schemas.openxmlformats.org/officeDocument/2006/relationships/chart" Target="../charts/chart162.xml"/><Relationship Id="rId8" Type="http://schemas.openxmlformats.org/officeDocument/2006/relationships/chart" Target="../charts/chart163.xml"/><Relationship Id="rId9" Type="http://schemas.openxmlformats.org/officeDocument/2006/relationships/chart" Target="../charts/chart164.xml"/><Relationship Id="rId10" Type="http://schemas.openxmlformats.org/officeDocument/2006/relationships/chart" Target="../charts/chart165.xml"/><Relationship Id="rId11" Type="http://schemas.openxmlformats.org/officeDocument/2006/relationships/chart" Target="../charts/chart166.xml"/><Relationship Id="rId12" Type="http://schemas.openxmlformats.org/officeDocument/2006/relationships/chart" Target="../charts/chart167.xml"/><Relationship Id="rId13" Type="http://schemas.openxmlformats.org/officeDocument/2006/relationships/chart" Target="../charts/chart168.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5.xml"/><Relationship Id="rId7" Type="http://schemas.openxmlformats.org/officeDocument/2006/relationships/chart" Target="../charts/chart186.xml"/><Relationship Id="rId8" Type="http://schemas.openxmlformats.org/officeDocument/2006/relationships/chart" Target="../charts/chart187.xml"/><Relationship Id="rId9" Type="http://schemas.openxmlformats.org/officeDocument/2006/relationships/chart" Target="../charts/chart188.xml"/><Relationship Id="rId10" Type="http://schemas.openxmlformats.org/officeDocument/2006/relationships/chart" Target="../charts/chart189.xml"/><Relationship Id="rId11" Type="http://schemas.openxmlformats.org/officeDocument/2006/relationships/chart" Target="../charts/chart190.xml"/><Relationship Id="rId12" Type="http://schemas.openxmlformats.org/officeDocument/2006/relationships/chart" Target="../charts/chart191.xml"/><Relationship Id="rId13" Type="http://schemas.openxmlformats.org/officeDocument/2006/relationships/chart" Target="../charts/chart192.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1.xml"/><Relationship Id="rId7" Type="http://schemas.openxmlformats.org/officeDocument/2006/relationships/chart" Target="../charts/chart202.xml"/><Relationship Id="rId8" Type="http://schemas.openxmlformats.org/officeDocument/2006/relationships/chart" Target="../charts/chart203.xml"/><Relationship Id="rId9" Type="http://schemas.openxmlformats.org/officeDocument/2006/relationships/chart" Target="../charts/chart204.xml"/><Relationship Id="rId10" Type="http://schemas.openxmlformats.org/officeDocument/2006/relationships/chart" Target="../charts/chart205.xml"/><Relationship Id="rId11" Type="http://schemas.openxmlformats.org/officeDocument/2006/relationships/chart" Target="../charts/chart206.xml"/><Relationship Id="rId12" Type="http://schemas.openxmlformats.org/officeDocument/2006/relationships/chart" Target="../charts/chart207.xml"/><Relationship Id="rId13" Type="http://schemas.openxmlformats.org/officeDocument/2006/relationships/chart" Target="../charts/chart208.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9.xml"/><Relationship Id="rId7" Type="http://schemas.openxmlformats.org/officeDocument/2006/relationships/chart" Target="../charts/chart210.xml"/><Relationship Id="rId8" Type="http://schemas.openxmlformats.org/officeDocument/2006/relationships/chart" Target="../charts/chart211.xml"/><Relationship Id="rId9" Type="http://schemas.openxmlformats.org/officeDocument/2006/relationships/chart" Target="../charts/chart212.xml"/><Relationship Id="rId10" Type="http://schemas.openxmlformats.org/officeDocument/2006/relationships/chart" Target="../charts/chart213.xml"/><Relationship Id="rId11" Type="http://schemas.openxmlformats.org/officeDocument/2006/relationships/chart" Target="../charts/chart214.xml"/><Relationship Id="rId12" Type="http://schemas.openxmlformats.org/officeDocument/2006/relationships/chart" Target="../charts/chart215.xml"/><Relationship Id="rId13" Type="http://schemas.openxmlformats.org/officeDocument/2006/relationships/chart" Target="../charts/chart216.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5.xml"/><Relationship Id="rId7" Type="http://schemas.openxmlformats.org/officeDocument/2006/relationships/chart" Target="../charts/chart226.xml"/><Relationship Id="rId8" Type="http://schemas.openxmlformats.org/officeDocument/2006/relationships/chart" Target="../charts/chart227.xml"/><Relationship Id="rId9" Type="http://schemas.openxmlformats.org/officeDocument/2006/relationships/chart" Target="../charts/chart228.xml"/><Relationship Id="rId10" Type="http://schemas.openxmlformats.org/officeDocument/2006/relationships/chart" Target="../charts/chart229.xml"/><Relationship Id="rId11" Type="http://schemas.openxmlformats.org/officeDocument/2006/relationships/chart" Target="../charts/chart230.xml"/><Relationship Id="rId12" Type="http://schemas.openxmlformats.org/officeDocument/2006/relationships/chart" Target="../charts/chart231.xml"/><Relationship Id="rId13" Type="http://schemas.openxmlformats.org/officeDocument/2006/relationships/chart" Target="../charts/chart232.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 Id="rId7" Type="http://schemas.openxmlformats.org/officeDocument/2006/relationships/chart" Target="../charts/chart18.xml"/><Relationship Id="rId8" Type="http://schemas.openxmlformats.org/officeDocument/2006/relationships/chart" Target="../charts/chart19.xml"/><Relationship Id="rId9" Type="http://schemas.openxmlformats.org/officeDocument/2006/relationships/chart" Target="../charts/chart20.xml"/><Relationship Id="rId10" Type="http://schemas.openxmlformats.org/officeDocument/2006/relationships/chart" Target="../charts/chart21.xml"/><Relationship Id="rId11" Type="http://schemas.openxmlformats.org/officeDocument/2006/relationships/chart" Target="../charts/chart22.xml"/><Relationship Id="rId12" Type="http://schemas.openxmlformats.org/officeDocument/2006/relationships/chart" Target="../charts/chart23.xml"/><Relationship Id="rId13" Type="http://schemas.openxmlformats.org/officeDocument/2006/relationships/chart" Target="../charts/chart24.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3.xml"/><Relationship Id="rId7" Type="http://schemas.openxmlformats.org/officeDocument/2006/relationships/chart" Target="../charts/chart234.xml"/><Relationship Id="rId8" Type="http://schemas.openxmlformats.org/officeDocument/2006/relationships/chart" Target="../charts/chart235.xml"/><Relationship Id="rId9" Type="http://schemas.openxmlformats.org/officeDocument/2006/relationships/chart" Target="../charts/chart236.xml"/><Relationship Id="rId10" Type="http://schemas.openxmlformats.org/officeDocument/2006/relationships/chart" Target="../charts/chart237.xml"/><Relationship Id="rId11" Type="http://schemas.openxmlformats.org/officeDocument/2006/relationships/chart" Target="../charts/chart238.xml"/><Relationship Id="rId12" Type="http://schemas.openxmlformats.org/officeDocument/2006/relationships/chart" Target="../charts/chart239.xml"/><Relationship Id="rId13" Type="http://schemas.openxmlformats.org/officeDocument/2006/relationships/chart" Target="../charts/chart24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9.xml"/><Relationship Id="rId7" Type="http://schemas.openxmlformats.org/officeDocument/2006/relationships/chart" Target="../charts/chart250.xml"/><Relationship Id="rId8" Type="http://schemas.openxmlformats.org/officeDocument/2006/relationships/chart" Target="../charts/chart251.xml"/><Relationship Id="rId9" Type="http://schemas.openxmlformats.org/officeDocument/2006/relationships/chart" Target="../charts/chart252.xml"/><Relationship Id="rId10" Type="http://schemas.openxmlformats.org/officeDocument/2006/relationships/chart" Target="../charts/chart253.xml"/><Relationship Id="rId11" Type="http://schemas.openxmlformats.org/officeDocument/2006/relationships/chart" Target="../charts/chart254.xml"/><Relationship Id="rId12" Type="http://schemas.openxmlformats.org/officeDocument/2006/relationships/chart" Target="../charts/chart255.xml"/><Relationship Id="rId13" Type="http://schemas.openxmlformats.org/officeDocument/2006/relationships/chart" Target="../charts/chart256.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7.xml"/><Relationship Id="rId7" Type="http://schemas.openxmlformats.org/officeDocument/2006/relationships/chart" Target="../charts/chart258.xml"/><Relationship Id="rId8" Type="http://schemas.openxmlformats.org/officeDocument/2006/relationships/chart" Target="../charts/chart259.xml"/><Relationship Id="rId9" Type="http://schemas.openxmlformats.org/officeDocument/2006/relationships/chart" Target="../charts/chart260.xml"/><Relationship Id="rId10" Type="http://schemas.openxmlformats.org/officeDocument/2006/relationships/chart" Target="../charts/chart261.xml"/><Relationship Id="rId11" Type="http://schemas.openxmlformats.org/officeDocument/2006/relationships/chart" Target="../charts/chart262.xml"/><Relationship Id="rId12" Type="http://schemas.openxmlformats.org/officeDocument/2006/relationships/chart" Target="../charts/chart263.xml"/><Relationship Id="rId13" Type="http://schemas.openxmlformats.org/officeDocument/2006/relationships/chart" Target="../charts/chart264.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3.xml"/><Relationship Id="rId7" Type="http://schemas.openxmlformats.org/officeDocument/2006/relationships/chart" Target="../charts/chart274.xml"/><Relationship Id="rId8" Type="http://schemas.openxmlformats.org/officeDocument/2006/relationships/chart" Target="../charts/chart275.xml"/><Relationship Id="rId9" Type="http://schemas.openxmlformats.org/officeDocument/2006/relationships/chart" Target="../charts/chart276.xml"/><Relationship Id="rId10" Type="http://schemas.openxmlformats.org/officeDocument/2006/relationships/chart" Target="../charts/chart277.xml"/><Relationship Id="rId11" Type="http://schemas.openxmlformats.org/officeDocument/2006/relationships/chart" Target="../charts/chart278.xml"/><Relationship Id="rId12" Type="http://schemas.openxmlformats.org/officeDocument/2006/relationships/chart" Target="../charts/chart279.xml"/><Relationship Id="rId13" Type="http://schemas.openxmlformats.org/officeDocument/2006/relationships/chart" Target="../charts/chart280.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1.xml"/><Relationship Id="rId7" Type="http://schemas.openxmlformats.org/officeDocument/2006/relationships/chart" Target="../charts/chart282.xml"/><Relationship Id="rId8" Type="http://schemas.openxmlformats.org/officeDocument/2006/relationships/chart" Target="../charts/chart283.xml"/><Relationship Id="rId9" Type="http://schemas.openxmlformats.org/officeDocument/2006/relationships/chart" Target="../charts/chart284.xml"/><Relationship Id="rId10" Type="http://schemas.openxmlformats.org/officeDocument/2006/relationships/chart" Target="../charts/chart285.xml"/><Relationship Id="rId11" Type="http://schemas.openxmlformats.org/officeDocument/2006/relationships/chart" Target="../charts/chart286.xml"/><Relationship Id="rId12" Type="http://schemas.openxmlformats.org/officeDocument/2006/relationships/chart" Target="../charts/chart287.xml"/><Relationship Id="rId13" Type="http://schemas.openxmlformats.org/officeDocument/2006/relationships/chart" Target="../charts/chart288.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 Id="rId7" Type="http://schemas.openxmlformats.org/officeDocument/2006/relationships/chart" Target="../charts/chart34.xml"/><Relationship Id="rId8" Type="http://schemas.openxmlformats.org/officeDocument/2006/relationships/chart" Target="../charts/chart35.xml"/><Relationship Id="rId9" Type="http://schemas.openxmlformats.org/officeDocument/2006/relationships/chart" Target="../charts/chart36.xml"/><Relationship Id="rId10" Type="http://schemas.openxmlformats.org/officeDocument/2006/relationships/chart" Target="../charts/chart37.xml"/><Relationship Id="rId11" Type="http://schemas.openxmlformats.org/officeDocument/2006/relationships/chart" Target="../charts/chart38.xml"/><Relationship Id="rId12" Type="http://schemas.openxmlformats.org/officeDocument/2006/relationships/chart" Target="../charts/chart39.xml"/><Relationship Id="rId13" Type="http://schemas.openxmlformats.org/officeDocument/2006/relationships/chart" Target="../charts/chart4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 Id="rId7" Type="http://schemas.openxmlformats.org/officeDocument/2006/relationships/chart" Target="../charts/chart42.xml"/><Relationship Id="rId8" Type="http://schemas.openxmlformats.org/officeDocument/2006/relationships/chart" Target="../charts/chart43.xml"/><Relationship Id="rId9" Type="http://schemas.openxmlformats.org/officeDocument/2006/relationships/chart" Target="../charts/chart44.xml"/><Relationship Id="rId10" Type="http://schemas.openxmlformats.org/officeDocument/2006/relationships/chart" Target="../charts/chart45.xml"/><Relationship Id="rId11" Type="http://schemas.openxmlformats.org/officeDocument/2006/relationships/chart" Target="../charts/chart46.xml"/><Relationship Id="rId12" Type="http://schemas.openxmlformats.org/officeDocument/2006/relationships/chart" Target="../charts/chart47.xml"/><Relationship Id="rId13" Type="http://schemas.openxmlformats.org/officeDocument/2006/relationships/chart" Target="../charts/chart48.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7.xml"/><Relationship Id="rId7" Type="http://schemas.openxmlformats.org/officeDocument/2006/relationships/chart" Target="../charts/chart58.xml"/><Relationship Id="rId8" Type="http://schemas.openxmlformats.org/officeDocument/2006/relationships/chart" Target="../charts/chart59.xml"/><Relationship Id="rId9" Type="http://schemas.openxmlformats.org/officeDocument/2006/relationships/chart" Target="../charts/chart60.xml"/><Relationship Id="rId10" Type="http://schemas.openxmlformats.org/officeDocument/2006/relationships/chart" Target="../charts/chart61.xml"/><Relationship Id="rId11" Type="http://schemas.openxmlformats.org/officeDocument/2006/relationships/chart" Target="../charts/chart62.xml"/><Relationship Id="rId12" Type="http://schemas.openxmlformats.org/officeDocument/2006/relationships/chart" Target="../charts/chart63.xml"/><Relationship Id="rId13" Type="http://schemas.openxmlformats.org/officeDocument/2006/relationships/chart" Target="../charts/chart64.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5.xml"/><Relationship Id="rId7" Type="http://schemas.openxmlformats.org/officeDocument/2006/relationships/chart" Target="../charts/chart66.xml"/><Relationship Id="rId8" Type="http://schemas.openxmlformats.org/officeDocument/2006/relationships/chart" Target="../charts/chart67.xml"/><Relationship Id="rId9" Type="http://schemas.openxmlformats.org/officeDocument/2006/relationships/chart" Target="../charts/chart68.xml"/><Relationship Id="rId10" Type="http://schemas.openxmlformats.org/officeDocument/2006/relationships/chart" Target="../charts/chart69.xml"/><Relationship Id="rId11" Type="http://schemas.openxmlformats.org/officeDocument/2006/relationships/chart" Target="../charts/chart70.xml"/><Relationship Id="rId12" Type="http://schemas.openxmlformats.org/officeDocument/2006/relationships/chart" Target="../charts/chart71.xml"/><Relationship Id="rId13" Type="http://schemas.openxmlformats.org/officeDocument/2006/relationships/chart" Target="../charts/char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95773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812872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22489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706183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733084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886586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440493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15297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90628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54269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599072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762354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013170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815731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970311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735479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034333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156840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309865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938166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508019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652397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13265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375647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8978450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378637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220064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34889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310688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10041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91687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783086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12006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6243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40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359931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3564</Words>
  <Application>Microsoft Office PowerPoint</Application>
  <PresentationFormat>On-screen Show (16:9)</PresentationFormat>
  <Paragraphs>1260</Paragraphs>
  <Slides>36</Slides>
  <Notes>36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2025-09-14T07:12:59Z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