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1A0F8FC0-F11D-4714-98C1-4DA4020A6186}">
          <p14:sldIdLst>
            <p14:sldId id="2147475173"/>
            <p14:sldId id="2147475174"/>
            <p14:sldId id="2147475175"/>
            <p14:sldId id="2147475176"/>
            <p14:sldId id="2147475177"/>
            <p14:sldId id="2147475178"/>
          </p14:sldIdLst>
        </p14:section>
        <p14:section name="Brackets By Retailer By Sector" id="{56915146-9F10-44A1-9477-33A89227F18F}">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0CD91085-B158-46F6-A8AA-A0468885CA47}">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4.6316918285085208E-3</c:v>
                </c:pt>
                <c:pt idx="1">
                  <c:v>3.6368004996117198E-2</c:v>
                </c:pt>
                <c:pt idx="2">
                  <c:v>0.12183872576169985</c:v>
                </c:pt>
                <c:pt idx="3">
                  <c:v>0.26803138806339494</c:v>
                </c:pt>
                <c:pt idx="4">
                  <c:v>0.39485900014784997</c:v>
                </c:pt>
                <c:pt idx="5">
                  <c:v>0.17344449652797625</c:v>
                </c:pt>
                <c:pt idx="6">
                  <c:v>8.2669267445327401E-4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1.660967392666346E-2</c:v>
                </c:pt>
                <c:pt idx="2">
                  <c:v>8.2040397829816307E-3</c:v>
                </c:pt>
                <c:pt idx="3">
                  <c:v>1.0193177824681543E-3</c:v>
                </c:pt>
                <c:pt idx="4">
                  <c:v>1.0202707242664149E-2</c:v>
                </c:pt>
                <c:pt idx="5">
                  <c:v>2.1582049209028765E-3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3.2845213709128342E-3</c:v>
                </c:pt>
                <c:pt idx="2">
                  <c:v>9.7217668156847847E-2</c:v>
                </c:pt>
                <c:pt idx="3">
                  <c:v>0.19111521943318921</c:v>
                </c:pt>
                <c:pt idx="4">
                  <c:v>0.57080960194172747</c:v>
                </c:pt>
                <c:pt idx="5">
                  <c:v>0.10755092846468892</c:v>
                </c:pt>
                <c:pt idx="6">
                  <c:v>3.0022060632633692E-2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3.0614134196544004E-2</c:v>
                </c:pt>
                <c:pt idx="4">
                  <c:v>0.89021699739939097</c:v>
                </c:pt>
                <c:pt idx="5">
                  <c:v>7.2815951300215495E-2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3.0277145264557645E-2</c:v>
                </c:pt>
                <c:pt idx="4">
                  <c:v>0.83839550714659039</c:v>
                </c:pt>
                <c:pt idx="5">
                  <c:v>0.12472279475121414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6.8249036883102588E-3</c:v>
                </c:pt>
                <c:pt idx="1">
                  <c:v>3.3782254155518582E-2</c:v>
                </c:pt>
                <c:pt idx="2">
                  <c:v>0.12828871256157567</c:v>
                </c:pt>
                <c:pt idx="3">
                  <c:v>0.28029389908295005</c:v>
                </c:pt>
                <c:pt idx="4">
                  <c:v>0.38086360388518753</c:v>
                </c:pt>
                <c:pt idx="5">
                  <c:v>0.16506452973884406</c:v>
                </c:pt>
                <c:pt idx="6">
                  <c:v>4.8820968876138937E-3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9.318942391174119E-2</c:v>
                </c:pt>
                <c:pt idx="2">
                  <c:v>5.5137933884248834E-2</c:v>
                </c:pt>
                <c:pt idx="3">
                  <c:v>3.4736686526628133E-2</c:v>
                </c:pt>
                <c:pt idx="4">
                  <c:v>6.7670136525075128E-2</c:v>
                </c:pt>
                <c:pt idx="5">
                  <c:v>1.3478288425252933E-2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0.21713769270767602</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0.13883172631490734</c:v>
                </c:pt>
                <c:pt idx="2">
                  <c:v>6.85733513406976E-2</c:v>
                </c:pt>
                <c:pt idx="3">
                  <c:v>8.5199533734594043E-3</c:v>
                </c:pt>
                <c:pt idx="4">
                  <c:v>8.5279185241007888E-2</c:v>
                </c:pt>
                <c:pt idx="5">
                  <c:v>1.8039325530002339E-2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1.2269923294306317E-2</c:v>
                </c:pt>
                <c:pt idx="2">
                  <c:v>7.9930224880401524E-3</c:v>
                </c:pt>
                <c:pt idx="3">
                  <c:v>3.4426589528947196E-3</c:v>
                </c:pt>
                <c:pt idx="4">
                  <c:v>1.223501914523722E-2</c:v>
                </c:pt>
                <c:pt idx="5">
                  <c:v>7.4609428004089487E-4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6.450832288352E-2</c:v>
                </c:pt>
                <c:pt idx="3">
                  <c:v>2.7784252533189901E-2</c:v>
                </c:pt>
                <c:pt idx="4">
                  <c:v>9.8743693851477465E-2</c:v>
                </c:pt>
                <c:pt idx="5">
                  <c:v>6.0214131500869192E-3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3.0312546756316075E-2</c:v>
                </c:pt>
                <c:pt idx="2">
                  <c:v>4.1137278657995359E-2</c:v>
                </c:pt>
                <c:pt idx="3">
                  <c:v>0.31354884189369275</c:v>
                </c:pt>
                <c:pt idx="4">
                  <c:v>0.55220623893151777</c:v>
                </c:pt>
                <c:pt idx="5">
                  <c:v>6.2778093435872609E-2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c:v>
                </c:pt>
                <c:pt idx="4">
                  <c:v>0.59387574108439223</c:v>
                </c:pt>
                <c:pt idx="5">
                  <c:v>5.8987456109473299E-2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1.4730354873988523E-2</c:v>
                </c:pt>
                <c:pt idx="2">
                  <c:v>6.8172638867039656E-2</c:v>
                </c:pt>
                <c:pt idx="3">
                  <c:v>0.30916144583999189</c:v>
                </c:pt>
                <c:pt idx="4">
                  <c:v>0.5489472030872572</c:v>
                </c:pt>
                <c:pt idx="5">
                  <c:v>5.8881162071140414E-2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3.0514884509204492E-3</c:v>
                </c:pt>
                <c:pt idx="1">
                  <c:v>7.9047246020089029E-3</c:v>
                </c:pt>
                <c:pt idx="2">
                  <c:v>9.8734776833118557E-2</c:v>
                </c:pt>
                <c:pt idx="3">
                  <c:v>0.11405517250630832</c:v>
                </c:pt>
                <c:pt idx="4">
                  <c:v>0.38329238792143649</c:v>
                </c:pt>
                <c:pt idx="5">
                  <c:v>0.39296144968620728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1.8876754315294742E-3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4.6316918285085208E-3</c:v>
                </c:pt>
                <c:pt idx="1">
                  <c:v>3.6368004996117198E-2</c:v>
                </c:pt>
                <c:pt idx="2">
                  <c:v>0.12183872576169985</c:v>
                </c:pt>
                <c:pt idx="3">
                  <c:v>0.26803138806339494</c:v>
                </c:pt>
                <c:pt idx="4">
                  <c:v>0.39485900014784997</c:v>
                </c:pt>
                <c:pt idx="5">
                  <c:v>0.17344449652797625</c:v>
                </c:pt>
                <c:pt idx="6">
                  <c:v>8.2669267445327401E-4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1.0588329459832054E-3</c:v>
                </c:pt>
                <c:pt idx="1">
                  <c:v>7.8251402036527088E-4</c:v>
                </c:pt>
                <c:pt idx="2">
                  <c:v>8.9475725217448329E-2</c:v>
                </c:pt>
                <c:pt idx="3">
                  <c:v>0.11610180874499837</c:v>
                </c:pt>
                <c:pt idx="4">
                  <c:v>0.39500696547679892</c:v>
                </c:pt>
                <c:pt idx="5">
                  <c:v>0.39757415359440584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1.5157577861394508E-2</c:v>
                </c:pt>
                <c:pt idx="1">
                  <c:v>6.7655345843380704E-2</c:v>
                </c:pt>
                <c:pt idx="2">
                  <c:v>0.21547173411303427</c:v>
                </c:pt>
                <c:pt idx="3">
                  <c:v>0.4843340116357569</c:v>
                </c:pt>
                <c:pt idx="4">
                  <c:v>0.20688312282457111</c:v>
                </c:pt>
                <c:pt idx="5">
                  <c:v>1.0498207721862569E-2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0.23210744618696394</c:v>
                </c:pt>
                <c:pt idx="5">
                  <c:v>1.3887555364280369E-2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2.5205229389434692E-2</c:v>
                </c:pt>
                <c:pt idx="1">
                  <c:v>7.0854005164393927E-2</c:v>
                </c:pt>
                <c:pt idx="2">
                  <c:v>0.22945432953046957</c:v>
                </c:pt>
                <c:pt idx="3">
                  <c:v>0.4633933380993725</c:v>
                </c:pt>
                <c:pt idx="4">
                  <c:v>0.19642286191479091</c:v>
                </c:pt>
                <c:pt idx="5">
                  <c:v>1.4670235901538414E-2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1.8541373589723593E-3</c:v>
                </c:pt>
                <c:pt idx="2">
                  <c:v>6.5348137603685269E-2</c:v>
                </c:pt>
                <c:pt idx="3">
                  <c:v>0.18279274351755131</c:v>
                </c:pt>
                <c:pt idx="4">
                  <c:v>0.58824314448782078</c:v>
                </c:pt>
                <c:pt idx="5">
                  <c:v>0.15763860412494748</c:v>
                </c:pt>
                <c:pt idx="6">
                  <c:v>3.9690955532402736E-3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2.882166374765753E-3</c:v>
                </c:pt>
                <c:pt idx="4">
                  <c:v>9.8179375287810941E-3</c:v>
                </c:pt>
                <c:pt idx="5">
                  <c:v>8.82288699344538E-3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0.14613885589858219</c:v>
                </c:pt>
                <c:pt idx="4">
                  <c:v>0.56644603950565153</c:v>
                </c:pt>
                <c:pt idx="5">
                  <c:v>0.19549927143426438</c:v>
                </c:pt>
                <c:pt idx="6">
                  <c:v>8.1053550458520243E-4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3.2845213709128342E-3</c:v>
                </c:pt>
                <c:pt idx="2">
                  <c:v>9.7217668156847847E-2</c:v>
                </c:pt>
                <c:pt idx="3">
                  <c:v>0.19111521943318921</c:v>
                </c:pt>
                <c:pt idx="4">
                  <c:v>0.57080960194172747</c:v>
                </c:pt>
                <c:pt idx="5">
                  <c:v>0.10755092846468892</c:v>
                </c:pt>
                <c:pt idx="6">
                  <c:v>3.0022060632633692E-2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3.0614134196544004E-2</c:v>
                </c:pt>
                <c:pt idx="4">
                  <c:v>0.89021699739939097</c:v>
                </c:pt>
                <c:pt idx="5">
                  <c:v>7.2815951300215495E-2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3.0277145264557645E-2</c:v>
                </c:pt>
                <c:pt idx="4">
                  <c:v>0.83839550714659039</c:v>
                </c:pt>
                <c:pt idx="5">
                  <c:v>0.12472279475121414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4.1406726209211788E-3</c:v>
                </c:pt>
                <c:pt idx="1">
                  <c:v>3.8300346708101882E-2</c:v>
                </c:pt>
                <c:pt idx="2">
                  <c:v>0.11804545324376452</c:v>
                </c:pt>
                <c:pt idx="3">
                  <c:v>0.25149827422127424</c:v>
                </c:pt>
                <c:pt idx="4">
                  <c:v>0.40561195479085038</c:v>
                </c:pt>
                <c:pt idx="5">
                  <c:v>0.18182419182032922</c:v>
                </c:pt>
                <c:pt idx="6">
                  <c:v>5.7910659475856859E-4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0.21713769270767602</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2.8662860910350142E-3</c:v>
                </c:pt>
                <c:pt idx="4">
                  <c:v>1.0365959370372987E-2</c:v>
                </c:pt>
                <c:pt idx="5">
                  <c:v>1.0854694565211216E-2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3.0312546756316075E-2</c:v>
                </c:pt>
                <c:pt idx="2">
                  <c:v>4.1137278657995359E-2</c:v>
                </c:pt>
                <c:pt idx="3">
                  <c:v>0.31354884189369275</c:v>
                </c:pt>
                <c:pt idx="4">
                  <c:v>0.55220623893151777</c:v>
                </c:pt>
                <c:pt idx="5">
                  <c:v>6.2778093435872609E-2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2.0110324760778144E-2</c:v>
                </c:pt>
                <c:pt idx="4">
                  <c:v>6.8417187732425735E-2</c:v>
                </c:pt>
                <c:pt idx="5">
                  <c:v>1.6040954531526964E-2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c:v>
                </c:pt>
                <c:pt idx="4">
                  <c:v>0.59387574108439223</c:v>
                </c:pt>
                <c:pt idx="5">
                  <c:v>5.8987456109473299E-2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2.0414795047385217E-2</c:v>
                </c:pt>
                <c:pt idx="4">
                  <c:v>7.3401727640319561E-2</c:v>
                </c:pt>
                <c:pt idx="5">
                  <c:v>1.5271064113262924E-2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1.4730354873988523E-2</c:v>
                </c:pt>
                <c:pt idx="2">
                  <c:v>6.8172638867039656E-2</c:v>
                </c:pt>
                <c:pt idx="3">
                  <c:v>0.30916144583999189</c:v>
                </c:pt>
                <c:pt idx="4">
                  <c:v>0.5489472030872572</c:v>
                </c:pt>
                <c:pt idx="5">
                  <c:v>5.8881162071140414E-2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3.6411951396942636E-2</c:v>
                </c:pt>
                <c:pt idx="4">
                  <c:v>8.6254632221901786E-2</c:v>
                </c:pt>
                <c:pt idx="5">
                  <c:v>2.4760042330392758E-2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3.0514884509204492E-3</c:v>
                </c:pt>
                <c:pt idx="1">
                  <c:v>7.9047246020089029E-3</c:v>
                </c:pt>
                <c:pt idx="2">
                  <c:v>9.8734776833118557E-2</c:v>
                </c:pt>
                <c:pt idx="3">
                  <c:v>0.11405517250630832</c:v>
                </c:pt>
                <c:pt idx="4">
                  <c:v>0.38329238792143649</c:v>
                </c:pt>
                <c:pt idx="5">
                  <c:v>0.39296144968620728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6.8249036883102588E-3</c:v>
                </c:pt>
                <c:pt idx="1">
                  <c:v>3.3782254155518582E-2</c:v>
                </c:pt>
                <c:pt idx="2">
                  <c:v>0.12828871256157567</c:v>
                </c:pt>
                <c:pt idx="3">
                  <c:v>0.28029389908295005</c:v>
                </c:pt>
                <c:pt idx="4">
                  <c:v>0.38086360388518753</c:v>
                </c:pt>
                <c:pt idx="5">
                  <c:v>0.16506452973884406</c:v>
                </c:pt>
                <c:pt idx="6">
                  <c:v>4.8820968876138937E-3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1.1204302097401005E-2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1.8876754315294742E-3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1.670551892246316E-2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1.0588329459832054E-3</c:v>
                </c:pt>
                <c:pt idx="1">
                  <c:v>7.8251402036527088E-4</c:v>
                </c:pt>
                <c:pt idx="2">
                  <c:v>8.9475725217448329E-2</c:v>
                </c:pt>
                <c:pt idx="3">
                  <c:v>0.11610180874499837</c:v>
                </c:pt>
                <c:pt idx="4">
                  <c:v>0.39500696547679892</c:v>
                </c:pt>
                <c:pt idx="5">
                  <c:v>0.39757415359440584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1.4614709564537092E-2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1.5157577861394508E-2</c:v>
                </c:pt>
                <c:pt idx="1">
                  <c:v>6.7655345843380704E-2</c:v>
                </c:pt>
                <c:pt idx="2">
                  <c:v>0.21547173411303427</c:v>
                </c:pt>
                <c:pt idx="3">
                  <c:v>0.4843340116357569</c:v>
                </c:pt>
                <c:pt idx="4">
                  <c:v>0.20688312282457111</c:v>
                </c:pt>
                <c:pt idx="5">
                  <c:v>1.0498207721862569E-2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0.23210744618696394</c:v>
                </c:pt>
                <c:pt idx="5">
                  <c:v>1.3887555364280369E-2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2.5205229389434692E-2</c:v>
                </c:pt>
                <c:pt idx="1">
                  <c:v>7.0854005164393927E-2</c:v>
                </c:pt>
                <c:pt idx="2">
                  <c:v>0.22945432953046957</c:v>
                </c:pt>
                <c:pt idx="3">
                  <c:v>0.4633933380993725</c:v>
                </c:pt>
                <c:pt idx="4">
                  <c:v>0.19642286191479091</c:v>
                </c:pt>
                <c:pt idx="5">
                  <c:v>1.4670235901538414E-2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5.6267355405443626E-3</c:v>
                </c:pt>
                <c:pt idx="4">
                  <c:v>1.3328920479123485E-2</c:v>
                </c:pt>
                <c:pt idx="5">
                  <c:v>1.3698706689136779E-2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1.8541373589723593E-3</c:v>
                </c:pt>
                <c:pt idx="2">
                  <c:v>6.5348137603685269E-2</c:v>
                </c:pt>
                <c:pt idx="3">
                  <c:v>0.18279274351755131</c:v>
                </c:pt>
                <c:pt idx="4">
                  <c:v>0.58824314448782078</c:v>
                </c:pt>
                <c:pt idx="5">
                  <c:v>0.15763860412494748</c:v>
                </c:pt>
                <c:pt idx="6">
                  <c:v>3.9690955532402736E-3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0.14613885589858219</c:v>
                </c:pt>
                <c:pt idx="4">
                  <c:v>0.56644603950565153</c:v>
                </c:pt>
                <c:pt idx="5">
                  <c:v>0.19549927143426438</c:v>
                </c:pt>
                <c:pt idx="6">
                  <c:v>8.1053550458520243E-4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3.2845213709128342E-3</c:v>
                </c:pt>
                <c:pt idx="2">
                  <c:v>9.7217668156847847E-2</c:v>
                </c:pt>
                <c:pt idx="3">
                  <c:v>0.19111521943318921</c:v>
                </c:pt>
                <c:pt idx="4">
                  <c:v>0.57080960194172747</c:v>
                </c:pt>
                <c:pt idx="5">
                  <c:v>0.10755092846468892</c:v>
                </c:pt>
                <c:pt idx="6">
                  <c:v>3.0022060632633692E-2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3.0614134196544004E-2</c:v>
                </c:pt>
                <c:pt idx="4">
                  <c:v>0.89021699739939097</c:v>
                </c:pt>
                <c:pt idx="5">
                  <c:v>7.2815951300215495E-2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3.0277145264557645E-2</c:v>
                </c:pt>
                <c:pt idx="4">
                  <c:v>0.83839550714659039</c:v>
                </c:pt>
                <c:pt idx="5">
                  <c:v>0.12472279475121414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4.855710781901685E-3</c:v>
                </c:pt>
                <c:pt idx="1">
                  <c:v>3.8204793375372754E-2</c:v>
                </c:pt>
                <c:pt idx="2">
                  <c:v>0.12798552630995078</c:v>
                </c:pt>
                <c:pt idx="3">
                  <c:v>0.25797642670071957</c:v>
                </c:pt>
                <c:pt idx="4">
                  <c:v>0.41160025563959868</c:v>
                </c:pt>
                <c:pt idx="5">
                  <c:v>0.15861101936594071</c:v>
                </c:pt>
                <c:pt idx="6">
                  <c:v>7.6626782651583066E-4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6.0761376488587277E-3</c:v>
                </c:pt>
                <c:pt idx="3">
                  <c:v>2.8464121465068999E-3</c:v>
                </c:pt>
                <c:pt idx="4">
                  <c:v>1.0516466768505726E-2</c:v>
                </c:pt>
                <c:pt idx="5">
                  <c:v>5.225430210834079E-3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6.383021559055119E-3</c:v>
                </c:pt>
                <c:pt idx="3">
                  <c:v>2.9901742105073121E-3</c:v>
                </c:pt>
                <c:pt idx="4">
                  <c:v>1.1047615769709744E-2</c:v>
                </c:pt>
                <c:pt idx="5">
                  <c:v>5.4893479408513234E-3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4.3734167837544743E-3</c:v>
                </c:pt>
                <c:pt idx="1">
                  <c:v>4.0453124052177075E-2</c:v>
                </c:pt>
                <c:pt idx="2">
                  <c:v>0.12468065232928349</c:v>
                </c:pt>
                <c:pt idx="3">
                  <c:v>0.24066929757465194</c:v>
                </c:pt>
                <c:pt idx="4">
                  <c:v>0.4235016609865862</c:v>
                </c:pt>
                <c:pt idx="5">
                  <c:v>0.16609207976541149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9.9448764407935319E-3</c:v>
                </c:pt>
                <c:pt idx="3">
                  <c:v>2.4415242697922519E-3</c:v>
                </c:pt>
                <c:pt idx="4">
                  <c:v>1.0215575661117129E-2</c:v>
                </c:pt>
                <c:pt idx="5">
                  <c:v>7.6308164244705398E-3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7.2985882001645663E-3</c:v>
                </c:pt>
                <c:pt idx="1">
                  <c:v>3.612754162937E-2</c:v>
                </c:pt>
                <c:pt idx="2">
                  <c:v>0.13719498356475082</c:v>
                </c:pt>
                <c:pt idx="3">
                  <c:v>0.26555439280971788</c:v>
                </c:pt>
                <c:pt idx="4">
                  <c:v>0.40371945019499322</c:v>
                </c:pt>
                <c:pt idx="5">
                  <c:v>0.14488401371549256</c:v>
                </c:pt>
                <c:pt idx="6">
                  <c:v>5.2210298855109392E-3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6.9705178906068936E-3</c:v>
                </c:pt>
                <c:pt idx="3">
                  <c:v>4.486298563677639E-3</c:v>
                </c:pt>
                <c:pt idx="4">
                  <c:v>1.176903469646207E-2</c:v>
                </c:pt>
                <c:pt idx="5">
                  <c:v>6.6897707157078492E-3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0.49736900871838091</c:v>
                </c:pt>
                <c:pt idx="4">
                  <c:v>2.5018851678911807E-2</c:v>
                </c:pt>
                <c:pt idx="5">
                  <c:v>0.47510511822666945</c:v>
                </c:pt>
                <c:pt idx="6">
                  <c:v>2.1541255067601111E-3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0.51559545226967618</c:v>
                </c:pt>
                <c:pt idx="4">
                  <c:v>3.1881979303787146E-2</c:v>
                </c:pt>
                <c:pt idx="5">
                  <c:v>0.45252068038741411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4.1406726209211788E-3</c:v>
                </c:pt>
                <c:pt idx="1">
                  <c:v>3.8300346708101882E-2</c:v>
                </c:pt>
                <c:pt idx="2">
                  <c:v>0.11804545324376452</c:v>
                </c:pt>
                <c:pt idx="3">
                  <c:v>0.25149827422127424</c:v>
                </c:pt>
                <c:pt idx="4">
                  <c:v>0.40561195479085038</c:v>
                </c:pt>
                <c:pt idx="5">
                  <c:v>0.18182419182032922</c:v>
                </c:pt>
                <c:pt idx="6">
                  <c:v>5.7910659475856859E-4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4.855710781901685E-3</c:v>
                </c:pt>
                <c:pt idx="1">
                  <c:v>3.8204793375372754E-2</c:v>
                </c:pt>
                <c:pt idx="2">
                  <c:v>0.12798552630995078</c:v>
                </c:pt>
                <c:pt idx="3">
                  <c:v>0.25797642670071957</c:v>
                </c:pt>
                <c:pt idx="4">
                  <c:v>0.41160025563959868</c:v>
                </c:pt>
                <c:pt idx="5">
                  <c:v>0.15861101936594071</c:v>
                </c:pt>
                <c:pt idx="6">
                  <c:v>7.6626782651583066E-4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1.136645505799227E-2</c:v>
                </c:pt>
                <c:pt idx="2">
                  <c:v>6.7252572360510217E-3</c:v>
                </c:pt>
                <c:pt idx="3">
                  <c:v>4.2368862226514767E-3</c:v>
                </c:pt>
                <c:pt idx="4">
                  <c:v>8.2538289571243706E-3</c:v>
                </c:pt>
                <c:pt idx="5">
                  <c:v>1.6439672359106917E-3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4.3734167837544743E-3</c:v>
                </c:pt>
                <c:pt idx="1">
                  <c:v>4.0453124052177075E-2</c:v>
                </c:pt>
                <c:pt idx="2">
                  <c:v>0.12468065232928349</c:v>
                </c:pt>
                <c:pt idx="3">
                  <c:v>0.24066929757465194</c:v>
                </c:pt>
                <c:pt idx="4">
                  <c:v>0.4235016609865862</c:v>
                </c:pt>
                <c:pt idx="5">
                  <c:v>0.16609207976541149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9.4156307603244487E-3</c:v>
                </c:pt>
                <c:pt idx="3">
                  <c:v>2.3115914163032367E-3</c:v>
                </c:pt>
                <c:pt idx="4">
                  <c:v>9.6719239300635512E-3</c:v>
                </c:pt>
                <c:pt idx="5">
                  <c:v>7.2247202145128689E-3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1.7543291482773286E-2</c:v>
                </c:pt>
                <c:pt idx="2">
                  <c:v>8.6651828256586721E-3</c:v>
                </c:pt>
                <c:pt idx="3">
                  <c:v>1.0766128853804109E-3</c:v>
                </c:pt>
                <c:pt idx="4">
                  <c:v>1.0776193913363263E-2</c:v>
                </c:pt>
                <c:pt idx="5">
                  <c:v>2.2795160322909794E-3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7.2985882001645663E-3</c:v>
                </c:pt>
                <c:pt idx="1">
                  <c:v>3.612754162937E-2</c:v>
                </c:pt>
                <c:pt idx="2">
                  <c:v>0.13719498356475082</c:v>
                </c:pt>
                <c:pt idx="3">
                  <c:v>0.26555439280971788</c:v>
                </c:pt>
                <c:pt idx="4">
                  <c:v>0.40371945019499322</c:v>
                </c:pt>
                <c:pt idx="5">
                  <c:v>0.14488401371549256</c:v>
                </c:pt>
                <c:pt idx="6">
                  <c:v>5.2210298855109392E-3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1.3121746185543237E-2</c:v>
                </c:pt>
                <c:pt idx="2">
                  <c:v>8.5479273038382708E-3</c:v>
                </c:pt>
                <c:pt idx="3">
                  <c:v>3.6816609117870176E-3</c:v>
                </c:pt>
                <c:pt idx="4">
                  <c:v>1.3084418862957645E-2</c:v>
                </c:pt>
                <c:pt idx="5">
                  <c:v>7.9789087008597494E-4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0.49736900871838091</c:v>
                </c:pt>
                <c:pt idx="4">
                  <c:v>2.5018851678911807E-2</c:v>
                </c:pt>
                <c:pt idx="5">
                  <c:v>0.47510511822666945</c:v>
                </c:pt>
                <c:pt idx="6">
                  <c:v>2.1541255067601111E-3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0.51559545226967618</c:v>
                </c:pt>
                <c:pt idx="4">
                  <c:v>3.1881979303787146E-2</c:v>
                </c:pt>
                <c:pt idx="5">
                  <c:v>0.45252068038741411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6.8249036883102588E-3</c:v>
                </c:pt>
                <c:pt idx="1">
                  <c:v>3.3782254155518582E-2</c:v>
                </c:pt>
                <c:pt idx="2">
                  <c:v>0.12828871256157567</c:v>
                </c:pt>
                <c:pt idx="3">
                  <c:v>0.28029389908295005</c:v>
                </c:pt>
                <c:pt idx="4">
                  <c:v>0.38086360388518753</c:v>
                </c:pt>
                <c:pt idx="5">
                  <c:v>0.16506452973884406</c:v>
                </c:pt>
                <c:pt idx="6">
                  <c:v>4.8820968876138937E-3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4.855710781901685E-3</c:v>
                </c:pt>
                <c:pt idx="1">
                  <c:v>3.8204793375372754E-2</c:v>
                </c:pt>
                <c:pt idx="2">
                  <c:v>0.12798552630995078</c:v>
                </c:pt>
                <c:pt idx="3">
                  <c:v>0.25797642670071957</c:v>
                </c:pt>
                <c:pt idx="4">
                  <c:v>0.41160025563959868</c:v>
                </c:pt>
                <c:pt idx="5">
                  <c:v>0.15861101936594071</c:v>
                </c:pt>
                <c:pt idx="6">
                  <c:v>7.6626782651583066E-4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3.0277342565419012E-3</c:v>
                </c:pt>
                <c:pt idx="4">
                  <c:v>1.0300632411353873E-2</c:v>
                </c:pt>
                <c:pt idx="5">
                  <c:v>5.088820524815311E-3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4.3734167837544743E-3</c:v>
                </c:pt>
                <c:pt idx="1">
                  <c:v>4.0453124052177075E-2</c:v>
                </c:pt>
                <c:pt idx="2">
                  <c:v>0.12468065232928349</c:v>
                </c:pt>
                <c:pt idx="3">
                  <c:v>0.24066929757465194</c:v>
                </c:pt>
                <c:pt idx="4">
                  <c:v>0.4235016609865862</c:v>
                </c:pt>
                <c:pt idx="5">
                  <c:v>0.16609207976541149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3.0273979242497469E-3</c:v>
                </c:pt>
                <c:pt idx="4">
                  <c:v>1.0885058477386517E-2</c:v>
                </c:pt>
                <c:pt idx="5">
                  <c:v>6.5005563476246845E-3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7.2985882001645663E-3</c:v>
                </c:pt>
                <c:pt idx="1">
                  <c:v>3.612754162937E-2</c:v>
                </c:pt>
                <c:pt idx="2">
                  <c:v>0.13719498356475082</c:v>
                </c:pt>
                <c:pt idx="3">
                  <c:v>0.26555439280971788</c:v>
                </c:pt>
                <c:pt idx="4">
                  <c:v>0.40371945019499322</c:v>
                </c:pt>
                <c:pt idx="5">
                  <c:v>0.14488401371549256</c:v>
                </c:pt>
                <c:pt idx="6">
                  <c:v>5.2210298855109392E-3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6.5180135806593969E-3</c:v>
                </c:pt>
                <c:pt idx="3">
                  <c:v>4.1950620346801288E-3</c:v>
                </c:pt>
                <c:pt idx="4">
                  <c:v>1.1005025621720703E-2</c:v>
                </c:pt>
                <c:pt idx="5">
                  <c:v>6.2554916378939063E-3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6.0173640735357754E-3</c:v>
                </c:pt>
                <c:pt idx="4">
                  <c:v>1.4254262822939325E-2</c:v>
                </c:pt>
                <c:pt idx="5">
                  <c:v>7.2126680469375157E-3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0.49736900871838091</c:v>
                </c:pt>
                <c:pt idx="4">
                  <c:v>2.5018851678911807E-2</c:v>
                </c:pt>
                <c:pt idx="5">
                  <c:v>0.47510511822666945</c:v>
                </c:pt>
                <c:pt idx="6">
                  <c:v>2.1541255067601111E-3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8.7170902187972438E-2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9.5188213053512966E-2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0.51559545226967618</c:v>
                </c:pt>
                <c:pt idx="4">
                  <c:v>3.1881979303787146E-2</c:v>
                </c:pt>
                <c:pt idx="5">
                  <c:v>0.45252068038741411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0.1121250056018383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4.6316918285085208E-3</c:v>
                </c:pt>
                <c:pt idx="1">
                  <c:v>3.6368004996117198E-2</c:v>
                </c:pt>
                <c:pt idx="2">
                  <c:v>0.12183872576169985</c:v>
                </c:pt>
                <c:pt idx="3">
                  <c:v>0.26803138806339494</c:v>
                </c:pt>
                <c:pt idx="4">
                  <c:v>0.39485900014784997</c:v>
                </c:pt>
                <c:pt idx="5">
                  <c:v>0.17344449652797625</c:v>
                </c:pt>
                <c:pt idx="6">
                  <c:v>8.2669267445327401E-4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5.2332068254325133E-2</c:v>
                </c:pt>
                <c:pt idx="3">
                  <c:v>2.4515348950153868E-2</c:v>
                </c:pt>
                <c:pt idx="4">
                  <c:v>8.5179748515055095E-2</c:v>
                </c:pt>
                <c:pt idx="5">
                  <c:v>3.961192528885573E-2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0.21713769270767602</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7.8700417513986307E-2</c:v>
                </c:pt>
                <c:pt idx="3">
                  <c:v>1.932140439824797E-2</c:v>
                </c:pt>
                <c:pt idx="4">
                  <c:v>7.1782763875395186E-2</c:v>
                </c:pt>
                <c:pt idx="5">
                  <c:v>5.284718063657199E-2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5.2604146335066902E-2</c:v>
                </c:pt>
                <c:pt idx="3">
                  <c:v>3.3856581368870375E-2</c:v>
                </c:pt>
                <c:pt idx="4">
                  <c:v>8.5025244020544052E-2</c:v>
                </c:pt>
                <c:pt idx="5">
                  <c:v>4.3739947302331043E-2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3.0312546756316075E-2</c:v>
                </c:pt>
                <c:pt idx="2">
                  <c:v>4.1137278657995359E-2</c:v>
                </c:pt>
                <c:pt idx="3">
                  <c:v>0.31354884189369275</c:v>
                </c:pt>
                <c:pt idx="4">
                  <c:v>0.55220623893151777</c:v>
                </c:pt>
                <c:pt idx="5">
                  <c:v>6.2778093435872609E-2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1.081997685155103E-2</c:v>
                </c:pt>
                <c:pt idx="2">
                  <c:v>6.4019192653766085E-3</c:v>
                </c:pt>
                <c:pt idx="3">
                  <c:v>4.0331845432767677E-3</c:v>
                </c:pt>
                <c:pt idx="4">
                  <c:v>7.8570000758461621E-3</c:v>
                </c:pt>
                <c:pt idx="5">
                  <c:v>1.5649283216718202E-3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4.3712108953747357E-3</c:v>
                </c:pt>
                <c:pt idx="5">
                  <c:v>4.3692749259969721E-3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c:v>
                </c:pt>
                <c:pt idx="4">
                  <c:v>0.59387574108439223</c:v>
                </c:pt>
                <c:pt idx="5">
                  <c:v>5.8987456109473299E-2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7.7200506253627989E-3</c:v>
                </c:pt>
                <c:pt idx="5">
                  <c:v>6.4254037852506385E-3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1.4730354873988523E-2</c:v>
                </c:pt>
                <c:pt idx="2">
                  <c:v>6.8172638867039656E-2</c:v>
                </c:pt>
                <c:pt idx="3">
                  <c:v>0.30916144583999189</c:v>
                </c:pt>
                <c:pt idx="4">
                  <c:v>0.5489472030872572</c:v>
                </c:pt>
                <c:pt idx="5">
                  <c:v>5.8881162071140414E-2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3.0402933460139136E-3</c:v>
                </c:pt>
                <c:pt idx="5">
                  <c:v>5.4087455271764505E-3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3.0514884509204492E-3</c:v>
                </c:pt>
                <c:pt idx="1">
                  <c:v>7.9047246020089029E-3</c:v>
                </c:pt>
                <c:pt idx="2">
                  <c:v>9.8734776833118557E-2</c:v>
                </c:pt>
                <c:pt idx="3">
                  <c:v>0.11405517250630832</c:v>
                </c:pt>
                <c:pt idx="4">
                  <c:v>0.38329238792143649</c:v>
                </c:pt>
                <c:pt idx="5">
                  <c:v>0.39296144968620728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1.8876754315294742E-3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1.0588329459832054E-3</c:v>
                </c:pt>
                <c:pt idx="1">
                  <c:v>7.8251402036527088E-4</c:v>
                </c:pt>
                <c:pt idx="2">
                  <c:v>8.9475725217448329E-2</c:v>
                </c:pt>
                <c:pt idx="3">
                  <c:v>0.11610180874499837</c:v>
                </c:pt>
                <c:pt idx="4">
                  <c:v>0.39500696547679892</c:v>
                </c:pt>
                <c:pt idx="5">
                  <c:v>0.39757415359440584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4.1406726209211788E-3</c:v>
                </c:pt>
                <c:pt idx="1">
                  <c:v>3.8300346708101882E-2</c:v>
                </c:pt>
                <c:pt idx="2">
                  <c:v>0.11804545324376452</c:v>
                </c:pt>
                <c:pt idx="3">
                  <c:v>0.25149827422127424</c:v>
                </c:pt>
                <c:pt idx="4">
                  <c:v>0.40561195479085038</c:v>
                </c:pt>
                <c:pt idx="5">
                  <c:v>0.18182419182032922</c:v>
                </c:pt>
                <c:pt idx="6">
                  <c:v>5.7910659475856859E-4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1.5157577861394508E-2</c:v>
                </c:pt>
                <c:pt idx="1">
                  <c:v>6.7655345843380704E-2</c:v>
                </c:pt>
                <c:pt idx="2">
                  <c:v>0.21547173411303427</c:v>
                </c:pt>
                <c:pt idx="3">
                  <c:v>0.4843340116357569</c:v>
                </c:pt>
                <c:pt idx="4">
                  <c:v>0.20688312282457111</c:v>
                </c:pt>
                <c:pt idx="5">
                  <c:v>1.0498207721862569E-2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0.23210744618696394</c:v>
                </c:pt>
                <c:pt idx="5">
                  <c:v>1.3887555364280369E-2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2.5205229389434692E-2</c:v>
                </c:pt>
                <c:pt idx="1">
                  <c:v>7.0854005164393927E-2</c:v>
                </c:pt>
                <c:pt idx="2">
                  <c:v>0.22945432953046957</c:v>
                </c:pt>
                <c:pt idx="3">
                  <c:v>0.4633933380993725</c:v>
                </c:pt>
                <c:pt idx="4">
                  <c:v>0.19642286191479091</c:v>
                </c:pt>
                <c:pt idx="5">
                  <c:v>1.4670235901538414E-2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1.8541373589723593E-3</c:v>
                </c:pt>
                <c:pt idx="2">
                  <c:v>6.5348137603685269E-2</c:v>
                </c:pt>
                <c:pt idx="3">
                  <c:v>0.18279274351755131</c:v>
                </c:pt>
                <c:pt idx="4">
                  <c:v>0.58824314448782078</c:v>
                </c:pt>
                <c:pt idx="5">
                  <c:v>0.15763860412494748</c:v>
                </c:pt>
                <c:pt idx="6">
                  <c:v>3.9690955532402736E-3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0.14613885589858219</c:v>
                </c:pt>
                <c:pt idx="4">
                  <c:v>0.56644603950565153</c:v>
                </c:pt>
                <c:pt idx="5">
                  <c:v>0.19549927143426438</c:v>
                </c:pt>
                <c:pt idx="6">
                  <c:v>8.1053550458520243E-4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1021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055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3051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209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30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3352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9185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4347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4149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556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4682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9625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199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2921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1969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5193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04010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9285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1601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41222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6087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893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3074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7735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31585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10789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0043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8001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99436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469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149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90758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658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276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63797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04453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13927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53691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57104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50186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27588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94948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3151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7467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769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7172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485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8873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6487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075827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779967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68915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6409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98144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4799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5837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18594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55022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00396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7929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496536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220605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956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747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5592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6542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4735</Words>
  <Application>Microsoft Office PowerPoint</Application>
  <PresentationFormat>On-screen Show (16:9)</PresentationFormat>
  <Paragraphs>1376</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