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C6D9DF5B-7111-4130-B9FA-F8306DB1D923}">
          <p14:sldIdLst>
            <p14:sldId id="2147475173"/>
            <p14:sldId id="2147475174"/>
            <p14:sldId id="2147475175"/>
            <p14:sldId id="2147475176"/>
            <p14:sldId id="2147475177"/>
            <p14:sldId id="2147475178"/>
            <p14:sldId id="2147475179"/>
            <p14:sldId id="2147475180"/>
            <p14:sldId id="2147475181"/>
          </p14:sldIdLst>
        </p14:section>
        <p14:section name="Brackets By Segment" id="{7B504040-AE33-46DB-B04B-FA52B5AD321E}">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0.012518955279431492</c:v>
                </c:pt>
                <c:pt idx="2">
                  <c:v>0.026748528103130033</c:v>
                </c:pt>
                <c:pt idx="3">
                  <c:v>0.017738871908622212</c:v>
                </c:pt>
                <c:pt idx="4">
                  <c:v>0.038962499809080925</c:v>
                </c:pt>
                <c:pt idx="5">
                  <c:v>0.020097357381186686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0.006076137648858728</c:v>
                </c:pt>
                <c:pt idx="3">
                  <c:v>0.0028464121465069</c:v>
                </c:pt>
                <c:pt idx="4">
                  <c:v>0.009889994684662</c:v>
                </c:pt>
                <c:pt idx="5">
                  <c:v>0.0045992355857539255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0.004344325814417547</c:v>
                </c:pt>
                <c:pt idx="2">
                  <c:v>0.0058957019694024755</c:v>
                </c:pt>
                <c:pt idx="3">
                  <c:v>0.04493711263754733</c:v>
                </c:pt>
                <c:pt idx="4">
                  <c:v>0.07914095235738502</c:v>
                </c:pt>
                <c:pt idx="5">
                  <c:v>0.008997214720553003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0.0006264720838437259</c:v>
                </c:pt>
                <c:pt idx="5">
                  <c:v>0.0006261946250801534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0.000693186121541121</c:v>
                </c:pt>
                <c:pt idx="1">
                  <c:v>0.0017956631581104022</c:v>
                </c:pt>
                <c:pt idx="2">
                  <c:v>0.022428915630840058</c:v>
                </c:pt>
                <c:pt idx="3">
                  <c:v>0.02590914694351975</c:v>
                </c:pt>
                <c:pt idx="4">
                  <c:v>0.08706995555541162</c:v>
                </c:pt>
                <c:pt idx="5">
                  <c:v>0.08926641132821368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0.0038864528133334014</c:v>
                </c:pt>
                <c:pt idx="1">
                  <c:v>0.017347053176599053</c:v>
                </c:pt>
                <c:pt idx="2">
                  <c:v>0.05524766126191519</c:v>
                </c:pt>
                <c:pt idx="3">
                  <c:v>0.12418483344288508</c:v>
                </c:pt>
                <c:pt idx="4">
                  <c:v>0.053045513081651514</c:v>
                </c:pt>
                <c:pt idx="5">
                  <c:v>0.00269177498599618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0.011339716295489567</c:v>
                </c:pt>
                <c:pt idx="3">
                  <c:v>0.03171961632532166</c:v>
                </c:pt>
                <c:pt idx="4">
                  <c:v>0.10207651841148084</c:v>
                </c:pt>
                <c:pt idx="5">
                  <c:v>0.027354674724396223</c:v>
                </c:pt>
                <c:pt idx="6">
                  <c:v>0.000688748282260085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0.001083814396798164</c:v>
                </c:pt>
                <c:pt idx="4">
                  <c:v>0.03151583487096663</c:v>
                </c:pt>
                <c:pt idx="5">
                  <c:v>0.0025778607955745034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0.020391487935956933</c:v>
                </c:pt>
                <c:pt idx="2">
                  <c:v>0.025978112991852095</c:v>
                </c:pt>
                <c:pt idx="3">
                  <c:v>0.015274807708583062</c:v>
                </c:pt>
                <c:pt idx="4">
                  <c:v>0.0318726815160332</c:v>
                </c:pt>
                <c:pt idx="5">
                  <c:v>0.02604010438998169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0.009415630760324449</c:v>
                </c:pt>
                <c:pt idx="3">
                  <c:v>0.0023115914163032367</c:v>
                </c:pt>
                <c:pt idx="4">
                  <c:v>0.008588010342971342</c:v>
                </c:pt>
                <c:pt idx="5">
                  <c:v>0.006322578142736031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0.00573777723146574</c:v>
                </c:pt>
                <c:pt idx="2">
                  <c:v>0.00640698550196531</c:v>
                </c:pt>
                <c:pt idx="3">
                  <c:v>0.036592648911372955</c:v>
                </c:pt>
                <c:pt idx="4">
                  <c:v>0.08338157559369325</c:v>
                </c:pt>
                <c:pt idx="5">
                  <c:v>0.008281980034562104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4">
                  <c:v>0.0010839135870922081</c:v>
                </c:pt>
                <c:pt idx="5">
                  <c:v>0.0009021420717768383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0.001047276261820488</c:v>
                </c:pt>
                <c:pt idx="2">
                  <c:v>0.022144441686385772</c:v>
                </c:pt>
                <c:pt idx="3">
                  <c:v>0.02752848130203805</c:v>
                </c:pt>
                <c:pt idx="4">
                  <c:v>0.10623702527118975</c:v>
                </c:pt>
                <c:pt idx="5">
                  <c:v>0.08266093656758351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0.0030470125819718284</c:v>
                </c:pt>
                <c:pt idx="1">
                  <c:v>0.011348628536789822</c:v>
                </c:pt>
                <c:pt idx="2">
                  <c:v>0.04843378125432535</c:v>
                </c:pt>
                <c:pt idx="3">
                  <c:v>0.12296846649224863</c:v>
                </c:pt>
                <c:pt idx="4">
                  <c:v>0.05719467852359774</c:v>
                </c:pt>
                <c:pt idx="5">
                  <c:v>0.0034220972984161492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0.03830029276326602</c:v>
                </c:pt>
                <c:pt idx="2">
                  <c:v>0.11804540682611504</c:v>
                </c:pt>
                <c:pt idx="3">
                  <c:v>0.22786137714233431</c:v>
                </c:pt>
                <c:pt idx="4">
                  <c:v>0.40096378169939534</c:v>
                </c:pt>
                <c:pt idx="5">
                  <c:v>0.15725300405649734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0.014937113036050477</c:v>
                </c:pt>
                <c:pt idx="3">
                  <c:v>0.02451230509368555</c:v>
                </c:pt>
                <c:pt idx="4">
                  <c:v>0.0950116795023239</c:v>
                </c:pt>
                <c:pt idx="5">
                  <c:v>0.03279167444909787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0.000984667634406077</c:v>
                </c:pt>
                <c:pt idx="4">
                  <c:v>0.027266141292557482</c:v>
                </c:pt>
                <c:pt idx="5">
                  <c:v>0.004056211316856032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0.009415630760324449</c:v>
                </c:pt>
                <c:pt idx="3">
                  <c:v>0.0023115914163032367</c:v>
                </c:pt>
                <c:pt idx="4">
                  <c:v>0.009671923930063551</c:v>
                </c:pt>
                <c:pt idx="5">
                  <c:v>0.007224720214512869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0.012269923294306317</c:v>
                </c:pt>
                <c:pt idx="2">
                  <c:v>0.024163299437931142</c:v>
                </c:pt>
                <c:pt idx="3">
                  <c:v>0.023816952890393213</c:v>
                </c:pt>
                <c:pt idx="4">
                  <c:v>0.04097137526364538</c:v>
                </c:pt>
                <c:pt idx="5">
                  <c:v>0.02263858289772811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0.006518013580659397</c:v>
                </c:pt>
                <c:pt idx="3">
                  <c:v>0.004195062034680129</c:v>
                </c:pt>
                <c:pt idx="4">
                  <c:v>0.01053520936723857</c:v>
                </c:pt>
                <c:pt idx="5">
                  <c:v>0.005419678683082606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0.0022762804001013118</c:v>
                </c:pt>
                <c:pt idx="2">
                  <c:v>0.010534711689142716</c:v>
                </c:pt>
                <c:pt idx="3">
                  <c:v>0.04777469013154917</c:v>
                </c:pt>
                <c:pt idx="4">
                  <c:v>0.0848287614091687</c:v>
                </c:pt>
                <c:pt idx="5">
                  <c:v>0.00909890062420706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0.0008358129548113006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0.017866585090829588</c:v>
                </c:pt>
                <c:pt idx="3">
                  <c:v>0.02318330295843443</c:v>
                </c:pt>
                <c:pt idx="4">
                  <c:v>0.07887530995708958</c:v>
                </c:pt>
                <c:pt idx="5">
                  <c:v>0.07938792815421425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0.02363668255412755</c:v>
                </c:pt>
                <c:pt idx="4">
                  <c:v>0.0009246232684919877</c:v>
                </c:pt>
                <c:pt idx="5">
                  <c:v>0.023572089258565628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0.006596793095715029</c:v>
                </c:pt>
                <c:pt idx="1">
                  <c:v>0.018544136411159002</c:v>
                </c:pt>
                <c:pt idx="2">
                  <c:v>0.06005351958681268</c:v>
                </c:pt>
                <c:pt idx="3">
                  <c:v>0.12128078368751723</c:v>
                </c:pt>
                <c:pt idx="4">
                  <c:v>0.05140841843967606</c:v>
                </c:pt>
                <c:pt idx="5">
                  <c:v>0.003839540970349006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0.0005290090463077596</c:v>
                </c:pt>
                <c:pt idx="2">
                  <c:v>0.015657997043759583</c:v>
                </c:pt>
                <c:pt idx="3">
                  <c:v>0.030781251984715038</c:v>
                </c:pt>
                <c:pt idx="4">
                  <c:v>0.09193529560216666</c:v>
                </c:pt>
                <c:pt idx="5">
                  <c:v>0.017322284641066832</c:v>
                </c:pt>
                <c:pt idx="6">
                  <c:v>0.004835389960957804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0.0014784471148795715</c:v>
                </c:pt>
                <c:pt idx="4">
                  <c:v>0.029492080306963948</c:v>
                </c:pt>
                <c:pt idx="5">
                  <c:v>0.0031913575368720513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0.012518955279431492</c:v>
                </c:pt>
                <c:pt idx="2">
                  <c:v>0.026748528103130033</c:v>
                </c:pt>
                <c:pt idx="3">
                  <c:v>0.017738871908622212</c:v>
                </c:pt>
                <c:pt idx="4">
                  <c:v>0.038962499809080925</c:v>
                </c:pt>
                <c:pt idx="5">
                  <c:v>0.020097357381186686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0.01081997685155103</c:v>
                </c:pt>
                <c:pt idx="2">
                  <c:v>0.0064019192653766085</c:v>
                </c:pt>
                <c:pt idx="3">
                  <c:v>0.004033184543276768</c:v>
                </c:pt>
                <c:pt idx="4">
                  <c:v>0.007857000075846162</c:v>
                </c:pt>
                <c:pt idx="5">
                  <c:v>0.0015649283216718202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0.004344325814417547</c:v>
                </c:pt>
                <c:pt idx="2">
                  <c:v>0.0058957019694024755</c:v>
                </c:pt>
                <c:pt idx="3">
                  <c:v>0.04493711263754733</c:v>
                </c:pt>
                <c:pt idx="4">
                  <c:v>0.07914095235738502</c:v>
                </c:pt>
                <c:pt idx="5">
                  <c:v>0.008997214720553003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0.000693186121541121</c:v>
                </c:pt>
                <c:pt idx="1">
                  <c:v>0.0017956631581104022</c:v>
                </c:pt>
                <c:pt idx="2">
                  <c:v>0.022428915630840058</c:v>
                </c:pt>
                <c:pt idx="3">
                  <c:v>0.02590914694351975</c:v>
                </c:pt>
                <c:pt idx="4">
                  <c:v>0.08706995555541162</c:v>
                </c:pt>
                <c:pt idx="5">
                  <c:v>0.08926641132821368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0.0038864528133334014</c:v>
                </c:pt>
                <c:pt idx="1">
                  <c:v>0.017347053176599053</c:v>
                </c:pt>
                <c:pt idx="2">
                  <c:v>0.05524766126191519</c:v>
                </c:pt>
                <c:pt idx="3">
                  <c:v>0.12418483344288508</c:v>
                </c:pt>
                <c:pt idx="4">
                  <c:v>0.053045513081651514</c:v>
                </c:pt>
                <c:pt idx="5">
                  <c:v>0.00269177498599618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0.011339716295489567</c:v>
                </c:pt>
                <c:pt idx="3">
                  <c:v>0.03171961632532166</c:v>
                </c:pt>
                <c:pt idx="4">
                  <c:v>0.10207651841148084</c:v>
                </c:pt>
                <c:pt idx="5">
                  <c:v>0.027354674724396223</c:v>
                </c:pt>
                <c:pt idx="6">
                  <c:v>0.000688748282260085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0.001083814396798164</c:v>
                </c:pt>
                <c:pt idx="4">
                  <c:v>0.03151583487096663</c:v>
                </c:pt>
                <c:pt idx="5">
                  <c:v>0.0025778607955745034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0.020391487935956933</c:v>
                </c:pt>
                <c:pt idx="2">
                  <c:v>0.025978112991852095</c:v>
                </c:pt>
                <c:pt idx="3">
                  <c:v>0.015274807708583062</c:v>
                </c:pt>
                <c:pt idx="4">
                  <c:v>0.0318726815160332</c:v>
                </c:pt>
                <c:pt idx="5">
                  <c:v>0.02604010438998169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0.01660967392666346</c:v>
                </c:pt>
                <c:pt idx="2">
                  <c:v>0.00820403978298163</c:v>
                </c:pt>
                <c:pt idx="3">
                  <c:v>0.0010193177824681543</c:v>
                </c:pt>
                <c:pt idx="4">
                  <c:v>0.01020270724266415</c:v>
                </c:pt>
                <c:pt idx="5">
                  <c:v>0.0021582049209028765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0.00573777723146574</c:v>
                </c:pt>
                <c:pt idx="2">
                  <c:v>0.00640698550196531</c:v>
                </c:pt>
                <c:pt idx="3">
                  <c:v>0.036592648911372955</c:v>
                </c:pt>
                <c:pt idx="4">
                  <c:v>0.08338157559369325</c:v>
                </c:pt>
                <c:pt idx="5">
                  <c:v>0.008281980034562104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0.001047276261820488</c:v>
                </c:pt>
                <c:pt idx="2">
                  <c:v>0.022144441686385772</c:v>
                </c:pt>
                <c:pt idx="3">
                  <c:v>0.02752848130203805</c:v>
                </c:pt>
                <c:pt idx="4">
                  <c:v>0.10623702527118975</c:v>
                </c:pt>
                <c:pt idx="5">
                  <c:v>0.08266093656758351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0.0030470125819718284</c:v>
                </c:pt>
                <c:pt idx="1">
                  <c:v>0.011348628536789822</c:v>
                </c:pt>
                <c:pt idx="2">
                  <c:v>0.04843378125432535</c:v>
                </c:pt>
                <c:pt idx="3">
                  <c:v>0.12296846649224863</c:v>
                </c:pt>
                <c:pt idx="4">
                  <c:v>0.05719467852359774</c:v>
                </c:pt>
                <c:pt idx="5">
                  <c:v>0.0034220972984161492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0.014937113036050477</c:v>
                </c:pt>
                <c:pt idx="3">
                  <c:v>0.02451230509368555</c:v>
                </c:pt>
                <c:pt idx="4">
                  <c:v>0.0950116795023239</c:v>
                </c:pt>
                <c:pt idx="5">
                  <c:v>0.03279167444909787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0.004622257158449823</c:v>
                </c:pt>
                <c:pt idx="1">
                  <c:v>0.03636797733600861</c:v>
                </c:pt>
                <c:pt idx="2">
                  <c:v>0.12183221813150324</c:v>
                </c:pt>
                <c:pt idx="3">
                  <c:v>0.24557339565469422</c:v>
                </c:pt>
                <c:pt idx="4">
                  <c:v>0.39181127408597655</c:v>
                </c:pt>
                <c:pt idx="5">
                  <c:v>0.15098529393592028</c:v>
                </c:pt>
                <c:pt idx="6">
                  <c:v>0.0007294270819431806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0.000984667634406077</c:v>
                </c:pt>
                <c:pt idx="4">
                  <c:v>0.027266141292557482</c:v>
                </c:pt>
                <c:pt idx="5">
                  <c:v>0.004056211316856032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0.012269923294306317</c:v>
                </c:pt>
                <c:pt idx="2">
                  <c:v>0.024163299437931142</c:v>
                </c:pt>
                <c:pt idx="3">
                  <c:v>0.023816952890393213</c:v>
                </c:pt>
                <c:pt idx="4">
                  <c:v>0.04097137526364538</c:v>
                </c:pt>
                <c:pt idx="5">
                  <c:v>0.02263858289772811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0.012269923294306317</c:v>
                </c:pt>
                <c:pt idx="2">
                  <c:v>0.007993022488040152</c:v>
                </c:pt>
                <c:pt idx="3">
                  <c:v>0.0034426589528947196</c:v>
                </c:pt>
                <c:pt idx="4">
                  <c:v>0.01223501914523722</c:v>
                </c:pt>
                <c:pt idx="5">
                  <c:v>0.0007460942800408949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0.0022762804001013118</c:v>
                </c:pt>
                <c:pt idx="2">
                  <c:v>0.010534711689142716</c:v>
                </c:pt>
                <c:pt idx="3">
                  <c:v>0.04777469013154917</c:v>
                </c:pt>
                <c:pt idx="4">
                  <c:v>0.0848287614091687</c:v>
                </c:pt>
                <c:pt idx="5">
                  <c:v>0.00909890062420706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0.017866585090829588</c:v>
                </c:pt>
                <c:pt idx="3">
                  <c:v>0.02318330295843443</c:v>
                </c:pt>
                <c:pt idx="4">
                  <c:v>0.07887530995708958</c:v>
                </c:pt>
                <c:pt idx="5">
                  <c:v>0.07938792815421425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0.006596793095715029</c:v>
                </c:pt>
                <c:pt idx="1">
                  <c:v>0.018544136411159002</c:v>
                </c:pt>
                <c:pt idx="2">
                  <c:v>0.06005351958681268</c:v>
                </c:pt>
                <c:pt idx="3">
                  <c:v>0.12128078368751723</c:v>
                </c:pt>
                <c:pt idx="4">
                  <c:v>0.05140841843967606</c:v>
                </c:pt>
                <c:pt idx="5">
                  <c:v>0.003839540970349006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0.0005290090463077596</c:v>
                </c:pt>
                <c:pt idx="2">
                  <c:v>0.015657997043759583</c:v>
                </c:pt>
                <c:pt idx="3">
                  <c:v>0.030781251984715038</c:v>
                </c:pt>
                <c:pt idx="4">
                  <c:v>0.09193529560216666</c:v>
                </c:pt>
                <c:pt idx="5">
                  <c:v>0.017322284641066832</c:v>
                </c:pt>
                <c:pt idx="6">
                  <c:v>0.004835389960957804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0.0014784471148795715</c:v>
                </c:pt>
                <c:pt idx="4">
                  <c:v>0.029492080306963948</c:v>
                </c:pt>
                <c:pt idx="5">
                  <c:v>0.0031913575368720513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0.012518955279431492</c:v>
                </c:pt>
                <c:pt idx="2">
                  <c:v>0.026748528103130033</c:v>
                </c:pt>
                <c:pt idx="3">
                  <c:v>0.017738871908622212</c:v>
                </c:pt>
                <c:pt idx="4">
                  <c:v>0.038962499809080925</c:v>
                </c:pt>
                <c:pt idx="5">
                  <c:v>0.020097357381186686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0.004344325814417547</c:v>
                </c:pt>
                <c:pt idx="2">
                  <c:v>0.0058957019694024755</c:v>
                </c:pt>
                <c:pt idx="3">
                  <c:v>0.04493711263754733</c:v>
                </c:pt>
                <c:pt idx="4">
                  <c:v>0.07914095235738502</c:v>
                </c:pt>
                <c:pt idx="5">
                  <c:v>0.008997214720553003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0.002882166374765753</c:v>
                </c:pt>
                <c:pt idx="4">
                  <c:v>0.009805396993042064</c:v>
                </c:pt>
                <c:pt idx="5">
                  <c:v>0.002298953414222458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0.000693186121541121</c:v>
                </c:pt>
                <c:pt idx="1">
                  <c:v>0.0017956631581104022</c:v>
                </c:pt>
                <c:pt idx="2">
                  <c:v>0.022428915630840058</c:v>
                </c:pt>
                <c:pt idx="3">
                  <c:v>0.02590914694351975</c:v>
                </c:pt>
                <c:pt idx="4">
                  <c:v>0.08706995555541162</c:v>
                </c:pt>
                <c:pt idx="5">
                  <c:v>0.08926641132821368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0.002545206000412591</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0.0038864528133334014</c:v>
                </c:pt>
                <c:pt idx="1">
                  <c:v>0.017347053176599053</c:v>
                </c:pt>
                <c:pt idx="2">
                  <c:v>0.05524766126191519</c:v>
                </c:pt>
                <c:pt idx="3">
                  <c:v>0.12418483344288508</c:v>
                </c:pt>
                <c:pt idx="4">
                  <c:v>0.053045513081651514</c:v>
                </c:pt>
                <c:pt idx="5">
                  <c:v>0.00269177498599618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0.006824786587581822</c:v>
                </c:pt>
                <c:pt idx="1">
                  <c:v>0.03378225415551858</c:v>
                </c:pt>
                <c:pt idx="2">
                  <c:v>0.12828871256157567</c:v>
                </c:pt>
                <c:pt idx="3">
                  <c:v>0.24831542876748866</c:v>
                </c:pt>
                <c:pt idx="4">
                  <c:v>0.3775112409787103</c:v>
                </c:pt>
                <c:pt idx="5">
                  <c:v>0.1354785948244373</c:v>
                </c:pt>
                <c:pt idx="6">
                  <c:v>0.004882096887613894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0.011339716295489567</c:v>
                </c:pt>
                <c:pt idx="3">
                  <c:v>0.03171961632532166</c:v>
                </c:pt>
                <c:pt idx="4">
                  <c:v>0.10207651841148084</c:v>
                </c:pt>
                <c:pt idx="5">
                  <c:v>0.027354674724396223</c:v>
                </c:pt>
                <c:pt idx="6">
                  <c:v>0.000688748282260085</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0.001083814396798164</c:v>
                </c:pt>
                <c:pt idx="4">
                  <c:v>0.03151583487096663</c:v>
                </c:pt>
                <c:pt idx="5">
                  <c:v>0.0025778607955745034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0.006518013580659397</c:v>
                </c:pt>
                <c:pt idx="3">
                  <c:v>0.004195062034680129</c:v>
                </c:pt>
                <c:pt idx="4">
                  <c:v>0.011005025621720703</c:v>
                </c:pt>
                <c:pt idx="5">
                  <c:v>0.006255491637893906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0.020391487935956933</c:v>
                </c:pt>
                <c:pt idx="2">
                  <c:v>0.025978112991852095</c:v>
                </c:pt>
                <c:pt idx="3">
                  <c:v>0.015274807708583062</c:v>
                </c:pt>
                <c:pt idx="4">
                  <c:v>0.0318726815160332</c:v>
                </c:pt>
                <c:pt idx="5">
                  <c:v>0.02604010438998169</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0.00573777723146574</c:v>
                </c:pt>
                <c:pt idx="2">
                  <c:v>0.00640698550196531</c:v>
                </c:pt>
                <c:pt idx="3">
                  <c:v>0.036592648911372955</c:v>
                </c:pt>
                <c:pt idx="4">
                  <c:v>0.08338157559369325</c:v>
                </c:pt>
                <c:pt idx="5">
                  <c:v>0.008281980034562104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0.002866286091035014</c:v>
                </c:pt>
                <c:pt idx="4">
                  <c:v>0.01030577826057263</c:v>
                </c:pt>
                <c:pt idx="5">
                  <c:v>0.0021440939554647066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0.001047276261820488</c:v>
                </c:pt>
                <c:pt idx="2">
                  <c:v>0.022144441686385772</c:v>
                </c:pt>
                <c:pt idx="3">
                  <c:v>0.02752848130203805</c:v>
                </c:pt>
                <c:pt idx="4">
                  <c:v>0.10623702527118975</c:v>
                </c:pt>
                <c:pt idx="5">
                  <c:v>0.08266093656758351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0.031978470315461395</c:v>
                </c:pt>
                <c:pt idx="4">
                  <c:v>0.0019773970547572925</c:v>
                </c:pt>
                <c:pt idx="5">
                  <c:v>0.02806642122462413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0.004010516277282784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0.0030470125819718284</c:v>
                </c:pt>
                <c:pt idx="1">
                  <c:v>0.011348628536789822</c:v>
                </c:pt>
                <c:pt idx="2">
                  <c:v>0.04843378125432535</c:v>
                </c:pt>
                <c:pt idx="3">
                  <c:v>0.12296846649224863</c:v>
                </c:pt>
                <c:pt idx="4">
                  <c:v>0.05719467852359774</c:v>
                </c:pt>
                <c:pt idx="5">
                  <c:v>0.0034220972984161492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0.014937113036050477</c:v>
                </c:pt>
                <c:pt idx="3">
                  <c:v>0.02451230509368555</c:v>
                </c:pt>
                <c:pt idx="4">
                  <c:v>0.0950116795023239</c:v>
                </c:pt>
                <c:pt idx="5">
                  <c:v>0.03279167444909787</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0.000984667634406077</c:v>
                </c:pt>
                <c:pt idx="4">
                  <c:v>0.027266141292557482</c:v>
                </c:pt>
                <c:pt idx="5">
                  <c:v>0.004056211316856032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0.012269923294306317</c:v>
                </c:pt>
                <c:pt idx="2">
                  <c:v>0.024163299437931142</c:v>
                </c:pt>
                <c:pt idx="3">
                  <c:v>0.023816952890393213</c:v>
                </c:pt>
                <c:pt idx="4">
                  <c:v>0.04097137526364538</c:v>
                </c:pt>
                <c:pt idx="5">
                  <c:v>0.02263858289772811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0.0022762804001013118</c:v>
                </c:pt>
                <c:pt idx="2">
                  <c:v>0.010534711689142716</c:v>
                </c:pt>
                <c:pt idx="3">
                  <c:v>0.04777469013154917</c:v>
                </c:pt>
                <c:pt idx="4">
                  <c:v>0.0848287614091687</c:v>
                </c:pt>
                <c:pt idx="5">
                  <c:v>0.00909890062420706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0.005626735540544363</c:v>
                </c:pt>
                <c:pt idx="4">
                  <c:v>0.013328920479123485</c:v>
                </c:pt>
                <c:pt idx="5">
                  <c:v>0.003826167091322158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0.017866585090829588</c:v>
                </c:pt>
                <c:pt idx="3">
                  <c:v>0.02318330295843443</c:v>
                </c:pt>
                <c:pt idx="4">
                  <c:v>0.07887530995708958</c:v>
                </c:pt>
                <c:pt idx="5">
                  <c:v>0.07938792815421425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0.0029182770117592064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0.006596793095715029</c:v>
                </c:pt>
                <c:pt idx="1">
                  <c:v>0.018544136411159002</c:v>
                </c:pt>
                <c:pt idx="2">
                  <c:v>0.06005351958681268</c:v>
                </c:pt>
                <c:pt idx="3">
                  <c:v>0.12128078368751723</c:v>
                </c:pt>
                <c:pt idx="4">
                  <c:v>0.05140841843967606</c:v>
                </c:pt>
                <c:pt idx="5">
                  <c:v>0.003839540970349006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0.0005290090463077596</c:v>
                </c:pt>
                <c:pt idx="2">
                  <c:v>0.015657997043759583</c:v>
                </c:pt>
                <c:pt idx="3">
                  <c:v>0.030781251984715038</c:v>
                </c:pt>
                <c:pt idx="4">
                  <c:v>0.09193529560216666</c:v>
                </c:pt>
                <c:pt idx="5">
                  <c:v>0.017322284641066832</c:v>
                </c:pt>
                <c:pt idx="6">
                  <c:v>0.004835389960957804</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0.0014784471148795715</c:v>
                </c:pt>
                <c:pt idx="4">
                  <c:v>0.029492080306963948</c:v>
                </c:pt>
                <c:pt idx="5">
                  <c:v>0.0031913575368720513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2">
                  <c:v>0.006076137648858728</c:v>
                </c:pt>
                <c:pt idx="3">
                  <c:v>0.0028464121465069</c:v>
                </c:pt>
                <c:pt idx="4">
                  <c:v>0.010516466768505726</c:v>
                </c:pt>
                <c:pt idx="5">
                  <c:v>0.005225430210834079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0.004622257158449823</c:v>
                </c:pt>
                <c:pt idx="1">
                  <c:v>0.03636797733600861</c:v>
                </c:pt>
                <c:pt idx="2">
                  <c:v>0.12183221813150324</c:v>
                </c:pt>
                <c:pt idx="3">
                  <c:v>0.24557339565469422</c:v>
                </c:pt>
                <c:pt idx="4">
                  <c:v>0.39181127408597655</c:v>
                </c:pt>
                <c:pt idx="5">
                  <c:v>0.15098529393592028</c:v>
                </c:pt>
                <c:pt idx="6">
                  <c:v>0.0007294270819431806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0.01081997685155103</c:v>
                </c:pt>
                <c:pt idx="2">
                  <c:v>0.0064019192653766085</c:v>
                </c:pt>
                <c:pt idx="3">
                  <c:v>0.004033184543276768</c:v>
                </c:pt>
                <c:pt idx="4">
                  <c:v>0.007857000075846162</c:v>
                </c:pt>
                <c:pt idx="5">
                  <c:v>0.0015649283216718202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0.022457786780451735</c:v>
                </c:pt>
                <c:pt idx="4">
                  <c:v>0.001129680431727277</c:v>
                </c:pt>
                <c:pt idx="5">
                  <c:v>0.021452501576103004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0.022457786780451735</c:v>
                </c:pt>
                <c:pt idx="4">
                  <c:v>0.001129680431727277</c:v>
                </c:pt>
                <c:pt idx="5">
                  <c:v>0.021452501576103004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0.03830029276326602</c:v>
                </c:pt>
                <c:pt idx="2">
                  <c:v>0.11804540682611504</c:v>
                </c:pt>
                <c:pt idx="3">
                  <c:v>0.22786137714233431</c:v>
                </c:pt>
                <c:pt idx="4">
                  <c:v>0.40096378169939534</c:v>
                </c:pt>
                <c:pt idx="5">
                  <c:v>0.15725300405649734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0.01660967392666346</c:v>
                </c:pt>
                <c:pt idx="2">
                  <c:v>0.00820403978298163</c:v>
                </c:pt>
                <c:pt idx="3">
                  <c:v>0.0010193177824681543</c:v>
                </c:pt>
                <c:pt idx="4">
                  <c:v>0.01020270724266415</c:v>
                </c:pt>
                <c:pt idx="5">
                  <c:v>0.0021582049209028765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0.02363668255412755</c:v>
                </c:pt>
                <c:pt idx="4">
                  <c:v>0.0009246232684919877</c:v>
                </c:pt>
                <c:pt idx="5">
                  <c:v>0.023572089258565628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0.006824786587581822</c:v>
                </c:pt>
                <c:pt idx="1">
                  <c:v>0.03378225415551858</c:v>
                </c:pt>
                <c:pt idx="2">
                  <c:v>0.12828871256157567</c:v>
                </c:pt>
                <c:pt idx="3">
                  <c:v>0.24831542876748866</c:v>
                </c:pt>
                <c:pt idx="4">
                  <c:v>0.3775112409787103</c:v>
                </c:pt>
                <c:pt idx="5">
                  <c:v>0.1354785948244373</c:v>
                </c:pt>
                <c:pt idx="6">
                  <c:v>0.004882096887613894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1">
                  <c:v>0.012269923294306317</c:v>
                </c:pt>
                <c:pt idx="2">
                  <c:v>0.007993022488040152</c:v>
                </c:pt>
                <c:pt idx="3">
                  <c:v>0.0034426589528947196</c:v>
                </c:pt>
                <c:pt idx="4">
                  <c:v>0.01223501914523722</c:v>
                </c:pt>
                <c:pt idx="5">
                  <c:v>0.0007460942800408949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0.031978470315461395</c:v>
                </c:pt>
                <c:pt idx="4">
                  <c:v>0.0019773970547572925</c:v>
                </c:pt>
                <c:pt idx="5">
                  <c:v>0.02806642122462413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0.004631691828508521</c:v>
                </c:pt>
                <c:pt idx="1">
                  <c:v>0.03636800499611719</c:v>
                </c:pt>
                <c:pt idx="2">
                  <c:v>0.12183872576169986</c:v>
                </c:pt>
                <c:pt idx="3">
                  <c:v>0.268031388063395</c:v>
                </c:pt>
                <c:pt idx="4">
                  <c:v>0.3948590001478499</c:v>
                </c:pt>
                <c:pt idx="5">
                  <c:v>0.17344449652797622</c:v>
                </c:pt>
                <c:pt idx="6">
                  <c:v>0.000826692674453274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0.004622257158449823</c:v>
                </c:pt>
                <c:pt idx="1">
                  <c:v>0.03636797733600861</c:v>
                </c:pt>
                <c:pt idx="2">
                  <c:v>0.12183221813150324</c:v>
                </c:pt>
                <c:pt idx="3">
                  <c:v>0.24557339565469422</c:v>
                </c:pt>
                <c:pt idx="4">
                  <c:v>0.39181127408597655</c:v>
                </c:pt>
                <c:pt idx="5">
                  <c:v>0.15098529393592028</c:v>
                </c:pt>
                <c:pt idx="6">
                  <c:v>0.0007294270819431806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0.002882166374765753</c:v>
                </c:pt>
                <c:pt idx="4">
                  <c:v>0.009805396993042064</c:v>
                </c:pt>
                <c:pt idx="5">
                  <c:v>0.004844159414635048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0.022457786780451735</c:v>
                </c:pt>
                <c:pt idx="4">
                  <c:v>0.001129680431727277</c:v>
                </c:pt>
                <c:pt idx="5">
                  <c:v>0.021452501576103004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0.00393604245636777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0.03830034670810189</c:v>
                </c:pt>
                <c:pt idx="2">
                  <c:v>0.11804545324376452</c:v>
                </c:pt>
                <c:pt idx="3">
                  <c:v>0.2514982742212743</c:v>
                </c:pt>
                <c:pt idx="4">
                  <c:v>0.4056119547908503</c:v>
                </c:pt>
                <c:pt idx="5">
                  <c:v>0.18182419182032925</c:v>
                </c:pt>
                <c:pt idx="6">
                  <c:v>0.0005791065947585685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0.004140672620921179</c:v>
                </c:pt>
                <c:pt idx="1">
                  <c:v>0.03830029276326602</c:v>
                </c:pt>
                <c:pt idx="2">
                  <c:v>0.11804540682611504</c:v>
                </c:pt>
                <c:pt idx="3">
                  <c:v>0.22786137714233431</c:v>
                </c:pt>
                <c:pt idx="4">
                  <c:v>0.40096378169939534</c:v>
                </c:pt>
                <c:pt idx="5">
                  <c:v>0.15725300405649734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0.002866286091035014</c:v>
                </c:pt>
                <c:pt idx="4">
                  <c:v>0.01030577826057263</c:v>
                </c:pt>
                <c:pt idx="5">
                  <c:v>0.006154610232747491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0.02363668255412755</c:v>
                </c:pt>
                <c:pt idx="4">
                  <c:v>0.0009246232684919877</c:v>
                </c:pt>
                <c:pt idx="5">
                  <c:v>0.023572089258565628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0.004616148676915522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0.006824903688310259</c:v>
                </c:pt>
                <c:pt idx="1">
                  <c:v>0.03378225415551858</c:v>
                </c:pt>
                <c:pt idx="2">
                  <c:v>0.12828871256157567</c:v>
                </c:pt>
                <c:pt idx="3">
                  <c:v>0.28029389908295005</c:v>
                </c:pt>
                <c:pt idx="4">
                  <c:v>0.3808636038851875</c:v>
                </c:pt>
                <c:pt idx="5">
                  <c:v>0.16506452973884406</c:v>
                </c:pt>
                <c:pt idx="6">
                  <c:v>0.004882096887613894</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0">
                  <c:v>0.006824786587581822</c:v>
                </c:pt>
                <c:pt idx="1">
                  <c:v>0.03378225415551858</c:v>
                </c:pt>
                <c:pt idx="2">
                  <c:v>0.12828871256157567</c:v>
                </c:pt>
                <c:pt idx="3">
                  <c:v>0.24831542876748866</c:v>
                </c:pt>
                <c:pt idx="4">
                  <c:v>0.3775112409787103</c:v>
                </c:pt>
                <c:pt idx="5">
                  <c:v>0.1354785948244373</c:v>
                </c:pt>
                <c:pt idx="6">
                  <c:v>0.004882096887613894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0.005626735540544363</c:v>
                </c:pt>
                <c:pt idx="4">
                  <c:v>0.013328920479123485</c:v>
                </c:pt>
                <c:pt idx="5">
                  <c:v>0.006744444103081364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3">
                  <c:v>0.031978470315461395</c:v>
                </c:pt>
                <c:pt idx="4">
                  <c:v>0.0019773970547572925</c:v>
                </c:pt>
                <c:pt idx="5">
                  <c:v>0.02806642122462413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pt idx="5">
                  <c:v>0.006954262586055414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Sheet1!$B$2:$B$8</c:f>
              <c:numCache>
                <c:formatCode>General</c:formatCode>
                <c:ptCount val="7"/>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511789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34227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64059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64177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37765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07884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821957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92025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08969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26999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59738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474554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435631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90714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3485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784994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676264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192856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24461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36825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706643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23983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12150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324205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400987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168180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Size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3004">
                <a:tc>
                  <a:txBody>
                    <a:bodyPr/>
                    <a:lstStyle/>
                    <a:p>
                      <a:pPr algn="ctr">
                        <a:defRPr sz="700">
                          <a:latin typeface="Nexa Bold"/>
                        </a:defRPr>
                      </a:pPr>
                      <a:r>
                        <a:t>550+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423004">
                <a:tc>
                  <a:txBody>
                    <a:bodyPr/>
                    <a:lstStyle/>
                    <a:p>
                      <a:pPr algn="ctr">
                        <a:defRPr sz="700">
                          <a:latin typeface="Nexa Bold"/>
                        </a:defRPr>
                      </a:pPr>
                      <a:r>
                        <a:t>450-549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423004">
                <a:tc>
                  <a:txBody>
                    <a:bodyPr/>
                    <a:lstStyle/>
                    <a:p>
                      <a:pPr algn="ctr">
                        <a:defRPr sz="700">
                          <a:latin typeface="Nexa Bold"/>
                        </a:defRPr>
                      </a:pPr>
                      <a:r>
                        <a:t>350-449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423004">
                <a:tc>
                  <a:txBody>
                    <a:bodyPr/>
                    <a:lstStyle/>
                    <a:p>
                      <a:pPr algn="ctr">
                        <a:defRPr sz="700">
                          <a:latin typeface="Nexa Bold"/>
                        </a:defRPr>
                      </a:pPr>
                      <a:r>
                        <a:t>250-349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423004">
                <a:tc>
                  <a:txBody>
                    <a:bodyPr/>
                    <a:lstStyle/>
                    <a:p>
                      <a:pPr algn="ctr">
                        <a:defRPr sz="700">
                          <a:latin typeface="Nexa Bold"/>
                        </a:defRPr>
                      </a:pPr>
                      <a:r>
                        <a:t>150-249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423004">
                <a:tc>
                  <a:txBody>
                    <a:bodyPr/>
                    <a:lstStyle/>
                    <a:p>
                      <a:pPr algn="ctr">
                        <a:defRPr sz="700">
                          <a:latin typeface="Nexa Bold"/>
                        </a:defRPr>
                      </a:pPr>
                      <a:r>
                        <a:t>50-149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423004">
                <a:tc>
                  <a:txBody>
                    <a:bodyPr/>
                    <a:lstStyle/>
                    <a:p>
                      <a:pPr algn="ctr">
                        <a:defRPr sz="700">
                          <a:latin typeface="Nexa Bold"/>
                        </a:defRPr>
                      </a:pPr>
                      <a:r>
                        <a:t>0-49 GR</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9/14/2025</a:t>
            </a:fld>
            <a:endParaRPr lang="en-US" sz="500"/>
          </a:p>
        </p:txBody>
      </p:sp>
    </p:spTree>
    <p:extLst>
      <p:ext uri="{BB962C8B-B14F-4D97-AF65-F5344CB8AC3E}">
        <p14:creationId xmlns:p14="http://schemas.microsoft.com/office/powerpoint/2010/main" val="24726343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