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2"/>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Sector" id="{DD1634ED-7AF5-4AA7-BB4A-C6198E5D2709}">
          <p14:sldIdLst>
            <p14:sldId id="2147475173"/>
            <p14:sldId id="2147475174"/>
            <p14:sldId id="2147475175"/>
            <p14:sldId id="2147475176"/>
            <p14:sldId id="2147475177"/>
            <p14:sldId id="2147475178"/>
            <p14:sldId id="2147475179"/>
            <p14:sldId id="2147475180"/>
            <p14:sldId id="2147475181"/>
          </p14:sldIdLst>
        </p14:section>
        <p14:section name="Brackets By Segment" id="{BFFFDFD3-03BC-49E1-B331-4FAEAE6B005D}">
          <p14:sldIdLst>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notesMaster" Target="notesMasters/notesMaster1.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37" Type="http://schemas.microsoft.com/office/2015/10/relationships/revisionInfo" Target="revisionInfo.xml"/><Relationship Id="rId38"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0.016704377507072772</c:v>
                </c:pt>
                <c:pt idx="1">
                  <c:v>0.019033626479877733</c:v>
                </c:pt>
                <c:pt idx="2">
                  <c:v>0.019827508280769842</c:v>
                </c:pt>
                <c:pt idx="3">
                  <c:v>0.046176309521501764</c:v>
                </c:pt>
                <c:pt idx="4">
                  <c:v>0.0691414471850965</c:v>
                </c:pt>
                <c:pt idx="5">
                  <c:v>0.0990885822044972</c:v>
                </c:pt>
                <c:pt idx="6">
                  <c:v>0.12890045057876498</c:v>
                </c:pt>
                <c:pt idx="7">
                  <c:v>0.17819960100478047</c:v>
                </c:pt>
                <c:pt idx="8">
                  <c:v>0.24263268612335281</c:v>
                </c:pt>
                <c:pt idx="9">
                  <c:v>0.09166950552699936</c:v>
                </c:pt>
                <c:pt idx="10">
                  <c:v>0.08862590558728656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0.016704377507072772</c:v>
                </c:pt>
                <c:pt idx="1">
                  <c:v>0.019033626479877733</c:v>
                </c:pt>
                <c:pt idx="2">
                  <c:v>0.019827508280769842</c:v>
                </c:pt>
                <c:pt idx="3">
                  <c:v>0.046176309521501764</c:v>
                </c:pt>
                <c:pt idx="4">
                  <c:v>0.0691414471850965</c:v>
                </c:pt>
                <c:pt idx="5">
                  <c:v>0.0990885822044972</c:v>
                </c:pt>
                <c:pt idx="6">
                  <c:v>0.12890045057876498</c:v>
                </c:pt>
                <c:pt idx="7">
                  <c:v>0.17819960100478047</c:v>
                </c:pt>
                <c:pt idx="8">
                  <c:v>0.24263268612335281</c:v>
                </c:pt>
                <c:pt idx="9">
                  <c:v>0.09166950552699936</c:v>
                </c:pt>
                <c:pt idx="10">
                  <c:v>0.08862590558728656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0.0019894847687755715</c:v>
                </c:pt>
                <c:pt idx="1">
                  <c:v>0.002255028483403057</c:v>
                </c:pt>
                <c:pt idx="2">
                  <c:v>0.003460401661324455</c:v>
                </c:pt>
                <c:pt idx="3">
                  <c:v>0.008154745536428228</c:v>
                </c:pt>
                <c:pt idx="4">
                  <c:v>0.01660420269013184</c:v>
                </c:pt>
                <c:pt idx="5">
                  <c:v>0.012212953095945937</c:v>
                </c:pt>
                <c:pt idx="6">
                  <c:v>0.006900514686939858</c:v>
                </c:pt>
                <c:pt idx="7">
                  <c:v>0.027956871870939873</c:v>
                </c:pt>
                <c:pt idx="8">
                  <c:v>0.01668129465014956</c:v>
                </c:pt>
                <c:pt idx="9">
                  <c:v>0.004308488999503852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0.0034580878578177295</c:v>
                </c:pt>
                <c:pt idx="3">
                  <c:v>0.0006889822634042167</c:v>
                </c:pt>
                <c:pt idx="4">
                  <c:v>0.0010002568881030992</c:v>
                </c:pt>
                <c:pt idx="5">
                  <c:v>0.0026683789960321833</c:v>
                </c:pt>
                <c:pt idx="7">
                  <c:v>0.00647591371859536</c:v>
                </c:pt>
                <c:pt idx="8">
                  <c:v>0.006333900625717872</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0.0016168042268465347</c:v>
                </c:pt>
                <c:pt idx="2">
                  <c:v>0.0009857273792146031</c:v>
                </c:pt>
                <c:pt idx="3">
                  <c:v>0.007454826964875372</c:v>
                </c:pt>
                <c:pt idx="4">
                  <c:v>0.00308344150254371</c:v>
                </c:pt>
                <c:pt idx="5">
                  <c:v>0.002739684608011621</c:v>
                </c:pt>
                <c:pt idx="6">
                  <c:v>0.02322663571670125</c:v>
                </c:pt>
                <c:pt idx="7">
                  <c:v>0.018569634938066275</c:v>
                </c:pt>
                <c:pt idx="8">
                  <c:v>0.038998618831462294</c:v>
                </c:pt>
                <c:pt idx="9">
                  <c:v>0.018510736315701277</c:v>
                </c:pt>
                <c:pt idx="10">
                  <c:v>0.013374985680995731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8">
                  <c:v>0.0006153709407125123</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0.002035781438750521</c:v>
                </c:pt>
                <c:pt idx="1">
                  <c:v>0.005438681588317061</c:v>
                </c:pt>
                <c:pt idx="2">
                  <c:v>0.006017531219052671</c:v>
                </c:pt>
                <c:pt idx="3">
                  <c:v>0.013610411693189252</c:v>
                </c:pt>
                <c:pt idx="4">
                  <c:v>0.023837432757127176</c:v>
                </c:pt>
                <c:pt idx="5">
                  <c:v>0.030631764830803074</c:v>
                </c:pt>
                <c:pt idx="6">
                  <c:v>0.03589000800244209</c:v>
                </c:pt>
                <c:pt idx="7">
                  <c:v>0.06263168057157</c:v>
                </c:pt>
                <c:pt idx="8">
                  <c:v>0.06486657344665014</c:v>
                </c:pt>
                <c:pt idx="9">
                  <c:v>0.016416933954930282</c:v>
                </c:pt>
                <c:pt idx="10">
                  <c:v>0.06996607277643029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0.005314502071593158</c:v>
                </c:pt>
                <c:pt idx="1">
                  <c:v>0.003921617374636428</c:v>
                </c:pt>
                <c:pt idx="2">
                  <c:v>0.0024180872561258187</c:v>
                </c:pt>
                <c:pt idx="3">
                  <c:v>0.003044906558163658</c:v>
                </c:pt>
                <c:pt idx="4">
                  <c:v>0.00593952992322118</c:v>
                </c:pt>
                <c:pt idx="5">
                  <c:v>0.03219895875619794</c:v>
                </c:pt>
                <c:pt idx="6">
                  <c:v>0.029373752439176528</c:v>
                </c:pt>
                <c:pt idx="7">
                  <c:v>0.03377198685068925</c:v>
                </c:pt>
                <c:pt idx="8">
                  <c:v>0.057069396262061395</c:v>
                </c:pt>
                <c:pt idx="9">
                  <c:v>0.04059972745130963</c:v>
                </c:pt>
                <c:pt idx="10">
                  <c:v>0.004457862856796216</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0.005355110242771923</c:v>
                </c:pt>
                <c:pt idx="1">
                  <c:v>0.003477573835458152</c:v>
                </c:pt>
                <c:pt idx="2">
                  <c:v>0.0062903260775155415</c:v>
                </c:pt>
                <c:pt idx="3">
                  <c:v>0.0030646537123525342</c:v>
                </c:pt>
                <c:pt idx="4">
                  <c:v>0.007447731791260472</c:v>
                </c:pt>
                <c:pt idx="5">
                  <c:v>0.010749193176533278</c:v>
                </c:pt>
                <c:pt idx="6">
                  <c:v>0.021474720079233695</c:v>
                </c:pt>
                <c:pt idx="7">
                  <c:v>0.024416423643911528</c:v>
                </c:pt>
                <c:pt idx="8">
                  <c:v>0.05498729019640961</c:v>
                </c:pt>
                <c:pt idx="9">
                  <c:v>0.01059445306080592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0.016704377507072772</c:v>
                </c:pt>
                <c:pt idx="1">
                  <c:v>0.019033626479877733</c:v>
                </c:pt>
                <c:pt idx="2">
                  <c:v>0.019827508280769842</c:v>
                </c:pt>
                <c:pt idx="3">
                  <c:v>0.046176309521501764</c:v>
                </c:pt>
                <c:pt idx="4">
                  <c:v>0.0691414471850965</c:v>
                </c:pt>
                <c:pt idx="5">
                  <c:v>0.0990885822044972</c:v>
                </c:pt>
                <c:pt idx="6">
                  <c:v>0.12890045057876498</c:v>
                </c:pt>
                <c:pt idx="7">
                  <c:v>0.17819960100478047</c:v>
                </c:pt>
                <c:pt idx="8">
                  <c:v>0.24263268612335281</c:v>
                </c:pt>
                <c:pt idx="9">
                  <c:v>0.09166950552699936</c:v>
                </c:pt>
                <c:pt idx="10">
                  <c:v>0.08862590558728656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0.001263676612039355</c:v>
                </c:pt>
                <c:pt idx="1">
                  <c:v>0.0022794996224303064</c:v>
                </c:pt>
                <c:pt idx="2">
                  <c:v>0.0005938330718224053</c:v>
                </c:pt>
                <c:pt idx="3">
                  <c:v>0.001158301071095546</c:v>
                </c:pt>
                <c:pt idx="4">
                  <c:v>0.002111782342933432</c:v>
                </c:pt>
                <c:pt idx="5">
                  <c:v>0.00646942697598207</c:v>
                </c:pt>
                <c:pt idx="6">
                  <c:v>0.010638859695420368</c:v>
                </c:pt>
                <c:pt idx="7">
                  <c:v>0.003567612059484726</c:v>
                </c:pt>
                <c:pt idx="8">
                  <c:v>0.0011790120035336466</c:v>
                </c:pt>
                <c:pt idx="9">
                  <c:v>0.0007271677462053514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0.003817840100762583</c:v>
                </c:pt>
                <c:pt idx="1">
                  <c:v>0.004710079937720061</c:v>
                </c:pt>
                <c:pt idx="2">
                  <c:v>0.0035365833603226166</c:v>
                </c:pt>
                <c:pt idx="3">
                  <c:v>0.011215191341785913</c:v>
                </c:pt>
                <c:pt idx="4">
                  <c:v>0.017157682031308918</c:v>
                </c:pt>
                <c:pt idx="5">
                  <c:v>0.010345007324616792</c:v>
                </c:pt>
                <c:pt idx="6">
                  <c:v>0.009931055360339294</c:v>
                </c:pt>
                <c:pt idx="7">
                  <c:v>0.020310265934079454</c:v>
                </c:pt>
                <c:pt idx="8">
                  <c:v>0.01935877735368818</c:v>
                </c:pt>
                <c:pt idx="9">
                  <c:v>0.002172927183804752</c:v>
                </c:pt>
                <c:pt idx="10">
                  <c:v>0.0011748048280850077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0.0028805964401529397</c:v>
                </c:pt>
                <c:pt idx="3">
                  <c:v>0.003305048724703075</c:v>
                </c:pt>
                <c:pt idx="4">
                  <c:v>0.0017550118633459153</c:v>
                </c:pt>
                <c:pt idx="5">
                  <c:v>0.0021578329734128375</c:v>
                </c:pt>
                <c:pt idx="6">
                  <c:v>0.0018049141207200374</c:v>
                </c:pt>
                <c:pt idx="7">
                  <c:v>0.0053919616428104505</c:v>
                </c:pt>
                <c:pt idx="8">
                  <c:v>0.0064020555646580254</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0.003499321807132914</c:v>
                </c:pt>
                <c:pt idx="2">
                  <c:v>0.0005661808721516262</c:v>
                </c:pt>
                <c:pt idx="3">
                  <c:v>0.008233353455801668</c:v>
                </c:pt>
                <c:pt idx="4">
                  <c:v>0.003160767975924207</c:v>
                </c:pt>
                <c:pt idx="5">
                  <c:v>0.008278820528877627</c:v>
                </c:pt>
                <c:pt idx="6">
                  <c:v>0.015554706055243884</c:v>
                </c:pt>
                <c:pt idx="7">
                  <c:v>0.03108971543128354</c:v>
                </c:pt>
                <c:pt idx="8">
                  <c:v>0.031262224369488154</c:v>
                </c:pt>
                <c:pt idx="9">
                  <c:v>0.0201649042699784</c:v>
                </c:pt>
                <c:pt idx="10">
                  <c:v>0.005399034775216324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0.0005794220848483699</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0.004641326002405482</c:v>
                </c:pt>
                <c:pt idx="1">
                  <c:v>0.0061713187474905715</c:v>
                </c:pt>
                <c:pt idx="2">
                  <c:v>0.016758228058257527</c:v>
                </c:pt>
                <c:pt idx="3">
                  <c:v>0.013772482577596659</c:v>
                </c:pt>
                <c:pt idx="4">
                  <c:v>0.012019049193768852</c:v>
                </c:pt>
                <c:pt idx="5">
                  <c:v>0.04236039804895471</c:v>
                </c:pt>
                <c:pt idx="6">
                  <c:v>0.05128419903484042</c:v>
                </c:pt>
                <c:pt idx="7">
                  <c:v>0.056442138221051694</c:v>
                </c:pt>
                <c:pt idx="8">
                  <c:v>0.055836186527998155</c:v>
                </c:pt>
                <c:pt idx="9">
                  <c:v>0.06736591564984633</c:v>
                </c:pt>
                <c:pt idx="10">
                  <c:v>0.01590409477575352</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0.004895100899713595</c:v>
                </c:pt>
                <c:pt idx="1">
                  <c:v>0.004337846157663012</c:v>
                </c:pt>
                <c:pt idx="2">
                  <c:v>0.003410356471032117</c:v>
                </c:pt>
                <c:pt idx="3">
                  <c:v>0.0036764375034963534</c:v>
                </c:pt>
                <c:pt idx="4">
                  <c:v>0.012088339297398006</c:v>
                </c:pt>
                <c:pt idx="5">
                  <c:v>0.03054474966700302</c:v>
                </c:pt>
                <c:pt idx="6">
                  <c:v>0.02695129815056332</c:v>
                </c:pt>
                <c:pt idx="7">
                  <c:v>0.03765168212342693</c:v>
                </c:pt>
                <c:pt idx="8">
                  <c:v>0.05217987463835769</c:v>
                </c:pt>
                <c:pt idx="9">
                  <c:v>0.03258373342713391</c:v>
                </c:pt>
                <c:pt idx="10">
                  <c:v>0.0011782363052982876</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0.022915430566361968</c:v>
                </c:pt>
                <c:pt idx="1">
                  <c:v>0.025515726790348144</c:v>
                </c:pt>
                <c:pt idx="2">
                  <c:v>0.03199740978374033</c:v>
                </c:pt>
                <c:pt idx="3">
                  <c:v>0.0411103752403546</c:v>
                </c:pt>
                <c:pt idx="4">
                  <c:v>0.05793075164029115</c:v>
                </c:pt>
                <c:pt idx="5">
                  <c:v>0.11068370870934567</c:v>
                </c:pt>
                <c:pt idx="6">
                  <c:v>0.13434203264565014</c:v>
                </c:pt>
                <c:pt idx="7">
                  <c:v>0.17805870919511416</c:v>
                </c:pt>
                <c:pt idx="8">
                  <c:v>0.1872343763191081</c:v>
                </c:pt>
                <c:pt idx="9">
                  <c:v>0.136610462129647</c:v>
                </c:pt>
                <c:pt idx="10">
                  <c:v>0.025368902459084932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0.008069135824413645</c:v>
                </c:pt>
                <c:pt idx="1">
                  <c:v>0.0062330638905970254</c:v>
                </c:pt>
                <c:pt idx="2">
                  <c:v>0.005536268127668419</c:v>
                </c:pt>
                <c:pt idx="3">
                  <c:v>0.003436886079237287</c:v>
                </c:pt>
                <c:pt idx="4">
                  <c:v>0.009653903524515712</c:v>
                </c:pt>
                <c:pt idx="5">
                  <c:v>0.01146692879949864</c:v>
                </c:pt>
                <c:pt idx="6">
                  <c:v>0.02459410064040544</c:v>
                </c:pt>
                <c:pt idx="7">
                  <c:v>0.030474623140803125</c:v>
                </c:pt>
                <c:pt idx="8">
                  <c:v>0.026328978311202435</c:v>
                </c:pt>
                <c:pt idx="9">
                  <c:v>0.013911774816376721</c:v>
                </c:pt>
                <c:pt idx="10">
                  <c:v>0.0017127317747317908</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0.0014787050287861047</c:v>
                </c:pt>
                <c:pt idx="1">
                  <c:v>0.0005640962497445587</c:v>
                </c:pt>
                <c:pt idx="2">
                  <c:v>0.0021897928943080225</c:v>
                </c:pt>
                <c:pt idx="3">
                  <c:v>0.0007760242824367225</c:v>
                </c:pt>
                <c:pt idx="4">
                  <c:v>0.0038510096173754497</c:v>
                </c:pt>
                <c:pt idx="5">
                  <c:v>0.007687804340394887</c:v>
                </c:pt>
                <c:pt idx="6">
                  <c:v>0.006026673404257793</c:v>
                </c:pt>
                <c:pt idx="7">
                  <c:v>0.0020902843444694235</c:v>
                </c:pt>
                <c:pt idx="8">
                  <c:v>0.002268335118373482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0.0028805964401529397</c:v>
                </c:pt>
                <c:pt idx="3">
                  <c:v>0.003305048724703075</c:v>
                </c:pt>
                <c:pt idx="4">
                  <c:v>0.0017550118633459153</c:v>
                </c:pt>
                <c:pt idx="5">
                  <c:v>0.0021578329734128375</c:v>
                </c:pt>
                <c:pt idx="6">
                  <c:v>0.0023843362055684073</c:v>
                </c:pt>
                <c:pt idx="7">
                  <c:v>0.0057335995141645935</c:v>
                </c:pt>
                <c:pt idx="8">
                  <c:v>0.006797250216618433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0.01362066226389675</c:v>
                </c:pt>
                <c:pt idx="1">
                  <c:v>0.011322501101184693</c:v>
                </c:pt>
                <c:pt idx="2">
                  <c:v>0.013914552193722339</c:v>
                </c:pt>
                <c:pt idx="3">
                  <c:v>0.09004346085649977</c:v>
                </c:pt>
                <c:pt idx="4">
                  <c:v>0.057044640694140274</c:v>
                </c:pt>
                <c:pt idx="5">
                  <c:v>0.12465870549148711</c:v>
                </c:pt>
                <c:pt idx="6">
                  <c:v>0.11514928294657306</c:v>
                </c:pt>
                <c:pt idx="7">
                  <c:v>0.1871274516940177</c:v>
                </c:pt>
                <c:pt idx="8">
                  <c:v>0.21430449882698097</c:v>
                </c:pt>
                <c:pt idx="9">
                  <c:v>0.10899183968071159</c:v>
                </c:pt>
                <c:pt idx="10">
                  <c:v>0.06382240425078572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0.004123346018853603</c:v>
                </c:pt>
                <c:pt idx="2">
                  <c:v>0.0018696415779544519</c:v>
                </c:pt>
                <c:pt idx="3">
                  <c:v>0.02382706023599706</c:v>
                </c:pt>
                <c:pt idx="4">
                  <c:v>0.011748914298341443</c:v>
                </c:pt>
                <c:pt idx="5">
                  <c:v>0.011638719825346158</c:v>
                </c:pt>
                <c:pt idx="6">
                  <c:v>0.001867470044345322</c:v>
                </c:pt>
                <c:pt idx="7">
                  <c:v>0.0243093904235889</c:v>
                </c:pt>
                <c:pt idx="8">
                  <c:v>0.017865196144641857</c:v>
                </c:pt>
                <c:pt idx="9">
                  <c:v>0.008707795484269802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0.004123346018853603</c:v>
                </c:pt>
                <c:pt idx="2">
                  <c:v>0.0008484127522529444</c:v>
                </c:pt>
                <c:pt idx="5">
                  <c:v>0.0055378341523344725</c:v>
                </c:pt>
                <c:pt idx="6">
                  <c:v>0.0008110406588398226</c:v>
                </c:pt>
                <c:pt idx="7">
                  <c:v>0.006880954833751295</c:v>
                </c:pt>
                <c:pt idx="8">
                  <c:v>0.006542027296872357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0.0008304650269734875</c:v>
                </c:pt>
                <c:pt idx="2">
                  <c:v>0.0005941044512877672</c:v>
                </c:pt>
                <c:pt idx="3">
                  <c:v>0.011868609230876672</c:v>
                </c:pt>
                <c:pt idx="4">
                  <c:v>0.0038671376259804364</c:v>
                </c:pt>
                <c:pt idx="5">
                  <c:v>0.015305115455664623</c:v>
                </c:pt>
                <c:pt idx="6">
                  <c:v>0.017324136830591107</c:v>
                </c:pt>
                <c:pt idx="7">
                  <c:v>0.016915019898631072</c:v>
                </c:pt>
                <c:pt idx="8">
                  <c:v>0.045577803182790755</c:v>
                </c:pt>
                <c:pt idx="9">
                  <c:v>0.014142096342954994</c:v>
                </c:pt>
                <c:pt idx="10">
                  <c:v>0.013281398139308398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8">
                  <c:v>0.0008523812299236289</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0.0014288473994712402</c:v>
                </c:pt>
                <c:pt idx="1">
                  <c:v>0.0019624854974127914</c:v>
                </c:pt>
                <c:pt idx="2">
                  <c:v>0.007133569338501351</c:v>
                </c:pt>
                <c:pt idx="3">
                  <c:v>0.027578145677071585</c:v>
                </c:pt>
                <c:pt idx="4">
                  <c:v>0.007934838096100091</c:v>
                </c:pt>
                <c:pt idx="5">
                  <c:v>0.036149731715708726</c:v>
                </c:pt>
                <c:pt idx="6">
                  <c:v>0.03855500377369111</c:v>
                </c:pt>
                <c:pt idx="7">
                  <c:v>0.06010797429703331</c:v>
                </c:pt>
                <c:pt idx="8">
                  <c:v>0.044827940054554136</c:v>
                </c:pt>
                <c:pt idx="9">
                  <c:v>0.03827614628527472</c:v>
                </c:pt>
                <c:pt idx="10">
                  <c:v>0.040884407876204516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0.001031836619340219</c:v>
                </c:pt>
                <c:pt idx="2">
                  <c:v>0.001591815096428842</c:v>
                </c:pt>
                <c:pt idx="3">
                  <c:v>0.006435589675724803</c:v>
                </c:pt>
                <c:pt idx="4">
                  <c:v>0.0140854118527152</c:v>
                </c:pt>
                <c:pt idx="5">
                  <c:v>0.0036704796011847963</c:v>
                </c:pt>
                <c:pt idx="6">
                  <c:v>0.003448342923783125</c:v>
                </c:pt>
                <c:pt idx="7">
                  <c:v>0.0050893010632526514</c:v>
                </c:pt>
                <c:pt idx="8">
                  <c:v>0.00796461302849714</c:v>
                </c:pt>
                <c:pt idx="9">
                  <c:v>0.0006822205634652011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0.009309359153504929</c:v>
                </c:pt>
                <c:pt idx="2">
                  <c:v>0.0009244435727425974</c:v>
                </c:pt>
                <c:pt idx="3">
                  <c:v>0.0037434579292724554</c:v>
                </c:pt>
                <c:pt idx="4">
                  <c:v>0.016420078529604212</c:v>
                </c:pt>
                <c:pt idx="5">
                  <c:v>0.03556501371844642</c:v>
                </c:pt>
                <c:pt idx="6">
                  <c:v>0.021608154621184213</c:v>
                </c:pt>
                <c:pt idx="7">
                  <c:v>0.04743135369670155</c:v>
                </c:pt>
                <c:pt idx="8">
                  <c:v>0.04495356870267631</c:v>
                </c:pt>
                <c:pt idx="9">
                  <c:v>0.03512956151264167</c:v>
                </c:pt>
                <c:pt idx="10">
                  <c:v>0.009612434670497137</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0.0019592770565053023</c:v>
                </c:pt>
                <c:pt idx="1">
                  <c:v>0.0013075726762353703</c:v>
                </c:pt>
                <c:pt idx="2">
                  <c:v>0.002796620416185708</c:v>
                </c:pt>
                <c:pt idx="3">
                  <c:v>0.0011397565589218283</c:v>
                </c:pt>
                <c:pt idx="4">
                  <c:v>0.007681034676699036</c:v>
                </c:pt>
                <c:pt idx="5">
                  <c:v>0.012892682765606138</c:v>
                </c:pt>
                <c:pt idx="6">
                  <c:v>0.029896382668000047</c:v>
                </c:pt>
                <c:pt idx="7">
                  <c:v>0.02097270959881264</c:v>
                </c:pt>
                <c:pt idx="8">
                  <c:v>0.04819439260511157</c:v>
                </c:pt>
                <c:pt idx="9">
                  <c:v>0.011472619219583828</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0.01362066226389675</c:v>
                </c:pt>
                <c:pt idx="1">
                  <c:v>0.011322501101184693</c:v>
                </c:pt>
                <c:pt idx="2">
                  <c:v>0.013914552193722339</c:v>
                </c:pt>
                <c:pt idx="3">
                  <c:v>0.09004346085649977</c:v>
                </c:pt>
                <c:pt idx="4">
                  <c:v>0.057044640694140274</c:v>
                </c:pt>
                <c:pt idx="5">
                  <c:v>0.12465870549148711</c:v>
                </c:pt>
                <c:pt idx="6">
                  <c:v>0.11514928294657306</c:v>
                </c:pt>
                <c:pt idx="7">
                  <c:v>0.1871274516940177</c:v>
                </c:pt>
                <c:pt idx="8">
                  <c:v>0.21430449882698097</c:v>
                </c:pt>
                <c:pt idx="9">
                  <c:v>0.10899183968071159</c:v>
                </c:pt>
                <c:pt idx="10">
                  <c:v>0.06382240425078572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0.0008857522726619293</c:v>
                </c:pt>
                <c:pt idx="1">
                  <c:v>0.0026686302252636046</c:v>
                </c:pt>
                <c:pt idx="3">
                  <c:v>0.0012081870117795275</c:v>
                </c:pt>
                <c:pt idx="4">
                  <c:v>0.0035147520095589174</c:v>
                </c:pt>
                <c:pt idx="5">
                  <c:v>0.0068236969213125685</c:v>
                </c:pt>
                <c:pt idx="6">
                  <c:v>0.005014250255003192</c:v>
                </c:pt>
                <c:pt idx="7">
                  <c:v>0.006674414843352948</c:v>
                </c:pt>
                <c:pt idx="8">
                  <c:v>0.0012941906003691086</c:v>
                </c:pt>
                <c:pt idx="9">
                  <c:v>0.0009300732736242662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0.016704377507072772</c:v>
                </c:pt>
                <c:pt idx="1">
                  <c:v>0.019033626479877733</c:v>
                </c:pt>
                <c:pt idx="2">
                  <c:v>0.019827508280769842</c:v>
                </c:pt>
                <c:pt idx="3">
                  <c:v>0.046176309521501764</c:v>
                </c:pt>
                <c:pt idx="4">
                  <c:v>0.0691414471850965</c:v>
                </c:pt>
                <c:pt idx="5">
                  <c:v>0.0990885822044972</c:v>
                </c:pt>
                <c:pt idx="6">
                  <c:v>0.12890045057876498</c:v>
                </c:pt>
                <c:pt idx="7">
                  <c:v>0.17819960100478047</c:v>
                </c:pt>
                <c:pt idx="8">
                  <c:v>0.24263268612335281</c:v>
                </c:pt>
                <c:pt idx="9">
                  <c:v>0.09166950552699936</c:v>
                </c:pt>
                <c:pt idx="10">
                  <c:v>0.08862590558728656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0.0019894847687755715</c:v>
                </c:pt>
                <c:pt idx="1">
                  <c:v>0.002255028483403057</c:v>
                </c:pt>
                <c:pt idx="2">
                  <c:v>0.003460401661324455</c:v>
                </c:pt>
                <c:pt idx="3">
                  <c:v>0.008154745536428228</c:v>
                </c:pt>
                <c:pt idx="4">
                  <c:v>0.01660420269013184</c:v>
                </c:pt>
                <c:pt idx="5">
                  <c:v>0.012212953095945937</c:v>
                </c:pt>
                <c:pt idx="6">
                  <c:v>0.006900514686939858</c:v>
                </c:pt>
                <c:pt idx="7">
                  <c:v>0.027956871870939873</c:v>
                </c:pt>
                <c:pt idx="8">
                  <c:v>0.01668129465014956</c:v>
                </c:pt>
                <c:pt idx="9">
                  <c:v>0.004308488999503852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0.007080153388383626</c:v>
                </c:pt>
                <c:pt idx="4">
                  <c:v>0.003943904194868299</c:v>
                </c:pt>
                <c:pt idx="5">
                  <c:v>0.004162520737261609</c:v>
                </c:pt>
                <c:pt idx="6">
                  <c:v>0.002265301182406048</c:v>
                </c:pt>
                <c:pt idx="7">
                  <c:v>0.007071420527453632</c:v>
                </c:pt>
                <c:pt idx="8">
                  <c:v>0.0017916093228724371</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0.0016168042268465347</c:v>
                </c:pt>
                <c:pt idx="2">
                  <c:v>0.0009857273792146031</c:v>
                </c:pt>
                <c:pt idx="3">
                  <c:v>0.007454826964875372</c:v>
                </c:pt>
                <c:pt idx="4">
                  <c:v>0.00308344150254371</c:v>
                </c:pt>
                <c:pt idx="5">
                  <c:v>0.002739684608011621</c:v>
                </c:pt>
                <c:pt idx="6">
                  <c:v>0.02322663571670125</c:v>
                </c:pt>
                <c:pt idx="7">
                  <c:v>0.018569634938066275</c:v>
                </c:pt>
                <c:pt idx="8">
                  <c:v>0.038998618831462294</c:v>
                </c:pt>
                <c:pt idx="9">
                  <c:v>0.018510736315701277</c:v>
                </c:pt>
                <c:pt idx="10">
                  <c:v>0.013374985680995731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0.002035781438750521</c:v>
                </c:pt>
                <c:pt idx="1">
                  <c:v>0.005438681588317061</c:v>
                </c:pt>
                <c:pt idx="2">
                  <c:v>0.006017531219052671</c:v>
                </c:pt>
                <c:pt idx="3">
                  <c:v>0.013610411693189252</c:v>
                </c:pt>
                <c:pt idx="4">
                  <c:v>0.023837432757127176</c:v>
                </c:pt>
                <c:pt idx="5">
                  <c:v>0.030631764830803074</c:v>
                </c:pt>
                <c:pt idx="6">
                  <c:v>0.03589000800244209</c:v>
                </c:pt>
                <c:pt idx="7">
                  <c:v>0.06263168057157</c:v>
                </c:pt>
                <c:pt idx="8">
                  <c:v>0.06486657344665014</c:v>
                </c:pt>
                <c:pt idx="9">
                  <c:v>0.016416933954930282</c:v>
                </c:pt>
                <c:pt idx="10">
                  <c:v>0.06996607277643029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0.005314502071593158</c:v>
                </c:pt>
                <c:pt idx="1">
                  <c:v>0.003921617374636428</c:v>
                </c:pt>
                <c:pt idx="2">
                  <c:v>0.0024180872561258187</c:v>
                </c:pt>
                <c:pt idx="3">
                  <c:v>0.003044906558163658</c:v>
                </c:pt>
                <c:pt idx="4">
                  <c:v>0.00593952992322118</c:v>
                </c:pt>
                <c:pt idx="5">
                  <c:v>0.03219895875619794</c:v>
                </c:pt>
                <c:pt idx="6">
                  <c:v>0.029373752439176528</c:v>
                </c:pt>
                <c:pt idx="7">
                  <c:v>0.03377198685068925</c:v>
                </c:pt>
                <c:pt idx="8">
                  <c:v>0.057069396262061395</c:v>
                </c:pt>
                <c:pt idx="9">
                  <c:v>0.04059972745130963</c:v>
                </c:pt>
                <c:pt idx="10">
                  <c:v>0.004457862856796216</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0.005355110242771923</c:v>
                </c:pt>
                <c:pt idx="1">
                  <c:v>0.003477573835458152</c:v>
                </c:pt>
                <c:pt idx="2">
                  <c:v>0.0062903260775155415</c:v>
                </c:pt>
                <c:pt idx="3">
                  <c:v>0.0030646537123525342</c:v>
                </c:pt>
                <c:pt idx="4">
                  <c:v>0.007447731791260472</c:v>
                </c:pt>
                <c:pt idx="5">
                  <c:v>0.010749193176533278</c:v>
                </c:pt>
                <c:pt idx="6">
                  <c:v>0.021474720079233695</c:v>
                </c:pt>
                <c:pt idx="7">
                  <c:v>0.024416423643911528</c:v>
                </c:pt>
                <c:pt idx="8">
                  <c:v>0.05498729019640961</c:v>
                </c:pt>
                <c:pt idx="9">
                  <c:v>0.01059445306080592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0.016704377507072772</c:v>
                </c:pt>
                <c:pt idx="1">
                  <c:v>0.019033626479877733</c:v>
                </c:pt>
                <c:pt idx="2">
                  <c:v>0.019827508280769842</c:v>
                </c:pt>
                <c:pt idx="3">
                  <c:v>0.046176309521501764</c:v>
                </c:pt>
                <c:pt idx="4">
                  <c:v>0.0691414471850965</c:v>
                </c:pt>
                <c:pt idx="5">
                  <c:v>0.0990885822044972</c:v>
                </c:pt>
                <c:pt idx="6">
                  <c:v>0.12890045057876498</c:v>
                </c:pt>
                <c:pt idx="7">
                  <c:v>0.17819960100478047</c:v>
                </c:pt>
                <c:pt idx="8">
                  <c:v>0.24263268612335281</c:v>
                </c:pt>
                <c:pt idx="9">
                  <c:v>0.09166950552699936</c:v>
                </c:pt>
                <c:pt idx="10">
                  <c:v>0.08862590558728656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0.001263676612039355</c:v>
                </c:pt>
                <c:pt idx="1">
                  <c:v>0.0022794996224303064</c:v>
                </c:pt>
                <c:pt idx="2">
                  <c:v>0.0005938330718224053</c:v>
                </c:pt>
                <c:pt idx="3">
                  <c:v>0.001158301071095546</c:v>
                </c:pt>
                <c:pt idx="4">
                  <c:v>0.002111782342933432</c:v>
                </c:pt>
                <c:pt idx="5">
                  <c:v>0.00646942697598207</c:v>
                </c:pt>
                <c:pt idx="6">
                  <c:v>0.010638859695420368</c:v>
                </c:pt>
                <c:pt idx="7">
                  <c:v>0.003567612059484726</c:v>
                </c:pt>
                <c:pt idx="8">
                  <c:v>0.0011790120035336466</c:v>
                </c:pt>
                <c:pt idx="9">
                  <c:v>0.0007271677462053514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0.003817840100762583</c:v>
                </c:pt>
                <c:pt idx="1">
                  <c:v>0.004710079937720061</c:v>
                </c:pt>
                <c:pt idx="2">
                  <c:v>0.0035365833603226166</c:v>
                </c:pt>
                <c:pt idx="3">
                  <c:v>0.011215191341785913</c:v>
                </c:pt>
                <c:pt idx="4">
                  <c:v>0.017157682031308918</c:v>
                </c:pt>
                <c:pt idx="5">
                  <c:v>0.010345007324616792</c:v>
                </c:pt>
                <c:pt idx="6">
                  <c:v>0.009931055360339294</c:v>
                </c:pt>
                <c:pt idx="7">
                  <c:v>0.020310265934079454</c:v>
                </c:pt>
                <c:pt idx="8">
                  <c:v>0.01935877735368818</c:v>
                </c:pt>
                <c:pt idx="9">
                  <c:v>0.002172927183804752</c:v>
                </c:pt>
                <c:pt idx="10">
                  <c:v>0.0011748048280850077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0.006981271760873598</c:v>
                </c:pt>
                <c:pt idx="4">
                  <c:v>0.007599096365085087</c:v>
                </c:pt>
                <c:pt idx="5">
                  <c:v>0.003592422073275713</c:v>
                </c:pt>
                <c:pt idx="6">
                  <c:v>0.0032777212980458176</c:v>
                </c:pt>
                <c:pt idx="7">
                  <c:v>0.004155694768489085</c:v>
                </c:pt>
                <c:pt idx="8">
                  <c:v>0.0018617436727184685</c:v>
                </c:pt>
                <c:pt idx="9">
                  <c:v>0.0014410703024494579</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0.003499321807132914</c:v>
                </c:pt>
                <c:pt idx="2">
                  <c:v>0.0005661808721516262</c:v>
                </c:pt>
                <c:pt idx="3">
                  <c:v>0.008233353455801668</c:v>
                </c:pt>
                <c:pt idx="4">
                  <c:v>0.003160767975924207</c:v>
                </c:pt>
                <c:pt idx="5">
                  <c:v>0.008278820528877627</c:v>
                </c:pt>
                <c:pt idx="6">
                  <c:v>0.015554706055243884</c:v>
                </c:pt>
                <c:pt idx="7">
                  <c:v>0.03108971543128354</c:v>
                </c:pt>
                <c:pt idx="8">
                  <c:v>0.031262224369488154</c:v>
                </c:pt>
                <c:pt idx="9">
                  <c:v>0.0201649042699784</c:v>
                </c:pt>
                <c:pt idx="10">
                  <c:v>0.005399034775216324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0.004641326002405482</c:v>
                </c:pt>
                <c:pt idx="1">
                  <c:v>0.0061713187474905715</c:v>
                </c:pt>
                <c:pt idx="2">
                  <c:v>0.016758228058257527</c:v>
                </c:pt>
                <c:pt idx="3">
                  <c:v>0.013772482577596659</c:v>
                </c:pt>
                <c:pt idx="4">
                  <c:v>0.012019049193768852</c:v>
                </c:pt>
                <c:pt idx="5">
                  <c:v>0.04236039804895471</c:v>
                </c:pt>
                <c:pt idx="6">
                  <c:v>0.05128419903484042</c:v>
                </c:pt>
                <c:pt idx="7">
                  <c:v>0.056442138221051694</c:v>
                </c:pt>
                <c:pt idx="8">
                  <c:v>0.055836186527998155</c:v>
                </c:pt>
                <c:pt idx="9">
                  <c:v>0.06736591564984633</c:v>
                </c:pt>
                <c:pt idx="10">
                  <c:v>0.01590409477575352</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0.004895100899713595</c:v>
                </c:pt>
                <c:pt idx="1">
                  <c:v>0.004337846157663012</c:v>
                </c:pt>
                <c:pt idx="2">
                  <c:v>0.003410356471032117</c:v>
                </c:pt>
                <c:pt idx="3">
                  <c:v>0.0036764375034963534</c:v>
                </c:pt>
                <c:pt idx="4">
                  <c:v>0.012088339297398006</c:v>
                </c:pt>
                <c:pt idx="5">
                  <c:v>0.03054474966700302</c:v>
                </c:pt>
                <c:pt idx="6">
                  <c:v>0.02695129815056332</c:v>
                </c:pt>
                <c:pt idx="7">
                  <c:v>0.03765168212342693</c:v>
                </c:pt>
                <c:pt idx="8">
                  <c:v>0.05217987463835769</c:v>
                </c:pt>
                <c:pt idx="9">
                  <c:v>0.03258373342713391</c:v>
                </c:pt>
                <c:pt idx="10">
                  <c:v>0.0011782363052982876</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0.008069135824413645</c:v>
                </c:pt>
                <c:pt idx="1">
                  <c:v>0.0062330638905970254</c:v>
                </c:pt>
                <c:pt idx="2">
                  <c:v>0.005536268127668419</c:v>
                </c:pt>
                <c:pt idx="3">
                  <c:v>0.003436886079237287</c:v>
                </c:pt>
                <c:pt idx="4">
                  <c:v>0.009653903524515712</c:v>
                </c:pt>
                <c:pt idx="5">
                  <c:v>0.01146692879949864</c:v>
                </c:pt>
                <c:pt idx="6">
                  <c:v>0.02459410064040544</c:v>
                </c:pt>
                <c:pt idx="7">
                  <c:v>0.030474623140803125</c:v>
                </c:pt>
                <c:pt idx="8">
                  <c:v>0.026328978311202435</c:v>
                </c:pt>
                <c:pt idx="9">
                  <c:v>0.013911774816376721</c:v>
                </c:pt>
                <c:pt idx="10">
                  <c:v>0.0017127317747317908</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0.015976031891419325</c:v>
                </c:pt>
                <c:pt idx="1">
                  <c:v>0.01898920513109154</c:v>
                </c:pt>
                <c:pt idx="2">
                  <c:v>0.019765906665055493</c:v>
                </c:pt>
                <c:pt idx="3">
                  <c:v>0.03648784553610459</c:v>
                </c:pt>
                <c:pt idx="4">
                  <c:v>0.05902412100721781</c:v>
                </c:pt>
                <c:pt idx="5">
                  <c:v>0.09500198144347392</c:v>
                </c:pt>
                <c:pt idx="6">
                  <c:v>0.12750449061991379</c:v>
                </c:pt>
                <c:pt idx="7">
                  <c:v>0.17091420993466167</c:v>
                </c:pt>
                <c:pt idx="8">
                  <c:v>0.23378218539026666</c:v>
                </c:pt>
                <c:pt idx="9">
                  <c:v>0.09115750752845632</c:v>
                </c:pt>
                <c:pt idx="10">
                  <c:v>0.08862590558728656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0.0014787050287861047</c:v>
                </c:pt>
                <c:pt idx="1">
                  <c:v>0.0005640962497445587</c:v>
                </c:pt>
                <c:pt idx="2">
                  <c:v>0.0021897928943080225</c:v>
                </c:pt>
                <c:pt idx="3">
                  <c:v>0.0007760242824367225</c:v>
                </c:pt>
                <c:pt idx="4">
                  <c:v>0.0038510096173754497</c:v>
                </c:pt>
                <c:pt idx="5">
                  <c:v>0.007687804340394887</c:v>
                </c:pt>
                <c:pt idx="6">
                  <c:v>0.006026673404257793</c:v>
                </c:pt>
                <c:pt idx="7">
                  <c:v>0.0020902843444694235</c:v>
                </c:pt>
                <c:pt idx="8">
                  <c:v>0.002268335118373482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0.01362066226389675</c:v>
                </c:pt>
                <c:pt idx="1">
                  <c:v>0.011322501101184693</c:v>
                </c:pt>
                <c:pt idx="2">
                  <c:v>0.013914552193722339</c:v>
                </c:pt>
                <c:pt idx="3">
                  <c:v>0.09004346085649977</c:v>
                </c:pt>
                <c:pt idx="4">
                  <c:v>0.057044640694140274</c:v>
                </c:pt>
                <c:pt idx="5">
                  <c:v>0.12465870549148711</c:v>
                </c:pt>
                <c:pt idx="6">
                  <c:v>0.11514928294657306</c:v>
                </c:pt>
                <c:pt idx="7">
                  <c:v>0.1871274516940177</c:v>
                </c:pt>
                <c:pt idx="8">
                  <c:v>0.21430449882698097</c:v>
                </c:pt>
                <c:pt idx="9">
                  <c:v>0.10899183968071159</c:v>
                </c:pt>
                <c:pt idx="10">
                  <c:v>0.06382240425078572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0.004123346018853603</c:v>
                </c:pt>
                <c:pt idx="2">
                  <c:v>0.0018696415779544519</c:v>
                </c:pt>
                <c:pt idx="3">
                  <c:v>0.02382706023599706</c:v>
                </c:pt>
                <c:pt idx="4">
                  <c:v>0.011748914298341443</c:v>
                </c:pt>
                <c:pt idx="5">
                  <c:v>0.011638719825346158</c:v>
                </c:pt>
                <c:pt idx="6">
                  <c:v>0.001867470044345322</c:v>
                </c:pt>
                <c:pt idx="7">
                  <c:v>0.0243093904235889</c:v>
                </c:pt>
                <c:pt idx="8">
                  <c:v>0.017865196144641857</c:v>
                </c:pt>
                <c:pt idx="9">
                  <c:v>0.008707795484269802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0.0010202896374155589</c:v>
                </c:pt>
                <c:pt idx="3">
                  <c:v>0.008315817381319824</c:v>
                </c:pt>
                <c:pt idx="4">
                  <c:v>0.009528814340043575</c:v>
                </c:pt>
                <c:pt idx="6">
                  <c:v>0.0010506368196031462</c:v>
                </c:pt>
                <c:pt idx="7">
                  <c:v>0.010285284359285968</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0.0008304650269734875</c:v>
                </c:pt>
                <c:pt idx="2">
                  <c:v>0.0005941044512877672</c:v>
                </c:pt>
                <c:pt idx="3">
                  <c:v>0.011868609230876672</c:v>
                </c:pt>
                <c:pt idx="4">
                  <c:v>0.0038671376259804364</c:v>
                </c:pt>
                <c:pt idx="5">
                  <c:v>0.015305115455664623</c:v>
                </c:pt>
                <c:pt idx="6">
                  <c:v>0.017324136830591107</c:v>
                </c:pt>
                <c:pt idx="7">
                  <c:v>0.016915019898631072</c:v>
                </c:pt>
                <c:pt idx="8">
                  <c:v>0.045577803182790755</c:v>
                </c:pt>
                <c:pt idx="9">
                  <c:v>0.014142096342954994</c:v>
                </c:pt>
                <c:pt idx="10">
                  <c:v>0.013281398139308398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0.0014288473994712402</c:v>
                </c:pt>
                <c:pt idx="1">
                  <c:v>0.0019624854974127914</c:v>
                </c:pt>
                <c:pt idx="2">
                  <c:v>0.007133569338501351</c:v>
                </c:pt>
                <c:pt idx="3">
                  <c:v>0.027578145677071585</c:v>
                </c:pt>
                <c:pt idx="4">
                  <c:v>0.007934838096100091</c:v>
                </c:pt>
                <c:pt idx="5">
                  <c:v>0.036149731715708726</c:v>
                </c:pt>
                <c:pt idx="6">
                  <c:v>0.03855500377369111</c:v>
                </c:pt>
                <c:pt idx="7">
                  <c:v>0.06010797429703331</c:v>
                </c:pt>
                <c:pt idx="8">
                  <c:v>0.044827940054554136</c:v>
                </c:pt>
                <c:pt idx="9">
                  <c:v>0.03827614628527472</c:v>
                </c:pt>
                <c:pt idx="10">
                  <c:v>0.040884407876204516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0.009309359153504929</c:v>
                </c:pt>
                <c:pt idx="2">
                  <c:v>0.0009244435727425974</c:v>
                </c:pt>
                <c:pt idx="3">
                  <c:v>0.0037434579292724554</c:v>
                </c:pt>
                <c:pt idx="4">
                  <c:v>0.016420078529604212</c:v>
                </c:pt>
                <c:pt idx="5">
                  <c:v>0.03556501371844642</c:v>
                </c:pt>
                <c:pt idx="6">
                  <c:v>0.021608154621184213</c:v>
                </c:pt>
                <c:pt idx="7">
                  <c:v>0.04743135369670155</c:v>
                </c:pt>
                <c:pt idx="8">
                  <c:v>0.04495356870267631</c:v>
                </c:pt>
                <c:pt idx="9">
                  <c:v>0.03512956151264167</c:v>
                </c:pt>
                <c:pt idx="10">
                  <c:v>0.009612434670497137</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0.0019592770565053023</c:v>
                </c:pt>
                <c:pt idx="1">
                  <c:v>0.0013075726762353703</c:v>
                </c:pt>
                <c:pt idx="2">
                  <c:v>0.002796620416185708</c:v>
                </c:pt>
                <c:pt idx="3">
                  <c:v>0.0011397565589218283</c:v>
                </c:pt>
                <c:pt idx="4">
                  <c:v>0.007681034676699036</c:v>
                </c:pt>
                <c:pt idx="5">
                  <c:v>0.012892682765606138</c:v>
                </c:pt>
                <c:pt idx="6">
                  <c:v>0.029896382668000047</c:v>
                </c:pt>
                <c:pt idx="7">
                  <c:v>0.02097270959881264</c:v>
                </c:pt>
                <c:pt idx="8">
                  <c:v>0.04819439260511157</c:v>
                </c:pt>
                <c:pt idx="9">
                  <c:v>0.011472619219583828</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0.01362066226389675</c:v>
                </c:pt>
                <c:pt idx="1">
                  <c:v>0.011322501101184693</c:v>
                </c:pt>
                <c:pt idx="2">
                  <c:v>0.013914552193722339</c:v>
                </c:pt>
                <c:pt idx="3">
                  <c:v>0.09004346085649977</c:v>
                </c:pt>
                <c:pt idx="4">
                  <c:v>0.057044640694140274</c:v>
                </c:pt>
                <c:pt idx="5">
                  <c:v>0.12465870549148711</c:v>
                </c:pt>
                <c:pt idx="6">
                  <c:v>0.11514928294657306</c:v>
                </c:pt>
                <c:pt idx="7">
                  <c:v>0.1871274516940177</c:v>
                </c:pt>
                <c:pt idx="8">
                  <c:v>0.21430449882698097</c:v>
                </c:pt>
                <c:pt idx="9">
                  <c:v>0.10899183968071159</c:v>
                </c:pt>
                <c:pt idx="10">
                  <c:v>0.06382240425078572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0.0008857522726619293</c:v>
                </c:pt>
                <c:pt idx="1">
                  <c:v>0.0026686302252636046</c:v>
                </c:pt>
                <c:pt idx="3">
                  <c:v>0.0012081870117795275</c:v>
                </c:pt>
                <c:pt idx="4">
                  <c:v>0.0035147520095589174</c:v>
                </c:pt>
                <c:pt idx="5">
                  <c:v>0.0068236969213125685</c:v>
                </c:pt>
                <c:pt idx="6">
                  <c:v>0.005014250255003192</c:v>
                </c:pt>
                <c:pt idx="7">
                  <c:v>0.006674414843352948</c:v>
                </c:pt>
                <c:pt idx="8">
                  <c:v>0.0012941906003691086</c:v>
                </c:pt>
                <c:pt idx="9">
                  <c:v>0.0009300732736242662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0.01362066226389675</c:v>
                </c:pt>
                <c:pt idx="1">
                  <c:v>0.011322501101184693</c:v>
                </c:pt>
                <c:pt idx="2">
                  <c:v>0.013914552193722339</c:v>
                </c:pt>
                <c:pt idx="3">
                  <c:v>0.09004346085649977</c:v>
                </c:pt>
                <c:pt idx="4">
                  <c:v>0.057044640694140274</c:v>
                </c:pt>
                <c:pt idx="5">
                  <c:v>0.12465870549148711</c:v>
                </c:pt>
                <c:pt idx="6">
                  <c:v>0.11514928294657306</c:v>
                </c:pt>
                <c:pt idx="7">
                  <c:v>0.1871274516940177</c:v>
                </c:pt>
                <c:pt idx="8">
                  <c:v>0.21430449882698097</c:v>
                </c:pt>
                <c:pt idx="9">
                  <c:v>0.10899183968071159</c:v>
                </c:pt>
                <c:pt idx="10">
                  <c:v>0.06382240425078572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0.016704377507072772</c:v>
                </c:pt>
                <c:pt idx="1">
                  <c:v>0.019033626479877733</c:v>
                </c:pt>
                <c:pt idx="2">
                  <c:v>0.019827508280769842</c:v>
                </c:pt>
                <c:pt idx="3">
                  <c:v>0.046176309521501764</c:v>
                </c:pt>
                <c:pt idx="4">
                  <c:v>0.0691414471850965</c:v>
                </c:pt>
                <c:pt idx="5">
                  <c:v>0.0990885822044972</c:v>
                </c:pt>
                <c:pt idx="6">
                  <c:v>0.12890045057876498</c:v>
                </c:pt>
                <c:pt idx="7">
                  <c:v>0.17819960100478047</c:v>
                </c:pt>
                <c:pt idx="8">
                  <c:v>0.24263268612335281</c:v>
                </c:pt>
                <c:pt idx="9">
                  <c:v>0.09166950552699936</c:v>
                </c:pt>
                <c:pt idx="10">
                  <c:v>0.08862590558728656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0.0019894847687755715</c:v>
                </c:pt>
                <c:pt idx="1">
                  <c:v>0.002255028483403057</c:v>
                </c:pt>
                <c:pt idx="2">
                  <c:v>0.003460401661324455</c:v>
                </c:pt>
                <c:pt idx="3">
                  <c:v>0.008154745536428228</c:v>
                </c:pt>
                <c:pt idx="4">
                  <c:v>0.01660420269013184</c:v>
                </c:pt>
                <c:pt idx="5">
                  <c:v>0.012212953095945937</c:v>
                </c:pt>
                <c:pt idx="6">
                  <c:v>0.006900514686939858</c:v>
                </c:pt>
                <c:pt idx="7">
                  <c:v>0.027956871870939873</c:v>
                </c:pt>
                <c:pt idx="8">
                  <c:v>0.01668129465014956</c:v>
                </c:pt>
                <c:pt idx="9">
                  <c:v>0.004308488999503852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0.0016168042268465347</c:v>
                </c:pt>
                <c:pt idx="2">
                  <c:v>0.0009857273792146031</c:v>
                </c:pt>
                <c:pt idx="3">
                  <c:v>0.007454826964875372</c:v>
                </c:pt>
                <c:pt idx="4">
                  <c:v>0.00308344150254371</c:v>
                </c:pt>
                <c:pt idx="5">
                  <c:v>0.002739684608011621</c:v>
                </c:pt>
                <c:pt idx="6">
                  <c:v>0.02322663571670125</c:v>
                </c:pt>
                <c:pt idx="7">
                  <c:v>0.018569634938066275</c:v>
                </c:pt>
                <c:pt idx="8">
                  <c:v>0.038998618831462294</c:v>
                </c:pt>
                <c:pt idx="9">
                  <c:v>0.018510736315701277</c:v>
                </c:pt>
                <c:pt idx="10">
                  <c:v>0.013374985680995731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0.0023477056941318963</c:v>
                </c:pt>
                <c:pt idx="7">
                  <c:v>0.0038707239974086903</c:v>
                </c:pt>
                <c:pt idx="8">
                  <c:v>0.004873755978302685</c:v>
                </c:pt>
                <c:pt idx="9">
                  <c:v>0.000783055113322963</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0.002035781438750521</c:v>
                </c:pt>
                <c:pt idx="1">
                  <c:v>0.005438681588317061</c:v>
                </c:pt>
                <c:pt idx="2">
                  <c:v>0.006017531219052671</c:v>
                </c:pt>
                <c:pt idx="3">
                  <c:v>0.013610411693189252</c:v>
                </c:pt>
                <c:pt idx="4">
                  <c:v>0.023837432757127176</c:v>
                </c:pt>
                <c:pt idx="5">
                  <c:v>0.030631764830803074</c:v>
                </c:pt>
                <c:pt idx="6">
                  <c:v>0.03589000800244209</c:v>
                </c:pt>
                <c:pt idx="7">
                  <c:v>0.06263168057157</c:v>
                </c:pt>
                <c:pt idx="8">
                  <c:v>0.06486657344665014</c:v>
                </c:pt>
                <c:pt idx="9">
                  <c:v>0.016416933954930282</c:v>
                </c:pt>
                <c:pt idx="10">
                  <c:v>0.06996607277643029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8">
                  <c:v>0.003063769390630727</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0.005314502071593158</c:v>
                </c:pt>
                <c:pt idx="1">
                  <c:v>0.003921617374636428</c:v>
                </c:pt>
                <c:pt idx="2">
                  <c:v>0.0024180872561258187</c:v>
                </c:pt>
                <c:pt idx="3">
                  <c:v>0.003044906558163658</c:v>
                </c:pt>
                <c:pt idx="4">
                  <c:v>0.00593952992322118</c:v>
                </c:pt>
                <c:pt idx="5">
                  <c:v>0.03219895875619794</c:v>
                </c:pt>
                <c:pt idx="6">
                  <c:v>0.029373752439176528</c:v>
                </c:pt>
                <c:pt idx="7">
                  <c:v>0.03377198685068925</c:v>
                </c:pt>
                <c:pt idx="8">
                  <c:v>0.057069396262061395</c:v>
                </c:pt>
                <c:pt idx="9">
                  <c:v>0.04059972745130963</c:v>
                </c:pt>
                <c:pt idx="10">
                  <c:v>0.004457862856796216</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0.013602736253953385</c:v>
                </c:pt>
                <c:pt idx="1">
                  <c:v>0.011318994074405949</c:v>
                </c:pt>
                <c:pt idx="2">
                  <c:v>0.013460256505024365</c:v>
                </c:pt>
                <c:pt idx="3">
                  <c:v>0.06936521664391913</c:v>
                </c:pt>
                <c:pt idx="4">
                  <c:v>0.05116675523628414</c:v>
                </c:pt>
                <c:pt idx="5">
                  <c:v>0.11837496040208463</c:v>
                </c:pt>
                <c:pt idx="6">
                  <c:v>0.11426539819281499</c:v>
                </c:pt>
                <c:pt idx="7">
                  <c:v>0.17641086275812043</c:v>
                </c:pt>
                <c:pt idx="8">
                  <c:v>0.20271309129014373</c:v>
                </c:pt>
                <c:pt idx="9">
                  <c:v>0.10865829211834928</c:v>
                </c:pt>
                <c:pt idx="10">
                  <c:v>0.06382240425078572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0.005355110242771923</c:v>
                </c:pt>
                <c:pt idx="1">
                  <c:v>0.003477573835458152</c:v>
                </c:pt>
                <c:pt idx="2">
                  <c:v>0.0062903260775155415</c:v>
                </c:pt>
                <c:pt idx="3">
                  <c:v>0.0030646537123525342</c:v>
                </c:pt>
                <c:pt idx="4">
                  <c:v>0.007447731791260472</c:v>
                </c:pt>
                <c:pt idx="5">
                  <c:v>0.010749193176533278</c:v>
                </c:pt>
                <c:pt idx="6">
                  <c:v>0.021474720079233695</c:v>
                </c:pt>
                <c:pt idx="7">
                  <c:v>0.024416423643911528</c:v>
                </c:pt>
                <c:pt idx="8">
                  <c:v>0.05498729019640961</c:v>
                </c:pt>
                <c:pt idx="9">
                  <c:v>0.01059445306080592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0.016704377507072772</c:v>
                </c:pt>
                <c:pt idx="1">
                  <c:v>0.019033626479877733</c:v>
                </c:pt>
                <c:pt idx="2">
                  <c:v>0.019827508280769842</c:v>
                </c:pt>
                <c:pt idx="3">
                  <c:v>0.046176309521501764</c:v>
                </c:pt>
                <c:pt idx="4">
                  <c:v>0.0691414471850965</c:v>
                </c:pt>
                <c:pt idx="5">
                  <c:v>0.0990885822044972</c:v>
                </c:pt>
                <c:pt idx="6">
                  <c:v>0.12890045057876498</c:v>
                </c:pt>
                <c:pt idx="7">
                  <c:v>0.17819960100478047</c:v>
                </c:pt>
                <c:pt idx="8">
                  <c:v>0.24263268612335281</c:v>
                </c:pt>
                <c:pt idx="9">
                  <c:v>0.09166950552699936</c:v>
                </c:pt>
                <c:pt idx="10">
                  <c:v>0.08862590558728656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0.001263676612039355</c:v>
                </c:pt>
                <c:pt idx="1">
                  <c:v>0.0022794996224303064</c:v>
                </c:pt>
                <c:pt idx="2">
                  <c:v>0.0005938330718224053</c:v>
                </c:pt>
                <c:pt idx="3">
                  <c:v>0.001158301071095546</c:v>
                </c:pt>
                <c:pt idx="4">
                  <c:v>0.002111782342933432</c:v>
                </c:pt>
                <c:pt idx="5">
                  <c:v>0.00646942697598207</c:v>
                </c:pt>
                <c:pt idx="6">
                  <c:v>0.010638859695420368</c:v>
                </c:pt>
                <c:pt idx="7">
                  <c:v>0.003567612059484726</c:v>
                </c:pt>
                <c:pt idx="8">
                  <c:v>0.0011790120035336466</c:v>
                </c:pt>
                <c:pt idx="9">
                  <c:v>0.0007271677462053514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0.004123346018853603</c:v>
                </c:pt>
                <c:pt idx="2">
                  <c:v>0.0008484127522529444</c:v>
                </c:pt>
                <c:pt idx="5">
                  <c:v>0.0055378341523344725</c:v>
                </c:pt>
                <c:pt idx="6">
                  <c:v>0.0008144173936020193</c:v>
                </c:pt>
                <c:pt idx="7">
                  <c:v>0.006970389445443302</c:v>
                </c:pt>
                <c:pt idx="8">
                  <c:v>0.007394408526795986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0.003817840100762583</c:v>
                </c:pt>
                <c:pt idx="1">
                  <c:v>0.004710079937720061</c:v>
                </c:pt>
                <c:pt idx="2">
                  <c:v>0.0035365833603226166</c:v>
                </c:pt>
                <c:pt idx="3">
                  <c:v>0.011215191341785913</c:v>
                </c:pt>
                <c:pt idx="4">
                  <c:v>0.017157682031308918</c:v>
                </c:pt>
                <c:pt idx="5">
                  <c:v>0.010345007324616792</c:v>
                </c:pt>
                <c:pt idx="6">
                  <c:v>0.009931055360339294</c:v>
                </c:pt>
                <c:pt idx="7">
                  <c:v>0.020310265934079454</c:v>
                </c:pt>
                <c:pt idx="8">
                  <c:v>0.01935877735368818</c:v>
                </c:pt>
                <c:pt idx="9">
                  <c:v>0.002172927183804752</c:v>
                </c:pt>
                <c:pt idx="10">
                  <c:v>0.0011748048280850077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0.003499321807132914</c:v>
                </c:pt>
                <c:pt idx="2">
                  <c:v>0.0005661808721516262</c:v>
                </c:pt>
                <c:pt idx="3">
                  <c:v>0.008233353455801668</c:v>
                </c:pt>
                <c:pt idx="4">
                  <c:v>0.003160767975924207</c:v>
                </c:pt>
                <c:pt idx="5">
                  <c:v>0.008278820528877627</c:v>
                </c:pt>
                <c:pt idx="6">
                  <c:v>0.015554706055243884</c:v>
                </c:pt>
                <c:pt idx="7">
                  <c:v>0.03108971543128354</c:v>
                </c:pt>
                <c:pt idx="8">
                  <c:v>0.031262224369488154</c:v>
                </c:pt>
                <c:pt idx="9">
                  <c:v>0.0201649042699784</c:v>
                </c:pt>
                <c:pt idx="10">
                  <c:v>0.005399034775216324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0.0021529431183839134</c:v>
                </c:pt>
                <c:pt idx="7">
                  <c:v>0.005036584994563639</c:v>
                </c:pt>
                <c:pt idx="8">
                  <c:v>0.004385792473025565</c:v>
                </c:pt>
                <c:pt idx="9">
                  <c:v>0.001088078530865876</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0.004641326002405482</c:v>
                </c:pt>
                <c:pt idx="1">
                  <c:v>0.0061713187474905715</c:v>
                </c:pt>
                <c:pt idx="2">
                  <c:v>0.016758228058257527</c:v>
                </c:pt>
                <c:pt idx="3">
                  <c:v>0.013772482577596659</c:v>
                </c:pt>
                <c:pt idx="4">
                  <c:v>0.012019049193768852</c:v>
                </c:pt>
                <c:pt idx="5">
                  <c:v>0.04236039804895471</c:v>
                </c:pt>
                <c:pt idx="6">
                  <c:v>0.05128419903484042</c:v>
                </c:pt>
                <c:pt idx="7">
                  <c:v>0.056442138221051694</c:v>
                </c:pt>
                <c:pt idx="8">
                  <c:v>0.055836186527998155</c:v>
                </c:pt>
                <c:pt idx="9">
                  <c:v>0.06736591564984633</c:v>
                </c:pt>
                <c:pt idx="10">
                  <c:v>0.01590409477575352</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0.020678244212580632</c:v>
                </c:pt>
                <c:pt idx="4">
                  <c:v>0.005859307987830031</c:v>
                </c:pt>
                <c:pt idx="5">
                  <c:v>0.006113105978397063</c:v>
                </c:pt>
                <c:pt idx="7">
                  <c:v>0.01001023248351958</c:v>
                </c:pt>
                <c:pt idx="8">
                  <c:v>0.010939219990339281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0.0014235997940873469</c:v>
                </c:pt>
                <c:pt idx="8">
                  <c:v>0.004106654669764799</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0.004895100899713595</c:v>
                </c:pt>
                <c:pt idx="1">
                  <c:v>0.004337846157663012</c:v>
                </c:pt>
                <c:pt idx="2">
                  <c:v>0.003410356471032117</c:v>
                </c:pt>
                <c:pt idx="3">
                  <c:v>0.0036764375034963534</c:v>
                </c:pt>
                <c:pt idx="4">
                  <c:v>0.012088339297398006</c:v>
                </c:pt>
                <c:pt idx="5">
                  <c:v>0.03054474966700302</c:v>
                </c:pt>
                <c:pt idx="6">
                  <c:v>0.02695129815056332</c:v>
                </c:pt>
                <c:pt idx="7">
                  <c:v>0.03765168212342693</c:v>
                </c:pt>
                <c:pt idx="8">
                  <c:v>0.05217987463835769</c:v>
                </c:pt>
                <c:pt idx="9">
                  <c:v>0.03258373342713391</c:v>
                </c:pt>
                <c:pt idx="10">
                  <c:v>0.0011782363052982876</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0.008069135824413645</c:v>
                </c:pt>
                <c:pt idx="1">
                  <c:v>0.0062330638905970254</c:v>
                </c:pt>
                <c:pt idx="2">
                  <c:v>0.005536268127668419</c:v>
                </c:pt>
                <c:pt idx="3">
                  <c:v>0.003436886079237287</c:v>
                </c:pt>
                <c:pt idx="4">
                  <c:v>0.009653903524515712</c:v>
                </c:pt>
                <c:pt idx="5">
                  <c:v>0.01146692879949864</c:v>
                </c:pt>
                <c:pt idx="6">
                  <c:v>0.02459410064040544</c:v>
                </c:pt>
                <c:pt idx="7">
                  <c:v>0.030474623140803125</c:v>
                </c:pt>
                <c:pt idx="8">
                  <c:v>0.026328978311202435</c:v>
                </c:pt>
                <c:pt idx="9">
                  <c:v>0.013911774816376721</c:v>
                </c:pt>
                <c:pt idx="10">
                  <c:v>0.0017127317747317908</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0.0014787050287861047</c:v>
                </c:pt>
                <c:pt idx="1">
                  <c:v>0.0005640962497445587</c:v>
                </c:pt>
                <c:pt idx="2">
                  <c:v>0.0021897928943080225</c:v>
                </c:pt>
                <c:pt idx="3">
                  <c:v>0.0007760242824367225</c:v>
                </c:pt>
                <c:pt idx="4">
                  <c:v>0.0038510096173754497</c:v>
                </c:pt>
                <c:pt idx="5">
                  <c:v>0.007687804340394887</c:v>
                </c:pt>
                <c:pt idx="6">
                  <c:v>0.006026673404257793</c:v>
                </c:pt>
                <c:pt idx="7">
                  <c:v>0.0020902843444694235</c:v>
                </c:pt>
                <c:pt idx="8">
                  <c:v>0.002268335118373482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0.01362066226389675</c:v>
                </c:pt>
                <c:pt idx="1">
                  <c:v>0.011322501101184693</c:v>
                </c:pt>
                <c:pt idx="2">
                  <c:v>0.013914552193722339</c:v>
                </c:pt>
                <c:pt idx="3">
                  <c:v>0.09004346085649977</c:v>
                </c:pt>
                <c:pt idx="4">
                  <c:v>0.057044640694140274</c:v>
                </c:pt>
                <c:pt idx="5">
                  <c:v>0.12465870549148711</c:v>
                </c:pt>
                <c:pt idx="6">
                  <c:v>0.11514928294657306</c:v>
                </c:pt>
                <c:pt idx="7">
                  <c:v>0.1871274516940177</c:v>
                </c:pt>
                <c:pt idx="8">
                  <c:v>0.21430449882698097</c:v>
                </c:pt>
                <c:pt idx="9">
                  <c:v>0.10899183968071159</c:v>
                </c:pt>
                <c:pt idx="10">
                  <c:v>0.06382240425078572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0.004123346018853603</c:v>
                </c:pt>
                <c:pt idx="2">
                  <c:v>0.0018696415779544519</c:v>
                </c:pt>
                <c:pt idx="3">
                  <c:v>0.02382706023599706</c:v>
                </c:pt>
                <c:pt idx="4">
                  <c:v>0.011748914298341443</c:v>
                </c:pt>
                <c:pt idx="5">
                  <c:v>0.011638719825346158</c:v>
                </c:pt>
                <c:pt idx="6">
                  <c:v>0.001867470044345322</c:v>
                </c:pt>
                <c:pt idx="7">
                  <c:v>0.0243093904235889</c:v>
                </c:pt>
                <c:pt idx="8">
                  <c:v>0.017865196144641857</c:v>
                </c:pt>
                <c:pt idx="9">
                  <c:v>0.008707795484269802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0.0008304650269734875</c:v>
                </c:pt>
                <c:pt idx="2">
                  <c:v>0.0005941044512877672</c:v>
                </c:pt>
                <c:pt idx="3">
                  <c:v>0.011868609230876672</c:v>
                </c:pt>
                <c:pt idx="4">
                  <c:v>0.0038671376259804364</c:v>
                </c:pt>
                <c:pt idx="5">
                  <c:v>0.015305115455664623</c:v>
                </c:pt>
                <c:pt idx="6">
                  <c:v>0.017324136830591107</c:v>
                </c:pt>
                <c:pt idx="7">
                  <c:v>0.016915019898631072</c:v>
                </c:pt>
                <c:pt idx="8">
                  <c:v>0.045577803182790755</c:v>
                </c:pt>
                <c:pt idx="9">
                  <c:v>0.014142096342954994</c:v>
                </c:pt>
                <c:pt idx="10">
                  <c:v>0.013281398139308398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0.004139914820291262</c:v>
                </c:pt>
                <c:pt idx="6">
                  <c:v>0.000568974378596114</c:v>
                </c:pt>
                <c:pt idx="7">
                  <c:v>0.002979979285306596</c:v>
                </c:pt>
                <c:pt idx="8">
                  <c:v>0.009771293211673018</c:v>
                </c:pt>
                <c:pt idx="9">
                  <c:v>0.0013178603167086221</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0.0014288473994712402</c:v>
                </c:pt>
                <c:pt idx="1">
                  <c:v>0.0019624854974127914</c:v>
                </c:pt>
                <c:pt idx="2">
                  <c:v>0.007133569338501351</c:v>
                </c:pt>
                <c:pt idx="3">
                  <c:v>0.027578145677071585</c:v>
                </c:pt>
                <c:pt idx="4">
                  <c:v>0.007934838096100091</c:v>
                </c:pt>
                <c:pt idx="5">
                  <c:v>0.036149731715708726</c:v>
                </c:pt>
                <c:pt idx="6">
                  <c:v>0.03855500377369111</c:v>
                </c:pt>
                <c:pt idx="7">
                  <c:v>0.06010797429703331</c:v>
                </c:pt>
                <c:pt idx="8">
                  <c:v>0.044827940054554136</c:v>
                </c:pt>
                <c:pt idx="9">
                  <c:v>0.03827614628527472</c:v>
                </c:pt>
                <c:pt idx="10">
                  <c:v>0.040884407876204516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0.0005712870618898371</c:v>
                </c:pt>
                <c:pt idx="8">
                  <c:v>0.003509518613560915</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0.009309359153504929</c:v>
                </c:pt>
                <c:pt idx="2">
                  <c:v>0.0009244435727425974</c:v>
                </c:pt>
                <c:pt idx="3">
                  <c:v>0.0037434579292724554</c:v>
                </c:pt>
                <c:pt idx="4">
                  <c:v>0.016420078529604212</c:v>
                </c:pt>
                <c:pt idx="5">
                  <c:v>0.03556501371844642</c:v>
                </c:pt>
                <c:pt idx="6">
                  <c:v>0.021608154621184213</c:v>
                </c:pt>
                <c:pt idx="7">
                  <c:v>0.04743135369670155</c:v>
                </c:pt>
                <c:pt idx="8">
                  <c:v>0.04495356870267631</c:v>
                </c:pt>
                <c:pt idx="9">
                  <c:v>0.03512956151264167</c:v>
                </c:pt>
                <c:pt idx="10">
                  <c:v>0.009612434670497137</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0.0019592770565053023</c:v>
                </c:pt>
                <c:pt idx="1">
                  <c:v>0.0013075726762353703</c:v>
                </c:pt>
                <c:pt idx="2">
                  <c:v>0.002796620416185708</c:v>
                </c:pt>
                <c:pt idx="3">
                  <c:v>0.0011397565589218283</c:v>
                </c:pt>
                <c:pt idx="4">
                  <c:v>0.007681034676699036</c:v>
                </c:pt>
                <c:pt idx="5">
                  <c:v>0.012892682765606138</c:v>
                </c:pt>
                <c:pt idx="6">
                  <c:v>0.029896382668000047</c:v>
                </c:pt>
                <c:pt idx="7">
                  <c:v>0.02097270959881264</c:v>
                </c:pt>
                <c:pt idx="8">
                  <c:v>0.04819439260511157</c:v>
                </c:pt>
                <c:pt idx="9">
                  <c:v>0.011472619219583828</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0.01362066226389675</c:v>
                </c:pt>
                <c:pt idx="1">
                  <c:v>0.011322501101184693</c:v>
                </c:pt>
                <c:pt idx="2">
                  <c:v>0.013914552193722339</c:v>
                </c:pt>
                <c:pt idx="3">
                  <c:v>0.09004346085649977</c:v>
                </c:pt>
                <c:pt idx="4">
                  <c:v>0.057044640694140274</c:v>
                </c:pt>
                <c:pt idx="5">
                  <c:v>0.12465870549148711</c:v>
                </c:pt>
                <c:pt idx="6">
                  <c:v>0.11514928294657306</c:v>
                </c:pt>
                <c:pt idx="7">
                  <c:v>0.1871274516940177</c:v>
                </c:pt>
                <c:pt idx="8">
                  <c:v>0.21430449882698097</c:v>
                </c:pt>
                <c:pt idx="9">
                  <c:v>0.10899183968071159</c:v>
                </c:pt>
                <c:pt idx="10">
                  <c:v>0.06382240425078572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0.0008857522726619293</c:v>
                </c:pt>
                <c:pt idx="1">
                  <c:v>0.0026686302252636046</c:v>
                </c:pt>
                <c:pt idx="3">
                  <c:v>0.0012081870117795275</c:v>
                </c:pt>
                <c:pt idx="4">
                  <c:v>0.0035147520095589174</c:v>
                </c:pt>
                <c:pt idx="5">
                  <c:v>0.0068236969213125685</c:v>
                </c:pt>
                <c:pt idx="6">
                  <c:v>0.005014250255003192</c:v>
                </c:pt>
                <c:pt idx="7">
                  <c:v>0.006674414843352948</c:v>
                </c:pt>
                <c:pt idx="8">
                  <c:v>0.0012941906003691086</c:v>
                </c:pt>
                <c:pt idx="9">
                  <c:v>0.0009300732736242662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0.0034580878578177295</c:v>
                </c:pt>
                <c:pt idx="3">
                  <c:v>0.0006889822634042167</c:v>
                </c:pt>
                <c:pt idx="4">
                  <c:v>0.0010002568881030992</c:v>
                </c:pt>
                <c:pt idx="5">
                  <c:v>0.0026683789960321833</c:v>
                </c:pt>
                <c:pt idx="7">
                  <c:v>0.006489805368138759</c:v>
                </c:pt>
                <c:pt idx="8">
                  <c:v>0.006949271566430385</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0.016704377507072772</c:v>
                </c:pt>
                <c:pt idx="1">
                  <c:v>0.019033626479877733</c:v>
                </c:pt>
                <c:pt idx="2">
                  <c:v>0.019827508280769842</c:v>
                </c:pt>
                <c:pt idx="3">
                  <c:v>0.046176309521501764</c:v>
                </c:pt>
                <c:pt idx="4">
                  <c:v>0.0691414471850965</c:v>
                </c:pt>
                <c:pt idx="5">
                  <c:v>0.0990885822044972</c:v>
                </c:pt>
                <c:pt idx="6">
                  <c:v>0.12890045057876498</c:v>
                </c:pt>
                <c:pt idx="7">
                  <c:v>0.17819960100478047</c:v>
                </c:pt>
                <c:pt idx="8">
                  <c:v>0.24263268612335281</c:v>
                </c:pt>
                <c:pt idx="9">
                  <c:v>0.09166950552699936</c:v>
                </c:pt>
                <c:pt idx="10">
                  <c:v>0.08862590558728656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0.015976031891419325</c:v>
                </c:pt>
                <c:pt idx="1">
                  <c:v>0.01898920513109154</c:v>
                </c:pt>
                <c:pt idx="2">
                  <c:v>0.019765906665055493</c:v>
                </c:pt>
                <c:pt idx="3">
                  <c:v>0.03648784553610459</c:v>
                </c:pt>
                <c:pt idx="4">
                  <c:v>0.05902412100721781</c:v>
                </c:pt>
                <c:pt idx="5">
                  <c:v>0.09500198144347392</c:v>
                </c:pt>
                <c:pt idx="6">
                  <c:v>0.12750449061991379</c:v>
                </c:pt>
                <c:pt idx="7">
                  <c:v>0.17091420993466167</c:v>
                </c:pt>
                <c:pt idx="8">
                  <c:v>0.23378218539026666</c:v>
                </c:pt>
                <c:pt idx="9">
                  <c:v>0.09115750752845632</c:v>
                </c:pt>
                <c:pt idx="10">
                  <c:v>0.08862590558728656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0.007080153388383626</c:v>
                </c:pt>
                <c:pt idx="4">
                  <c:v>0.003943904194868299</c:v>
                </c:pt>
                <c:pt idx="5">
                  <c:v>0.004162520737261609</c:v>
                </c:pt>
                <c:pt idx="6">
                  <c:v>0.002265301182406048</c:v>
                </c:pt>
                <c:pt idx="7">
                  <c:v>0.007071420527453632</c:v>
                </c:pt>
                <c:pt idx="8">
                  <c:v>0.0017916093228724371</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0.0007283103016412639</c:v>
                </c:pt>
                <c:pt idx="3">
                  <c:v>0.009688463985397173</c:v>
                </c:pt>
                <c:pt idx="4">
                  <c:v>0.010090999581794546</c:v>
                </c:pt>
                <c:pt idx="5">
                  <c:v>0.0038237710753739637</c:v>
                </c:pt>
                <c:pt idx="6">
                  <c:v>0.0007149763192069582</c:v>
                </c:pt>
                <c:pt idx="7">
                  <c:v>0.006383106287446588</c:v>
                </c:pt>
                <c:pt idx="8">
                  <c:v>0.008320079855811182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0.0007283103016412639</c:v>
                </c:pt>
                <c:pt idx="3">
                  <c:v>0.009688463985397173</c:v>
                </c:pt>
                <c:pt idx="4">
                  <c:v>0.010090999581794546</c:v>
                </c:pt>
                <c:pt idx="5">
                  <c:v>0.0038237710753739637</c:v>
                </c:pt>
                <c:pt idx="6">
                  <c:v>0.0007149763192069582</c:v>
                </c:pt>
                <c:pt idx="7">
                  <c:v>0.006383106287446588</c:v>
                </c:pt>
                <c:pt idx="8">
                  <c:v>0.008320079855811182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0.022915430566361968</c:v>
                </c:pt>
                <c:pt idx="1">
                  <c:v>0.025515726790348144</c:v>
                </c:pt>
                <c:pt idx="2">
                  <c:v>0.03199740978374033</c:v>
                </c:pt>
                <c:pt idx="3">
                  <c:v>0.0411103752403546</c:v>
                </c:pt>
                <c:pt idx="4">
                  <c:v>0.05793075164029115</c:v>
                </c:pt>
                <c:pt idx="5">
                  <c:v>0.11068370870934567</c:v>
                </c:pt>
                <c:pt idx="6">
                  <c:v>0.13434203264565014</c:v>
                </c:pt>
                <c:pt idx="7">
                  <c:v>0.17805870919511416</c:v>
                </c:pt>
                <c:pt idx="8">
                  <c:v>0.1872343763191081</c:v>
                </c:pt>
                <c:pt idx="9">
                  <c:v>0.136610462129647</c:v>
                </c:pt>
                <c:pt idx="10">
                  <c:v>0.025368902459084932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0.006981271760873598</c:v>
                </c:pt>
                <c:pt idx="4">
                  <c:v>0.007599096365085087</c:v>
                </c:pt>
                <c:pt idx="5">
                  <c:v>0.003592422073275713</c:v>
                </c:pt>
                <c:pt idx="6">
                  <c:v>0.0032777212980458176</c:v>
                </c:pt>
                <c:pt idx="7">
                  <c:v>0.004155694768489085</c:v>
                </c:pt>
                <c:pt idx="8">
                  <c:v>0.0018617436727184685</c:v>
                </c:pt>
                <c:pt idx="9">
                  <c:v>0.0014410703024494579</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0.001031836619340219</c:v>
                </c:pt>
                <c:pt idx="2">
                  <c:v>0.001591815096428842</c:v>
                </c:pt>
                <c:pt idx="3">
                  <c:v>0.006435589675724803</c:v>
                </c:pt>
                <c:pt idx="4">
                  <c:v>0.0140854118527152</c:v>
                </c:pt>
                <c:pt idx="5">
                  <c:v>0.0036704796011847963</c:v>
                </c:pt>
                <c:pt idx="6">
                  <c:v>0.003448342923783125</c:v>
                </c:pt>
                <c:pt idx="7">
                  <c:v>0.0050893010632526514</c:v>
                </c:pt>
                <c:pt idx="8">
                  <c:v>0.00796461302849714</c:v>
                </c:pt>
                <c:pt idx="9">
                  <c:v>0.0006822205634652011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0.01362066226389675</c:v>
                </c:pt>
                <c:pt idx="1">
                  <c:v>0.011322501101184693</c:v>
                </c:pt>
                <c:pt idx="2">
                  <c:v>0.013914552193722339</c:v>
                </c:pt>
                <c:pt idx="3">
                  <c:v>0.09004346085649977</c:v>
                </c:pt>
                <c:pt idx="4">
                  <c:v>0.057044640694140274</c:v>
                </c:pt>
                <c:pt idx="5">
                  <c:v>0.12465870549148711</c:v>
                </c:pt>
                <c:pt idx="6">
                  <c:v>0.11514928294657306</c:v>
                </c:pt>
                <c:pt idx="7">
                  <c:v>0.1871274516940177</c:v>
                </c:pt>
                <c:pt idx="8">
                  <c:v>0.21430449882698097</c:v>
                </c:pt>
                <c:pt idx="9">
                  <c:v>0.10899183968071159</c:v>
                </c:pt>
                <c:pt idx="10">
                  <c:v>0.06382240425078572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0.013602736253953385</c:v>
                </c:pt>
                <c:pt idx="1">
                  <c:v>0.011318994074405949</c:v>
                </c:pt>
                <c:pt idx="2">
                  <c:v>0.013460256505024365</c:v>
                </c:pt>
                <c:pt idx="3">
                  <c:v>0.06936521664391913</c:v>
                </c:pt>
                <c:pt idx="4">
                  <c:v>0.05116675523628414</c:v>
                </c:pt>
                <c:pt idx="5">
                  <c:v>0.11837496040208463</c:v>
                </c:pt>
                <c:pt idx="6">
                  <c:v>0.11426539819281499</c:v>
                </c:pt>
                <c:pt idx="7">
                  <c:v>0.17641086275812043</c:v>
                </c:pt>
                <c:pt idx="8">
                  <c:v>0.20271309129014373</c:v>
                </c:pt>
                <c:pt idx="9">
                  <c:v>0.10865829211834928</c:v>
                </c:pt>
                <c:pt idx="10">
                  <c:v>0.06382240425078572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0.0010202896374155589</c:v>
                </c:pt>
                <c:pt idx="3">
                  <c:v>0.008315817381319824</c:v>
                </c:pt>
                <c:pt idx="4">
                  <c:v>0.009528814340043575</c:v>
                </c:pt>
                <c:pt idx="6">
                  <c:v>0.0010506368196031462</c:v>
                </c:pt>
                <c:pt idx="7">
                  <c:v>0.010285284359285968</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0.020678244212580632</c:v>
                </c:pt>
                <c:pt idx="4">
                  <c:v>0.005859307987830031</c:v>
                </c:pt>
                <c:pt idx="5">
                  <c:v>0.006113105978397063</c:v>
                </c:pt>
                <c:pt idx="7">
                  <c:v>0.01001023248351958</c:v>
                </c:pt>
                <c:pt idx="8">
                  <c:v>0.010939219990339281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0.016704377507072772</c:v>
                </c:pt>
                <c:pt idx="1">
                  <c:v>0.019033626479877733</c:v>
                </c:pt>
                <c:pt idx="2">
                  <c:v>0.019827508280769842</c:v>
                </c:pt>
                <c:pt idx="3">
                  <c:v>0.046176309521501764</c:v>
                </c:pt>
                <c:pt idx="4">
                  <c:v>0.0691414471850965</c:v>
                </c:pt>
                <c:pt idx="5">
                  <c:v>0.0990885822044972</c:v>
                </c:pt>
                <c:pt idx="6">
                  <c:v>0.12890045057876498</c:v>
                </c:pt>
                <c:pt idx="7">
                  <c:v>0.17819960100478047</c:v>
                </c:pt>
                <c:pt idx="8">
                  <c:v>0.24263268612335281</c:v>
                </c:pt>
                <c:pt idx="9">
                  <c:v>0.09166950552699936</c:v>
                </c:pt>
                <c:pt idx="10">
                  <c:v>0.08862590558728656</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0.015976031891419325</c:v>
                </c:pt>
                <c:pt idx="1">
                  <c:v>0.01898920513109154</c:v>
                </c:pt>
                <c:pt idx="2">
                  <c:v>0.019765906665055493</c:v>
                </c:pt>
                <c:pt idx="3">
                  <c:v>0.03648784553610459</c:v>
                </c:pt>
                <c:pt idx="4">
                  <c:v>0.05902412100721781</c:v>
                </c:pt>
                <c:pt idx="5">
                  <c:v>0.09500198144347392</c:v>
                </c:pt>
                <c:pt idx="6">
                  <c:v>0.12750449061991379</c:v>
                </c:pt>
                <c:pt idx="7">
                  <c:v>0.17091420993466167</c:v>
                </c:pt>
                <c:pt idx="8">
                  <c:v>0.23378218539026666</c:v>
                </c:pt>
                <c:pt idx="9">
                  <c:v>0.09115750752845632</c:v>
                </c:pt>
                <c:pt idx="10">
                  <c:v>0.08862590558728656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0.0023477056941318963</c:v>
                </c:pt>
                <c:pt idx="7">
                  <c:v>0.0042781196847330675</c:v>
                </c:pt>
                <c:pt idx="8">
                  <c:v>0.007937525368933412</c:v>
                </c:pt>
                <c:pt idx="9">
                  <c:v>0.000783055113322963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0.0007283103016412639</c:v>
                </c:pt>
                <c:pt idx="3">
                  <c:v>0.009688463985397173</c:v>
                </c:pt>
                <c:pt idx="4">
                  <c:v>0.010090999581794546</c:v>
                </c:pt>
                <c:pt idx="5">
                  <c:v>0.0038237710753739637</c:v>
                </c:pt>
                <c:pt idx="6">
                  <c:v>0.0007149763192069582</c:v>
                </c:pt>
                <c:pt idx="7">
                  <c:v>0.006383106287446588</c:v>
                </c:pt>
                <c:pt idx="8">
                  <c:v>0.008320079855811182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0.003545409845740383</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0.022915430566361968</c:v>
                </c:pt>
                <c:pt idx="1">
                  <c:v>0.025515726790348144</c:v>
                </c:pt>
                <c:pt idx="2">
                  <c:v>0.03199740978374033</c:v>
                </c:pt>
                <c:pt idx="3">
                  <c:v>0.0411103752403546</c:v>
                </c:pt>
                <c:pt idx="4">
                  <c:v>0.05793075164029115</c:v>
                </c:pt>
                <c:pt idx="5">
                  <c:v>0.11068370870934567</c:v>
                </c:pt>
                <c:pt idx="6">
                  <c:v>0.13434203264565014</c:v>
                </c:pt>
                <c:pt idx="7">
                  <c:v>0.17805870919511416</c:v>
                </c:pt>
                <c:pt idx="8">
                  <c:v>0.1872343763191081</c:v>
                </c:pt>
                <c:pt idx="9">
                  <c:v>0.136610462129647</c:v>
                </c:pt>
                <c:pt idx="10">
                  <c:v>0.025368902459084932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0.0021529431183839134</c:v>
                </c:pt>
                <c:pt idx="7">
                  <c:v>0.006460184788650986</c:v>
                </c:pt>
                <c:pt idx="8">
                  <c:v>0.008492447142790363</c:v>
                </c:pt>
                <c:pt idx="9">
                  <c:v>0.001088078530865876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0.001031836619340219</c:v>
                </c:pt>
                <c:pt idx="2">
                  <c:v>0.001591815096428842</c:v>
                </c:pt>
                <c:pt idx="3">
                  <c:v>0.006435589675724803</c:v>
                </c:pt>
                <c:pt idx="4">
                  <c:v>0.0140854118527152</c:v>
                </c:pt>
                <c:pt idx="5">
                  <c:v>0.0036704796011847963</c:v>
                </c:pt>
                <c:pt idx="6">
                  <c:v>0.003448342923783125</c:v>
                </c:pt>
                <c:pt idx="7">
                  <c:v>0.0050893010632526514</c:v>
                </c:pt>
                <c:pt idx="8">
                  <c:v>0.00796461302849714</c:v>
                </c:pt>
                <c:pt idx="9">
                  <c:v>0.0006822205634652011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0.0033986293976557332</c:v>
                </c:pt>
                <c:pt idx="6">
                  <c:v>0.0009364801569296885</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0.01362066226389675</c:v>
                </c:pt>
                <c:pt idx="1">
                  <c:v>0.011322501101184693</c:v>
                </c:pt>
                <c:pt idx="2">
                  <c:v>0.013914552193722339</c:v>
                </c:pt>
                <c:pt idx="3">
                  <c:v>0.09004346085649977</c:v>
                </c:pt>
                <c:pt idx="4">
                  <c:v>0.057044640694140274</c:v>
                </c:pt>
                <c:pt idx="5">
                  <c:v>0.12465870549148711</c:v>
                </c:pt>
                <c:pt idx="6">
                  <c:v>0.11514928294657306</c:v>
                </c:pt>
                <c:pt idx="7">
                  <c:v>0.1871274516940177</c:v>
                </c:pt>
                <c:pt idx="8">
                  <c:v>0.21430449882698097</c:v>
                </c:pt>
                <c:pt idx="9">
                  <c:v>0.10899183968071159</c:v>
                </c:pt>
                <c:pt idx="10">
                  <c:v>0.06382240425078572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0.013602736253953385</c:v>
                </c:pt>
                <c:pt idx="1">
                  <c:v>0.011318994074405949</c:v>
                </c:pt>
                <c:pt idx="2">
                  <c:v>0.013460256505024365</c:v>
                </c:pt>
                <c:pt idx="3">
                  <c:v>0.06936521664391913</c:v>
                </c:pt>
                <c:pt idx="4">
                  <c:v>0.05116675523628414</c:v>
                </c:pt>
                <c:pt idx="5">
                  <c:v>0.11837496040208463</c:v>
                </c:pt>
                <c:pt idx="6">
                  <c:v>0.11426539819281499</c:v>
                </c:pt>
                <c:pt idx="7">
                  <c:v>0.17641086275812043</c:v>
                </c:pt>
                <c:pt idx="8">
                  <c:v>0.20271309129014373</c:v>
                </c:pt>
                <c:pt idx="9">
                  <c:v>0.10865829211834928</c:v>
                </c:pt>
                <c:pt idx="10">
                  <c:v>0.06382240425078572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0.004139914820291262</c:v>
                </c:pt>
                <c:pt idx="6">
                  <c:v>0.0006799668901927549</c:v>
                </c:pt>
                <c:pt idx="7">
                  <c:v>0.003551266347196433</c:v>
                </c:pt>
                <c:pt idx="8">
                  <c:v>0.013280811825233933</c:v>
                </c:pt>
                <c:pt idx="9">
                  <c:v>0.0013178603167086221</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0.020678244212580632</c:v>
                </c:pt>
                <c:pt idx="4">
                  <c:v>0.005859307987830031</c:v>
                </c:pt>
                <c:pt idx="5">
                  <c:v>0.006113105978397063</c:v>
                </c:pt>
                <c:pt idx="7">
                  <c:v>0.01001023248351958</c:v>
                </c:pt>
                <c:pt idx="8">
                  <c:v>0.010939219990339281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0.006113105978397063</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0.xml"/><Relationship Id="rId7" Type="http://schemas.openxmlformats.org/officeDocument/2006/relationships/chart" Target="../charts/chart101.xml"/><Relationship Id="rId8" Type="http://schemas.openxmlformats.org/officeDocument/2006/relationships/chart" Target="../charts/chart102.xml"/><Relationship Id="rId9" Type="http://schemas.openxmlformats.org/officeDocument/2006/relationships/chart" Target="../charts/chart103.xml"/><Relationship Id="rId10" Type="http://schemas.openxmlformats.org/officeDocument/2006/relationships/chart" Target="../charts/chart104.xml"/><Relationship Id="rId11" Type="http://schemas.openxmlformats.org/officeDocument/2006/relationships/chart" Target="../charts/chart105.xml"/><Relationship Id="rId12" Type="http://schemas.openxmlformats.org/officeDocument/2006/relationships/chart" Target="../charts/chart106.xml"/><Relationship Id="rId13" Type="http://schemas.openxmlformats.org/officeDocument/2006/relationships/chart" Target="../charts/chart107.xml"/><Relationship Id="rId14" Type="http://schemas.openxmlformats.org/officeDocument/2006/relationships/chart" Target="../charts/chart108.xml"/><Relationship Id="rId15" Type="http://schemas.openxmlformats.org/officeDocument/2006/relationships/chart" Target="../charts/chart109.xml"/><Relationship Id="rId16" Type="http://schemas.openxmlformats.org/officeDocument/2006/relationships/chart" Target="../charts/chart1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1.xml"/><Relationship Id="rId7" Type="http://schemas.openxmlformats.org/officeDocument/2006/relationships/chart" Target="../charts/chart112.xml"/><Relationship Id="rId8" Type="http://schemas.openxmlformats.org/officeDocument/2006/relationships/chart" Target="../charts/chart113.xml"/><Relationship Id="rId9" Type="http://schemas.openxmlformats.org/officeDocument/2006/relationships/chart" Target="../charts/chart114.xml"/><Relationship Id="rId10" Type="http://schemas.openxmlformats.org/officeDocument/2006/relationships/chart" Target="../charts/chart115.xml"/><Relationship Id="rId11" Type="http://schemas.openxmlformats.org/officeDocument/2006/relationships/chart" Target="../charts/chart116.xml"/><Relationship Id="rId12" Type="http://schemas.openxmlformats.org/officeDocument/2006/relationships/chart" Target="../charts/chart117.xml"/><Relationship Id="rId13" Type="http://schemas.openxmlformats.org/officeDocument/2006/relationships/chart" Target="../charts/chart118.xml"/><Relationship Id="rId14" Type="http://schemas.openxmlformats.org/officeDocument/2006/relationships/chart" Target="../charts/chart119.xml"/><Relationship Id="rId15" Type="http://schemas.openxmlformats.org/officeDocument/2006/relationships/chart" Target="../charts/chart120.xml"/><Relationship Id="rId16" Type="http://schemas.openxmlformats.org/officeDocument/2006/relationships/chart" Target="../charts/chart12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2.xml"/><Relationship Id="rId7" Type="http://schemas.openxmlformats.org/officeDocument/2006/relationships/chart" Target="../charts/chart123.xml"/><Relationship Id="rId8" Type="http://schemas.openxmlformats.org/officeDocument/2006/relationships/chart" Target="../charts/chart124.xml"/><Relationship Id="rId9" Type="http://schemas.openxmlformats.org/officeDocument/2006/relationships/chart" Target="../charts/chart125.xml"/><Relationship Id="rId10" Type="http://schemas.openxmlformats.org/officeDocument/2006/relationships/chart" Target="../charts/chart126.xml"/><Relationship Id="rId11" Type="http://schemas.openxmlformats.org/officeDocument/2006/relationships/chart" Target="../charts/chart127.xml"/><Relationship Id="rId12" Type="http://schemas.openxmlformats.org/officeDocument/2006/relationships/chart" Target="../charts/chart128.xml"/><Relationship Id="rId13" Type="http://schemas.openxmlformats.org/officeDocument/2006/relationships/chart" Target="../charts/chart129.xml"/><Relationship Id="rId14" Type="http://schemas.openxmlformats.org/officeDocument/2006/relationships/chart" Target="../charts/chart130.xml"/><Relationship Id="rId15" Type="http://schemas.openxmlformats.org/officeDocument/2006/relationships/chart" Target="../charts/chart131.xml"/><Relationship Id="rId16" Type="http://schemas.openxmlformats.org/officeDocument/2006/relationships/chart" Target="../charts/chart13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4.xml"/><Relationship Id="rId7" Type="http://schemas.openxmlformats.org/officeDocument/2006/relationships/chart" Target="../charts/chart145.xml"/><Relationship Id="rId8" Type="http://schemas.openxmlformats.org/officeDocument/2006/relationships/chart" Target="../charts/chart146.xml"/><Relationship Id="rId9" Type="http://schemas.openxmlformats.org/officeDocument/2006/relationships/chart" Target="../charts/chart147.xml"/><Relationship Id="rId10" Type="http://schemas.openxmlformats.org/officeDocument/2006/relationships/chart" Target="../charts/chart148.xml"/><Relationship Id="rId11" Type="http://schemas.openxmlformats.org/officeDocument/2006/relationships/chart" Target="../charts/chart149.xml"/><Relationship Id="rId12" Type="http://schemas.openxmlformats.org/officeDocument/2006/relationships/chart" Target="../charts/chart150.xml"/><Relationship Id="rId13" Type="http://schemas.openxmlformats.org/officeDocument/2006/relationships/chart" Target="../charts/chart151.xml"/><Relationship Id="rId14" Type="http://schemas.openxmlformats.org/officeDocument/2006/relationships/chart" Target="../charts/chart152.xml"/><Relationship Id="rId15" Type="http://schemas.openxmlformats.org/officeDocument/2006/relationships/chart" Target="../charts/chart153.xml"/><Relationship Id="rId16" Type="http://schemas.openxmlformats.org/officeDocument/2006/relationships/chart" Target="../charts/chart15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5.xml"/><Relationship Id="rId7" Type="http://schemas.openxmlformats.org/officeDocument/2006/relationships/chart" Target="../charts/chart156.xml"/><Relationship Id="rId8" Type="http://schemas.openxmlformats.org/officeDocument/2006/relationships/chart" Target="../charts/chart157.xml"/><Relationship Id="rId9" Type="http://schemas.openxmlformats.org/officeDocument/2006/relationships/chart" Target="../charts/chart158.xml"/><Relationship Id="rId10" Type="http://schemas.openxmlformats.org/officeDocument/2006/relationships/chart" Target="../charts/chart159.xml"/><Relationship Id="rId11" Type="http://schemas.openxmlformats.org/officeDocument/2006/relationships/chart" Target="../charts/chart160.xml"/><Relationship Id="rId12" Type="http://schemas.openxmlformats.org/officeDocument/2006/relationships/chart" Target="../charts/chart161.xml"/><Relationship Id="rId13" Type="http://schemas.openxmlformats.org/officeDocument/2006/relationships/chart" Target="../charts/chart162.xml"/><Relationship Id="rId14" Type="http://schemas.openxmlformats.org/officeDocument/2006/relationships/chart" Target="../charts/chart163.xml"/><Relationship Id="rId15" Type="http://schemas.openxmlformats.org/officeDocument/2006/relationships/chart" Target="../charts/chart164.xml"/><Relationship Id="rId16" Type="http://schemas.openxmlformats.org/officeDocument/2006/relationships/chart" Target="../charts/chart16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6.xml"/><Relationship Id="rId7" Type="http://schemas.openxmlformats.org/officeDocument/2006/relationships/chart" Target="../charts/chart167.xml"/><Relationship Id="rId8" Type="http://schemas.openxmlformats.org/officeDocument/2006/relationships/chart" Target="../charts/chart168.xml"/><Relationship Id="rId9" Type="http://schemas.openxmlformats.org/officeDocument/2006/relationships/chart" Target="../charts/chart169.xml"/><Relationship Id="rId10" Type="http://schemas.openxmlformats.org/officeDocument/2006/relationships/chart" Target="../charts/chart170.xml"/><Relationship Id="rId11" Type="http://schemas.openxmlformats.org/officeDocument/2006/relationships/chart" Target="../charts/chart171.xml"/><Relationship Id="rId12" Type="http://schemas.openxmlformats.org/officeDocument/2006/relationships/chart" Target="../charts/chart172.xml"/><Relationship Id="rId13" Type="http://schemas.openxmlformats.org/officeDocument/2006/relationships/chart" Target="../charts/chart173.xml"/><Relationship Id="rId14" Type="http://schemas.openxmlformats.org/officeDocument/2006/relationships/chart" Target="../charts/chart174.xml"/><Relationship Id="rId15" Type="http://schemas.openxmlformats.org/officeDocument/2006/relationships/chart" Target="../charts/chart175.xml"/><Relationship Id="rId16" Type="http://schemas.openxmlformats.org/officeDocument/2006/relationships/chart" Target="../charts/chart17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 Id="rId14" Type="http://schemas.openxmlformats.org/officeDocument/2006/relationships/chart" Target="../charts/chart185.xml"/><Relationship Id="rId15" Type="http://schemas.openxmlformats.org/officeDocument/2006/relationships/chart" Target="../charts/chart186.xml"/><Relationship Id="rId16" Type="http://schemas.openxmlformats.org/officeDocument/2006/relationships/chart" Target="../charts/chart18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8.xml"/><Relationship Id="rId7" Type="http://schemas.openxmlformats.org/officeDocument/2006/relationships/chart" Target="../charts/chart189.xml"/><Relationship Id="rId8" Type="http://schemas.openxmlformats.org/officeDocument/2006/relationships/chart" Target="../charts/chart190.xml"/><Relationship Id="rId9" Type="http://schemas.openxmlformats.org/officeDocument/2006/relationships/chart" Target="../charts/chart191.xml"/><Relationship Id="rId10" Type="http://schemas.openxmlformats.org/officeDocument/2006/relationships/chart" Target="../charts/chart192.xml"/><Relationship Id="rId11" Type="http://schemas.openxmlformats.org/officeDocument/2006/relationships/chart" Target="../charts/chart193.xml"/><Relationship Id="rId12" Type="http://schemas.openxmlformats.org/officeDocument/2006/relationships/chart" Target="../charts/chart194.xml"/><Relationship Id="rId13" Type="http://schemas.openxmlformats.org/officeDocument/2006/relationships/chart" Target="../charts/chart195.xml"/><Relationship Id="rId14" Type="http://schemas.openxmlformats.org/officeDocument/2006/relationships/chart" Target="../charts/chart196.xml"/><Relationship Id="rId15" Type="http://schemas.openxmlformats.org/officeDocument/2006/relationships/chart" Target="../charts/chart197.xml"/><Relationship Id="rId16" Type="http://schemas.openxmlformats.org/officeDocument/2006/relationships/chart" Target="../charts/chart19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9.xml"/><Relationship Id="rId7" Type="http://schemas.openxmlformats.org/officeDocument/2006/relationships/chart" Target="../charts/chart200.xml"/><Relationship Id="rId8" Type="http://schemas.openxmlformats.org/officeDocument/2006/relationships/chart" Target="../charts/chart201.xml"/><Relationship Id="rId9" Type="http://schemas.openxmlformats.org/officeDocument/2006/relationships/chart" Target="../charts/chart202.xml"/><Relationship Id="rId10" Type="http://schemas.openxmlformats.org/officeDocument/2006/relationships/chart" Target="../charts/chart203.xml"/><Relationship Id="rId11" Type="http://schemas.openxmlformats.org/officeDocument/2006/relationships/chart" Target="../charts/chart204.xml"/><Relationship Id="rId12" Type="http://schemas.openxmlformats.org/officeDocument/2006/relationships/chart" Target="../charts/chart205.xml"/><Relationship Id="rId13" Type="http://schemas.openxmlformats.org/officeDocument/2006/relationships/chart" Target="../charts/chart206.xml"/><Relationship Id="rId14" Type="http://schemas.openxmlformats.org/officeDocument/2006/relationships/chart" Target="../charts/chart207.xml"/><Relationship Id="rId15" Type="http://schemas.openxmlformats.org/officeDocument/2006/relationships/chart" Target="../charts/chart208.xml"/><Relationship Id="rId16" Type="http://schemas.openxmlformats.org/officeDocument/2006/relationships/chart" Target="../charts/chart20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 Id="rId7" Type="http://schemas.openxmlformats.org/officeDocument/2006/relationships/chart" Target="../charts/chart13.xml"/><Relationship Id="rId8" Type="http://schemas.openxmlformats.org/officeDocument/2006/relationships/chart" Target="../charts/chart14.xml"/><Relationship Id="rId9" Type="http://schemas.openxmlformats.org/officeDocument/2006/relationships/chart" Target="../charts/chart15.xml"/><Relationship Id="rId10" Type="http://schemas.openxmlformats.org/officeDocument/2006/relationships/chart" Target="../charts/chart16.xml"/><Relationship Id="rId11" Type="http://schemas.openxmlformats.org/officeDocument/2006/relationships/chart" Target="../charts/chart17.xml"/><Relationship Id="rId12" Type="http://schemas.openxmlformats.org/officeDocument/2006/relationships/chart" Target="../charts/chart18.xml"/><Relationship Id="rId13" Type="http://schemas.openxmlformats.org/officeDocument/2006/relationships/chart" Target="../charts/chart19.xml"/><Relationship Id="rId14" Type="http://schemas.openxmlformats.org/officeDocument/2006/relationships/chart" Target="../charts/chart20.xml"/><Relationship Id="rId15" Type="http://schemas.openxmlformats.org/officeDocument/2006/relationships/chart" Target="../charts/chart21.xml"/><Relationship Id="rId16" Type="http://schemas.openxmlformats.org/officeDocument/2006/relationships/chart" Target="../charts/chart2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0.xml"/><Relationship Id="rId7" Type="http://schemas.openxmlformats.org/officeDocument/2006/relationships/chart" Target="../charts/chart211.xml"/><Relationship Id="rId8" Type="http://schemas.openxmlformats.org/officeDocument/2006/relationships/chart" Target="../charts/chart212.xml"/><Relationship Id="rId9" Type="http://schemas.openxmlformats.org/officeDocument/2006/relationships/chart" Target="../charts/chart213.xml"/><Relationship Id="rId10" Type="http://schemas.openxmlformats.org/officeDocument/2006/relationships/chart" Target="../charts/chart214.xml"/><Relationship Id="rId11" Type="http://schemas.openxmlformats.org/officeDocument/2006/relationships/chart" Target="../charts/chart215.xml"/><Relationship Id="rId12" Type="http://schemas.openxmlformats.org/officeDocument/2006/relationships/chart" Target="../charts/chart216.xml"/><Relationship Id="rId13" Type="http://schemas.openxmlformats.org/officeDocument/2006/relationships/chart" Target="../charts/chart217.xml"/><Relationship Id="rId14" Type="http://schemas.openxmlformats.org/officeDocument/2006/relationships/chart" Target="../charts/chart218.xml"/><Relationship Id="rId15" Type="http://schemas.openxmlformats.org/officeDocument/2006/relationships/chart" Target="../charts/chart219.xml"/><Relationship Id="rId16" Type="http://schemas.openxmlformats.org/officeDocument/2006/relationships/chart" Target="../charts/chart2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1.xml"/><Relationship Id="rId7" Type="http://schemas.openxmlformats.org/officeDocument/2006/relationships/chart" Target="../charts/chart222.xml"/><Relationship Id="rId8" Type="http://schemas.openxmlformats.org/officeDocument/2006/relationships/chart" Target="../charts/chart223.xml"/><Relationship Id="rId9" Type="http://schemas.openxmlformats.org/officeDocument/2006/relationships/chart" Target="../charts/chart224.xml"/><Relationship Id="rId10" Type="http://schemas.openxmlformats.org/officeDocument/2006/relationships/chart" Target="../charts/chart225.xml"/><Relationship Id="rId11" Type="http://schemas.openxmlformats.org/officeDocument/2006/relationships/chart" Target="../charts/chart226.xml"/><Relationship Id="rId12" Type="http://schemas.openxmlformats.org/officeDocument/2006/relationships/chart" Target="../charts/chart227.xml"/><Relationship Id="rId13" Type="http://schemas.openxmlformats.org/officeDocument/2006/relationships/chart" Target="../charts/chart228.xml"/><Relationship Id="rId14" Type="http://schemas.openxmlformats.org/officeDocument/2006/relationships/chart" Target="../charts/chart229.xml"/><Relationship Id="rId15" Type="http://schemas.openxmlformats.org/officeDocument/2006/relationships/chart" Target="../charts/chart230.xml"/><Relationship Id="rId16" Type="http://schemas.openxmlformats.org/officeDocument/2006/relationships/chart" Target="../charts/chart23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2.xml"/><Relationship Id="rId7" Type="http://schemas.openxmlformats.org/officeDocument/2006/relationships/chart" Target="../charts/chart233.xml"/><Relationship Id="rId8" Type="http://schemas.openxmlformats.org/officeDocument/2006/relationships/chart" Target="../charts/chart234.xml"/><Relationship Id="rId9" Type="http://schemas.openxmlformats.org/officeDocument/2006/relationships/chart" Target="../charts/chart235.xml"/><Relationship Id="rId10" Type="http://schemas.openxmlformats.org/officeDocument/2006/relationships/chart" Target="../charts/chart236.xml"/><Relationship Id="rId11" Type="http://schemas.openxmlformats.org/officeDocument/2006/relationships/chart" Target="../charts/chart237.xml"/><Relationship Id="rId12" Type="http://schemas.openxmlformats.org/officeDocument/2006/relationships/chart" Target="../charts/chart238.xml"/><Relationship Id="rId13" Type="http://schemas.openxmlformats.org/officeDocument/2006/relationships/chart" Target="../charts/chart239.xml"/><Relationship Id="rId14" Type="http://schemas.openxmlformats.org/officeDocument/2006/relationships/chart" Target="../charts/chart240.xml"/><Relationship Id="rId15" Type="http://schemas.openxmlformats.org/officeDocument/2006/relationships/chart" Target="../charts/chart241.xml"/><Relationship Id="rId16" Type="http://schemas.openxmlformats.org/officeDocument/2006/relationships/chart" Target="../charts/chart24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3.xml"/><Relationship Id="rId7" Type="http://schemas.openxmlformats.org/officeDocument/2006/relationships/chart" Target="../charts/chart244.xml"/><Relationship Id="rId8" Type="http://schemas.openxmlformats.org/officeDocument/2006/relationships/chart" Target="../charts/chart245.xml"/><Relationship Id="rId9" Type="http://schemas.openxmlformats.org/officeDocument/2006/relationships/chart" Target="../charts/chart246.xml"/><Relationship Id="rId10" Type="http://schemas.openxmlformats.org/officeDocument/2006/relationships/chart" Target="../charts/chart247.xml"/><Relationship Id="rId11" Type="http://schemas.openxmlformats.org/officeDocument/2006/relationships/chart" Target="../charts/chart248.xml"/><Relationship Id="rId12" Type="http://schemas.openxmlformats.org/officeDocument/2006/relationships/chart" Target="../charts/chart249.xml"/><Relationship Id="rId13" Type="http://schemas.openxmlformats.org/officeDocument/2006/relationships/chart" Target="../charts/chart250.xml"/><Relationship Id="rId14" Type="http://schemas.openxmlformats.org/officeDocument/2006/relationships/chart" Target="../charts/chart251.xml"/><Relationship Id="rId15" Type="http://schemas.openxmlformats.org/officeDocument/2006/relationships/chart" Target="../charts/chart252.xml"/><Relationship Id="rId16" Type="http://schemas.openxmlformats.org/officeDocument/2006/relationships/chart" Target="../charts/chart25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4.xml"/><Relationship Id="rId7" Type="http://schemas.openxmlformats.org/officeDocument/2006/relationships/chart" Target="../charts/chart255.xml"/><Relationship Id="rId8" Type="http://schemas.openxmlformats.org/officeDocument/2006/relationships/chart" Target="../charts/chart256.xml"/><Relationship Id="rId9" Type="http://schemas.openxmlformats.org/officeDocument/2006/relationships/chart" Target="../charts/chart257.xml"/><Relationship Id="rId10" Type="http://schemas.openxmlformats.org/officeDocument/2006/relationships/chart" Target="../charts/chart258.xml"/><Relationship Id="rId11" Type="http://schemas.openxmlformats.org/officeDocument/2006/relationships/chart" Target="../charts/chart259.xml"/><Relationship Id="rId12" Type="http://schemas.openxmlformats.org/officeDocument/2006/relationships/chart" Target="../charts/chart260.xml"/><Relationship Id="rId13" Type="http://schemas.openxmlformats.org/officeDocument/2006/relationships/chart" Target="../charts/chart261.xml"/><Relationship Id="rId14" Type="http://schemas.openxmlformats.org/officeDocument/2006/relationships/chart" Target="../charts/chart262.xml"/><Relationship Id="rId15" Type="http://schemas.openxmlformats.org/officeDocument/2006/relationships/chart" Target="../charts/chart263.xml"/><Relationship Id="rId16" Type="http://schemas.openxmlformats.org/officeDocument/2006/relationships/chart" Target="../charts/chart26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6.xml"/><Relationship Id="rId7" Type="http://schemas.openxmlformats.org/officeDocument/2006/relationships/chart" Target="../charts/chart277.xml"/><Relationship Id="rId8" Type="http://schemas.openxmlformats.org/officeDocument/2006/relationships/chart" Target="../charts/chart278.xml"/><Relationship Id="rId9" Type="http://schemas.openxmlformats.org/officeDocument/2006/relationships/chart" Target="../charts/chart279.xml"/><Relationship Id="rId10" Type="http://schemas.openxmlformats.org/officeDocument/2006/relationships/chart" Target="../charts/chart280.xml"/><Relationship Id="rId11" Type="http://schemas.openxmlformats.org/officeDocument/2006/relationships/chart" Target="../charts/chart281.xml"/><Relationship Id="rId12" Type="http://schemas.openxmlformats.org/officeDocument/2006/relationships/chart" Target="../charts/chart282.xml"/><Relationship Id="rId13" Type="http://schemas.openxmlformats.org/officeDocument/2006/relationships/chart" Target="../charts/chart283.xml"/><Relationship Id="rId14" Type="http://schemas.openxmlformats.org/officeDocument/2006/relationships/chart" Target="../charts/chart284.xml"/><Relationship Id="rId15" Type="http://schemas.openxmlformats.org/officeDocument/2006/relationships/chart" Target="../charts/chart285.xml"/><Relationship Id="rId16" Type="http://schemas.openxmlformats.org/officeDocument/2006/relationships/chart" Target="../charts/chart28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7.xml"/><Relationship Id="rId7" Type="http://schemas.openxmlformats.org/officeDocument/2006/relationships/chart" Target="../charts/chart288.xml"/><Relationship Id="rId8" Type="http://schemas.openxmlformats.org/officeDocument/2006/relationships/chart" Target="../charts/chart289.xml"/><Relationship Id="rId9" Type="http://schemas.openxmlformats.org/officeDocument/2006/relationships/chart" Target="../charts/chart290.xml"/><Relationship Id="rId10" Type="http://schemas.openxmlformats.org/officeDocument/2006/relationships/chart" Target="../charts/chart291.xml"/><Relationship Id="rId11" Type="http://schemas.openxmlformats.org/officeDocument/2006/relationships/chart" Target="../charts/chart292.xml"/><Relationship Id="rId12" Type="http://schemas.openxmlformats.org/officeDocument/2006/relationships/chart" Target="../charts/chart293.xml"/><Relationship Id="rId13" Type="http://schemas.openxmlformats.org/officeDocument/2006/relationships/chart" Target="../charts/chart294.xml"/><Relationship Id="rId14" Type="http://schemas.openxmlformats.org/officeDocument/2006/relationships/chart" Target="../charts/chart295.xml"/><Relationship Id="rId15" Type="http://schemas.openxmlformats.org/officeDocument/2006/relationships/chart" Target="../charts/chart296.xml"/><Relationship Id="rId16" Type="http://schemas.openxmlformats.org/officeDocument/2006/relationships/chart" Target="../charts/chart297.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 Id="rId7" Type="http://schemas.openxmlformats.org/officeDocument/2006/relationships/chart" Target="../charts/chart24.xml"/><Relationship Id="rId8" Type="http://schemas.openxmlformats.org/officeDocument/2006/relationships/chart" Target="../charts/chart25.xml"/><Relationship Id="rId9" Type="http://schemas.openxmlformats.org/officeDocument/2006/relationships/chart" Target="../charts/chart26.xml"/><Relationship Id="rId10" Type="http://schemas.openxmlformats.org/officeDocument/2006/relationships/chart" Target="../charts/chart27.xml"/><Relationship Id="rId11" Type="http://schemas.openxmlformats.org/officeDocument/2006/relationships/chart" Target="../charts/chart28.xml"/><Relationship Id="rId12" Type="http://schemas.openxmlformats.org/officeDocument/2006/relationships/chart" Target="../charts/chart29.xml"/><Relationship Id="rId13" Type="http://schemas.openxmlformats.org/officeDocument/2006/relationships/chart" Target="../charts/chart30.xml"/><Relationship Id="rId14" Type="http://schemas.openxmlformats.org/officeDocument/2006/relationships/chart" Target="../charts/chart31.xml"/><Relationship Id="rId15" Type="http://schemas.openxmlformats.org/officeDocument/2006/relationships/chart" Target="../charts/chart32.xml"/><Relationship Id="rId16" Type="http://schemas.openxmlformats.org/officeDocument/2006/relationships/chart" Target="../charts/chart33.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 Id="rId7" Type="http://schemas.openxmlformats.org/officeDocument/2006/relationships/chart" Target="../charts/chart35.xml"/><Relationship Id="rId8" Type="http://schemas.openxmlformats.org/officeDocument/2006/relationships/chart" Target="../charts/chart36.xml"/><Relationship Id="rId9" Type="http://schemas.openxmlformats.org/officeDocument/2006/relationships/chart" Target="../charts/chart37.xml"/><Relationship Id="rId10" Type="http://schemas.openxmlformats.org/officeDocument/2006/relationships/chart" Target="../charts/chart38.xml"/><Relationship Id="rId11" Type="http://schemas.openxmlformats.org/officeDocument/2006/relationships/chart" Target="../charts/chart39.xml"/><Relationship Id="rId12" Type="http://schemas.openxmlformats.org/officeDocument/2006/relationships/chart" Target="../charts/chart40.xml"/><Relationship Id="rId13" Type="http://schemas.openxmlformats.org/officeDocument/2006/relationships/chart" Target="../charts/chart41.xml"/><Relationship Id="rId14" Type="http://schemas.openxmlformats.org/officeDocument/2006/relationships/chart" Target="../charts/chart42.xml"/><Relationship Id="rId15" Type="http://schemas.openxmlformats.org/officeDocument/2006/relationships/chart" Target="../charts/chart43.xml"/><Relationship Id="rId16" Type="http://schemas.openxmlformats.org/officeDocument/2006/relationships/chart" Target="../charts/chart44.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 Id="rId7" Type="http://schemas.openxmlformats.org/officeDocument/2006/relationships/chart" Target="../charts/chart46.xml"/><Relationship Id="rId8" Type="http://schemas.openxmlformats.org/officeDocument/2006/relationships/chart" Target="../charts/chart47.xml"/><Relationship Id="rId9" Type="http://schemas.openxmlformats.org/officeDocument/2006/relationships/chart" Target="../charts/chart48.xml"/><Relationship Id="rId10" Type="http://schemas.openxmlformats.org/officeDocument/2006/relationships/chart" Target="../charts/chart49.xml"/><Relationship Id="rId11" Type="http://schemas.openxmlformats.org/officeDocument/2006/relationships/chart" Target="../charts/chart50.xml"/><Relationship Id="rId12" Type="http://schemas.openxmlformats.org/officeDocument/2006/relationships/chart" Target="../charts/chart51.xml"/><Relationship Id="rId13" Type="http://schemas.openxmlformats.org/officeDocument/2006/relationships/chart" Target="../charts/chart52.xml"/><Relationship Id="rId14" Type="http://schemas.openxmlformats.org/officeDocument/2006/relationships/chart" Target="../charts/chart53.xml"/><Relationship Id="rId15" Type="http://schemas.openxmlformats.org/officeDocument/2006/relationships/chart" Target="../charts/chart54.xml"/><Relationship Id="rId16" Type="http://schemas.openxmlformats.org/officeDocument/2006/relationships/chart" Target="../charts/chart5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6.xml"/><Relationship Id="rId7" Type="http://schemas.openxmlformats.org/officeDocument/2006/relationships/chart" Target="../charts/chart57.xml"/><Relationship Id="rId8" Type="http://schemas.openxmlformats.org/officeDocument/2006/relationships/chart" Target="../charts/chart58.xml"/><Relationship Id="rId9" Type="http://schemas.openxmlformats.org/officeDocument/2006/relationships/chart" Target="../charts/chart59.xml"/><Relationship Id="rId10" Type="http://schemas.openxmlformats.org/officeDocument/2006/relationships/chart" Target="../charts/chart60.xml"/><Relationship Id="rId11" Type="http://schemas.openxmlformats.org/officeDocument/2006/relationships/chart" Target="../charts/chart61.xml"/><Relationship Id="rId12" Type="http://schemas.openxmlformats.org/officeDocument/2006/relationships/chart" Target="../charts/chart62.xml"/><Relationship Id="rId13" Type="http://schemas.openxmlformats.org/officeDocument/2006/relationships/chart" Target="../charts/chart63.xml"/><Relationship Id="rId14" Type="http://schemas.openxmlformats.org/officeDocument/2006/relationships/chart" Target="../charts/chart64.xml"/><Relationship Id="rId15" Type="http://schemas.openxmlformats.org/officeDocument/2006/relationships/chart" Target="../charts/chart65.xml"/><Relationship Id="rId16" Type="http://schemas.openxmlformats.org/officeDocument/2006/relationships/chart" Target="../charts/chart6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7.xml"/><Relationship Id="rId7" Type="http://schemas.openxmlformats.org/officeDocument/2006/relationships/chart" Target="../charts/chart68.xml"/><Relationship Id="rId8" Type="http://schemas.openxmlformats.org/officeDocument/2006/relationships/chart" Target="../charts/chart69.xml"/><Relationship Id="rId9" Type="http://schemas.openxmlformats.org/officeDocument/2006/relationships/chart" Target="../charts/chart70.xml"/><Relationship Id="rId10" Type="http://schemas.openxmlformats.org/officeDocument/2006/relationships/chart" Target="../charts/chart71.xml"/><Relationship Id="rId11" Type="http://schemas.openxmlformats.org/officeDocument/2006/relationships/chart" Target="../charts/chart72.xml"/><Relationship Id="rId12" Type="http://schemas.openxmlformats.org/officeDocument/2006/relationships/chart" Target="../charts/chart73.xml"/><Relationship Id="rId13" Type="http://schemas.openxmlformats.org/officeDocument/2006/relationships/chart" Target="../charts/chart74.xml"/><Relationship Id="rId14" Type="http://schemas.openxmlformats.org/officeDocument/2006/relationships/chart" Target="../charts/chart75.xml"/><Relationship Id="rId15" Type="http://schemas.openxmlformats.org/officeDocument/2006/relationships/chart" Target="../charts/chart76.xml"/><Relationship Id="rId16" Type="http://schemas.openxmlformats.org/officeDocument/2006/relationships/chart" Target="../charts/chart7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8.xml"/><Relationship Id="rId7" Type="http://schemas.openxmlformats.org/officeDocument/2006/relationships/chart" Target="../charts/chart79.xml"/><Relationship Id="rId8" Type="http://schemas.openxmlformats.org/officeDocument/2006/relationships/chart" Target="../charts/chart80.xml"/><Relationship Id="rId9" Type="http://schemas.openxmlformats.org/officeDocument/2006/relationships/chart" Target="../charts/chart81.xml"/><Relationship Id="rId10" Type="http://schemas.openxmlformats.org/officeDocument/2006/relationships/chart" Target="../charts/chart82.xml"/><Relationship Id="rId11" Type="http://schemas.openxmlformats.org/officeDocument/2006/relationships/chart" Target="../charts/chart83.xml"/><Relationship Id="rId12" Type="http://schemas.openxmlformats.org/officeDocument/2006/relationships/chart" Target="../charts/chart84.xml"/><Relationship Id="rId13" Type="http://schemas.openxmlformats.org/officeDocument/2006/relationships/chart" Target="../charts/chart85.xml"/><Relationship Id="rId14" Type="http://schemas.openxmlformats.org/officeDocument/2006/relationships/chart" Target="../charts/chart86.xml"/><Relationship Id="rId15" Type="http://schemas.openxmlformats.org/officeDocument/2006/relationships/chart" Target="../charts/chart87.xml"/><Relationship Id="rId16" Type="http://schemas.openxmlformats.org/officeDocument/2006/relationships/chart" Target="../charts/chart8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 Id="rId14" Type="http://schemas.openxmlformats.org/officeDocument/2006/relationships/chart" Target="../charts/chart97.xml"/><Relationship Id="rId15" Type="http://schemas.openxmlformats.org/officeDocument/2006/relationships/chart" Target="../charts/chart98.xml"/><Relationship Id="rId16" Type="http://schemas.openxmlformats.org/officeDocument/2006/relationships/chart" Target="../charts/chart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922793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121846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792657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040045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103143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806045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620678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349649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686990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232559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536851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026644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4077441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455822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545345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134568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559465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490050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0513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710617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830223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36633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089938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095225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500692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4001975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4721974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3591</Words>
  <Application>Microsoft Office PowerPoint</Application>
  <PresentationFormat>On-screen Show (16:9)</PresentationFormat>
  <Paragraphs>1053</Paragraphs>
  <Slides>27</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2025-09-14T07:35:08Z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