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ags/tag29.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0.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tags/tag31.xml" ContentType="application/vnd.openxmlformats-officedocument.presentationml.tags+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2.xml" ContentType="application/vnd.openxmlformats-officedocument.presentationml.tags+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3.xml" ContentType="application/vnd.openxmlformats-officedocument.presentationml.tags+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4.xml" ContentType="application/vnd.openxmlformats-officedocument.presentationml.tags+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35.xml" ContentType="application/vnd.openxmlformats-officedocument.presentationml.tags+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36.xml" ContentType="application/vnd.openxmlformats-officedocument.presentationml.tags+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tags/tag37.xml" ContentType="application/vnd.openxmlformats-officedocument.presentationml.tags+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38.xml" ContentType="application/vnd.openxmlformats-officedocument.presentationml.tags+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tags/tag39.xml" ContentType="application/vnd.openxmlformats-officedocument.presentationml.tags+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0.xml" ContentType="application/vnd.openxmlformats-officedocument.presentationml.tags+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tags/tag41.xml" ContentType="application/vnd.openxmlformats-officedocument.presentationml.tags+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42.xml" ContentType="application/vnd.openxmlformats-officedocument.presentationml.tags+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tags/tag43.xml" ContentType="application/vnd.openxmlformats-officedocument.presentationml.tags+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44.xml" ContentType="application/vnd.openxmlformats-officedocument.presentationml.tags+xml"/>
  <Override PartName="/ppt/charts/chart49.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tags/tag45.xml" ContentType="application/vnd.openxmlformats-officedocument.presentationml.tags+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tags/tag46.xml" ContentType="application/vnd.openxmlformats-officedocument.presentationml.tags+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tags/tag47.xml" ContentType="application/vnd.openxmlformats-officedocument.presentationml.tags+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tags/tag48.xml" ContentType="application/vnd.openxmlformats-officedocument.presentationml.tags+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tags/tag49.xml" ContentType="application/vnd.openxmlformats-officedocument.presentationml.tags+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tags/tag50.xml" ContentType="application/vnd.openxmlformats-officedocument.presentationml.tags+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tags/tag51.xml" ContentType="application/vnd.openxmlformats-officedocument.presentationml.tags+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tags/tag52.xml" ContentType="application/vnd.openxmlformats-officedocument.presentationml.tags+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tags/tag53.xml" ContentType="application/vnd.openxmlformats-officedocument.presentationml.tags+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tags/tag54.xml" ContentType="application/vnd.openxmlformats-officedocument.presentationml.tags+xml"/>
  <Override PartName="/ppt/charts/chart79.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tags/tag55.xml" ContentType="application/vnd.openxmlformats-officedocument.presentationml.tags+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tags/tag56.xml" ContentType="application/vnd.openxmlformats-officedocument.presentationml.tags+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tags/tag57.xml" ContentType="application/vnd.openxmlformats-officedocument.presentationml.tags+xml"/>
  <Override PartName="/ppt/charts/chart88.xml" ContentType="application/vnd.openxmlformats-officedocument.drawingml.chart+xml"/>
  <Override PartName="/ppt/charts/chart89.xml" ContentType="application/vnd.openxmlformats-officedocument.drawingml.chart+xml"/>
  <Override PartName="/ppt/charts/chart90.xml" ContentType="application/vnd.openxmlformats-officedocument.drawingml.chart+xml"/>
  <Override PartName="/ppt/tags/tag58.xml" ContentType="application/vnd.openxmlformats-officedocument.presentationml.tags+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tags/tag59.xml" ContentType="application/vnd.openxmlformats-officedocument.presentationml.tags+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tags/tag60.xml" ContentType="application/vnd.openxmlformats-officedocument.presentationml.tags+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tags/tag61.xml" ContentType="application/vnd.openxmlformats-officedocument.presentationml.tags+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tags/tag62.xml" ContentType="application/vnd.openxmlformats-officedocument.presentationml.tags+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tags/tag63.xml" ContentType="application/vnd.openxmlformats-officedocument.presentationml.tags+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tags/tag64.xml" ContentType="application/vnd.openxmlformats-officedocument.presentationml.tags+xml"/>
  <Override PartName="/ppt/charts/chart109.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tags/tag65.xml" ContentType="application/vnd.openxmlformats-officedocument.presentationml.tags+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tags/tag66.xml" ContentType="application/vnd.openxmlformats-officedocument.presentationml.tags+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tags/tag67.xml" ContentType="application/vnd.openxmlformats-officedocument.presentationml.tags+xml"/>
  <Override PartName="/ppt/charts/chart118.xml" ContentType="application/vnd.openxmlformats-officedocument.drawingml.chart+xml"/>
  <Override PartName="/ppt/charts/chart119.xml" ContentType="application/vnd.openxmlformats-officedocument.drawingml.chart+xml"/>
  <Override PartName="/ppt/charts/chart120.xml" ContentType="application/vnd.openxmlformats-officedocument.drawingml.chart+xml"/>
  <Override PartName="/ppt/tags/tag68.xml" ContentType="application/vnd.openxmlformats-officedocument.presentationml.tags+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tags/tag69.xml" ContentType="application/vnd.openxmlformats-officedocument.presentationml.tags+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tags/tag70.xml" ContentType="application/vnd.openxmlformats-officedocument.presentationml.tags+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tags/tag71.xml" ContentType="application/vnd.openxmlformats-officedocument.presentationml.tags+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tags/tag72.xml" ContentType="application/vnd.openxmlformats-officedocument.presentationml.tags+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tags/tag73.xml" ContentType="application/vnd.openxmlformats-officedocument.presentationml.tags+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tags/tag74.xml" ContentType="application/vnd.openxmlformats-officedocument.presentationml.tags+xml"/>
  <Override PartName="/ppt/charts/chart139.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tags/tag75.xml" ContentType="application/vnd.openxmlformats-officedocument.presentationml.tags+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tags/tag76.xml" ContentType="application/vnd.openxmlformats-officedocument.presentationml.tags+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tags/tag77.xml" ContentType="application/vnd.openxmlformats-officedocument.presentationml.tags+xml"/>
  <Override PartName="/ppt/charts/chart148.xml" ContentType="application/vnd.openxmlformats-officedocument.drawingml.chart+xml"/>
  <Override PartName="/ppt/charts/chart149.xml" ContentType="application/vnd.openxmlformats-officedocument.drawingml.chart+xml"/>
  <Override PartName="/ppt/charts/chart150.xml" ContentType="application/vnd.openxmlformats-officedocument.drawingml.chart+xml"/>
  <Override PartName="/ppt/tags/tag78.xml" ContentType="application/vnd.openxmlformats-officedocument.presentationml.tags+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tags/tag79.xml" ContentType="application/vnd.openxmlformats-officedocument.presentationml.tags+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tags/tag80.xml" ContentType="application/vnd.openxmlformats-officedocument.presentationml.tags+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tags/tag81.xml" ContentType="application/vnd.openxmlformats-officedocument.presentationml.tags+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tags/tag82.xml" ContentType="application/vnd.openxmlformats-officedocument.presentationml.tags+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tags/tag83.xml" ContentType="application/vnd.openxmlformats-officedocument.presentationml.tags+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tags/tag84.xml" ContentType="application/vnd.openxmlformats-officedocument.presentationml.tags+xml"/>
  <Override PartName="/ppt/charts/chart169.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tags/tag85.xml" ContentType="application/vnd.openxmlformats-officedocument.presentationml.tags+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tags/tag86.xml" ContentType="application/vnd.openxmlformats-officedocument.presentationml.tags+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tags/tag87.xml" ContentType="application/vnd.openxmlformats-officedocument.presentationml.tags+xml"/>
  <Override PartName="/ppt/charts/chart178.xml" ContentType="application/vnd.openxmlformats-officedocument.drawingml.chart+xml"/>
  <Override PartName="/ppt/charts/chart179.xml" ContentType="application/vnd.openxmlformats-officedocument.drawingml.chart+xml"/>
  <Override PartName="/ppt/charts/chart180.xml" ContentType="application/vnd.openxmlformats-officedocument.drawingml.chart+xml"/>
  <Override PartName="/ppt/tags/tag88.xml" ContentType="application/vnd.openxmlformats-officedocument.presentationml.tags+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tags/tag89.xml" ContentType="application/vnd.openxmlformats-officedocument.presentationml.tags+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tags/tag90.xml" ContentType="application/vnd.openxmlformats-officedocument.presentationml.tags+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tags/tag91.xml" ContentType="application/vnd.openxmlformats-officedocument.presentationml.tags+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tags/tag92.xml" ContentType="application/vnd.openxmlformats-officedocument.presentationml.tags+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tags/tag93.xml" ContentType="application/vnd.openxmlformats-officedocument.presentationml.tags+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tags/tag94.xml" ContentType="application/vnd.openxmlformats-officedocument.presentationml.tags+xml"/>
  <Override PartName="/ppt/charts/chart199.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tags/tag95.xml" ContentType="application/vnd.openxmlformats-officedocument.presentationml.tags+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tags/tag96.xml" ContentType="application/vnd.openxmlformats-officedocument.presentationml.tags+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tags/tag97.xml" ContentType="application/vnd.openxmlformats-officedocument.presentationml.tags+xml"/>
  <Override PartName="/ppt/charts/chart208.xml" ContentType="application/vnd.openxmlformats-officedocument.drawingml.chart+xml"/>
  <Override PartName="/ppt/charts/chart209.xml" ContentType="application/vnd.openxmlformats-officedocument.drawingml.chart+xml"/>
  <Override PartName="/ppt/charts/chart210.xml" ContentType="application/vnd.openxmlformats-officedocument.drawingml.chart+xml"/>
  <Override PartName="/ppt/tags/tag98.xml" ContentType="application/vnd.openxmlformats-officedocument.presentationml.tags+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tags/tag99.xml" ContentType="application/vnd.openxmlformats-officedocument.presentationml.tags+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tags/tag100.xml" ContentType="application/vnd.openxmlformats-officedocument.presentationml.tags+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tags/tag101.xml" ContentType="application/vnd.openxmlformats-officedocument.presentationml.tags+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tags/tag102.xml" ContentType="application/vnd.openxmlformats-officedocument.presentationml.tags+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tags/tag103.xml" ContentType="application/vnd.openxmlformats-officedocument.presentationml.tags+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tags/tag104.xml" ContentType="application/vnd.openxmlformats-officedocument.presentationml.tags+xml"/>
  <Override PartName="/ppt/charts/chart229.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tags/tag105.xml" ContentType="application/vnd.openxmlformats-officedocument.presentationml.tags+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tags/tag106.xml" ContentType="application/vnd.openxmlformats-officedocument.presentationml.tags+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tags/tag107.xml" ContentType="application/vnd.openxmlformats-officedocument.presentationml.tags+xml"/>
  <Override PartName="/ppt/charts/chart238.xml" ContentType="application/vnd.openxmlformats-officedocument.drawingml.chart+xml"/>
  <Override PartName="/ppt/charts/chart239.xml" ContentType="application/vnd.openxmlformats-officedocument.drawingml.chart+xml"/>
  <Override PartName="/ppt/charts/chart240.xml" ContentType="application/vnd.openxmlformats-officedocument.drawingml.chart+xml"/>
  <Override PartName="/ppt/tags/tag108.xml" ContentType="application/vnd.openxmlformats-officedocument.presentationml.tags+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86"/>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 id="2147475209" r:id="rId41"/>
    <p:sldId id="2147475210" r:id="rId42"/>
    <p:sldId id="2147475211" r:id="rId43"/>
    <p:sldId id="2147475212" r:id="rId44"/>
    <p:sldId id="2147475213" r:id="rId45"/>
    <p:sldId id="2147475214" r:id="rId46"/>
    <p:sldId id="2147475215" r:id="rId47"/>
    <p:sldId id="2147475216" r:id="rId48"/>
    <p:sldId id="2147475217" r:id="rId49"/>
    <p:sldId id="2147475218" r:id="rId50"/>
    <p:sldId id="2147475219" r:id="rId51"/>
    <p:sldId id="2147475220" r:id="rId52"/>
    <p:sldId id="2147475221" r:id="rId53"/>
    <p:sldId id="2147475222" r:id="rId54"/>
    <p:sldId id="2147475223" r:id="rId55"/>
    <p:sldId id="2147475224" r:id="rId56"/>
    <p:sldId id="2147475225" r:id="rId57"/>
    <p:sldId id="2147475226" r:id="rId58"/>
    <p:sldId id="2147475227" r:id="rId59"/>
    <p:sldId id="2147475228" r:id="rId60"/>
    <p:sldId id="2147475229" r:id="rId61"/>
    <p:sldId id="2147475230" r:id="rId62"/>
    <p:sldId id="2147475231" r:id="rId63"/>
    <p:sldId id="2147475232" r:id="rId64"/>
    <p:sldId id="2147475233" r:id="rId65"/>
    <p:sldId id="2147475234" r:id="rId66"/>
    <p:sldId id="2147475235" r:id="rId67"/>
    <p:sldId id="2147475236" r:id="rId68"/>
    <p:sldId id="2147475237" r:id="rId69"/>
    <p:sldId id="2147475238" r:id="rId70"/>
    <p:sldId id="2147475239" r:id="rId71"/>
    <p:sldId id="2147475240" r:id="rId72"/>
    <p:sldId id="2147475241" r:id="rId73"/>
    <p:sldId id="2147475242" r:id="rId74"/>
    <p:sldId id="2147475243" r:id="rId75"/>
    <p:sldId id="2147475244" r:id="rId76"/>
    <p:sldId id="2147475245" r:id="rId77"/>
    <p:sldId id="2147475246" r:id="rId78"/>
    <p:sldId id="2147475247" r:id="rId79"/>
    <p:sldId id="2147475248" r:id="rId80"/>
    <p:sldId id="2147475249" r:id="rId81"/>
    <p:sldId id="2147475250" r:id="rId82"/>
    <p:sldId id="2147475251" r:id="rId83"/>
    <p:sldId id="2147475252" r:id="rId84"/>
    <p:sldId id="2147475253" r:id="rId85"/>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nd Share Topline By Pack Count Bracket" id="{F7DA6A46-59EA-4507-8D43-3942363C4C86}">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 id="2147475216"/>
            <p14:sldId id="2147475217"/>
            <p14:sldId id="2147475218"/>
            <p14:sldId id="2147475219"/>
            <p14:sldId id="2147475220"/>
            <p14:sldId id="2147475221"/>
            <p14:sldId id="2147475222"/>
            <p14:sldId id="2147475223"/>
            <p14:sldId id="2147475224"/>
            <p14:sldId id="2147475225"/>
            <p14:sldId id="2147475226"/>
            <p14:sldId id="2147475227"/>
            <p14:sldId id="2147475228"/>
            <p14:sldId id="2147475229"/>
            <p14:sldId id="2147475230"/>
            <p14:sldId id="2147475231"/>
            <p14:sldId id="2147475232"/>
            <p14:sldId id="2147475233"/>
            <p14:sldId id="2147475234"/>
            <p14:sldId id="2147475235"/>
            <p14:sldId id="2147475236"/>
            <p14:sldId id="2147475237"/>
            <p14:sldId id="2147475238"/>
            <p14:sldId id="2147475239"/>
            <p14:sldId id="2147475240"/>
            <p14:sldId id="2147475241"/>
            <p14:sldId id="2147475242"/>
            <p14:sldId id="2147475243"/>
            <p14:sldId id="2147475244"/>
            <p14:sldId id="2147475245"/>
            <p14:sldId id="2147475246"/>
            <p14:sldId id="2147475247"/>
            <p14:sldId id="2147475248"/>
            <p14:sldId id="2147475249"/>
            <p14:sldId id="2147475250"/>
            <p14:sldId id="2147475251"/>
            <p14:sldId id="2147475252"/>
            <p14:sldId id="2147475253"/>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ableStyles" Target="tableStyle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viewProps" Target="viewProps.xml"/><Relationship Id="rId9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microsoft.com/office/2018/10/relationships/authors" Target="author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0.587042502292212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0.16318977189908423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8.8237666396748043E-2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0.1615300594119557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0.5932997692570855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0.16429710758540036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0.10003110540656611</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0.1423720177509481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0.57617584110359765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0.14372580791832781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0.11759484104560203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0.16250350993247253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3.816373420501108E-3</c:v>
                </c:pt>
                <c:pt idx="3">
                  <c:v>0.9961833422044265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0.99999750669599741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0.26089373181842807</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Mini Babybel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0.26363737229116463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Kiri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0.20438609500688243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0.16099497235454413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0.11008533522497829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0.27875153603401298</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Mini Babybel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0.27578861393194892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Kiri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0.22845662287914417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0.10358334814043174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0.11341987901446214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0.99998530181468825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0.28979485020654278</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Mini Babybel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0.24138035933222099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Kiri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0.23419356127299601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0.12581605656394326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0.10880047443898512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2.2514462528384762E-2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3.8157370352040277E-3</c:v>
                </c:pt>
                <c:pt idx="3">
                  <c:v>0.39522859363376289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4.5161527615851578E-2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Galbani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4.4886443922538474E-2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0.48839231450388881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1.4876835877361912E-7</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0.29611634591998715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0.19234377259598257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Paysan Breton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0.15136553389364915</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0.3601741988220224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8.7659917819501354E-7</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0.2970859348380675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Paysan Breton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0.16043379926377807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0.12966800019878572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0.4128113891001905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0.33495661866567283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0.14290204190012662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Paysan Breton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0.1426367440068825</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0.37950459542731807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6.0062289646181967E-3</c:v>
                </c:pt>
                <c:pt idx="3">
                  <c:v>0.99399377103538178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6.0043904862287075E-3</c:v>
                </c:pt>
                <c:pt idx="3">
                  <c:v>0.55911507249618764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0.12967410454850634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Casa Azzurra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8.8913455519362028E-2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0.21629113847132578</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0.52373347168550743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0.10852888112070069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Casa Azzurra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9.3963999902131043E-2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0.27377364729166076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4.8158784715439398E-2</c:v>
                </c:pt>
                <c:pt idx="3">
                  <c:v>0.95184121528456056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4.8158784715439398E-2</c:v>
                </c:pt>
                <c:pt idx="3">
                  <c:v>0.46598369603225737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0.20662404498031436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Salakis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9.3819878036794258E-2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0.18541359623519457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0.3635766799530043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0.15877609402073789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0.14220618796003559</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0.33544103806622222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0.30879175188127317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0.17051792872733848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0.14933806554899173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0.37135225384239662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0.27911015648380122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0.17933541348199669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0.17904695141022553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0.36250747862397659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1.1214428017079657E-2</c:v>
                </c:pt>
                <c:pt idx="3">
                  <c:v>0.9887854330700262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1.1214428017079657E-2</c:v>
                </c:pt>
                <c:pt idx="3">
                  <c:v>0.42280490911420499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0.24148588732808896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8.0138203644536554E-2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0.24435643298319576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2.6281732703530139E-2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0.35106227055976408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4.1923945256104801E-2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St Moret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3.971133301253936E-2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0.54102071846806155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0.40149679328126997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0.26067997074767141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5.9277336697474467E-2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0.2785458992735842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8.8724017404071293E-2</c:v>
                </c:pt>
                <c:pt idx="3">
                  <c:v>0.91127488358643838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8.8724017404071293E-2</c:v>
                </c:pt>
                <c:pt idx="3">
                  <c:v>0.33448565786727708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0.32427468219294941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9.6178520275567211E-2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0.15633602325064477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0.33640708070026282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0.18299813141045834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0.18232581893816777</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0.2982689689511111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0.21981214297187948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Lou Perac</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0.19686728216892388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Istara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0.16628161173411507</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0.4170389631250816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0.28599286851439798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0.26770535606222828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0.18273323961233021</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0.26356853581104356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3.6531448041233236E-3</c:v>
                </c:pt>
                <c:pt idx="3">
                  <c:v>0.99634658298369949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1.9049497185520681E-2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3.6525356374131268E-3</c:v>
                </c:pt>
                <c:pt idx="3">
                  <c:v>0.3811470925360555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4.3229941564381119E-2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Galbani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4.29666233682299E-2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0.50995342832951218</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2.3146682105111414E-2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0.33629726605717514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3.9901864727342154E-2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St Moret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3.9294973667401478E-2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0.5613592134429698</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2.857669844679666E-2</c:v>
                </c:pt>
                <c:pt idx="3">
                  <c:v>0.97142148840952813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2.6952369408094659E-2</c:v>
                </c:pt>
                <c:pt idx="3">
                  <c:v>0.97304592050918826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2.9418960146364841E-2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2.6952369408094659E-2</c:v>
                </c:pt>
                <c:pt idx="3">
                  <c:v>0.29716287071010278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6.2987085846195834E-2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5.3610496012152252E-2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0.52986650779437239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3.816373420501108E-3</c:v>
                </c:pt>
                <c:pt idx="3">
                  <c:v>0.9961833422044265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1.6152730841906927E-2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3.8157370352040277E-3</c:v>
                </c:pt>
                <c:pt idx="3">
                  <c:v>0.39522859363376289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4.5161527615851578E-2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Galbani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4.4886443922538474E-2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0.49475404619036667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1.9492623580296922E-2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0.35106227055976408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4.1923945256104801E-2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St Moret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3.971133301253936E-2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0.54780982759129482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2.857669844679666E-2</c:v>
                </c:pt>
                <c:pt idx="3">
                  <c:v>0.97142148840952813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2.732390826331078E-2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2.857669844679666E-2</c:v>
                </c:pt>
                <c:pt idx="3">
                  <c:v>0.31043570210903604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6.6783106561631125E-2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5.6841421061198341E-2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0.51003735041435161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2.4410986462631862E-2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2.857669844679666E-2</c:v>
                </c:pt>
                <c:pt idx="3">
                  <c:v>0.31043570210903604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6.6783106561631125E-2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5.6841421061198341E-2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0.51295027221503053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8.8237666396748043E-2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0.587042502292212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0.16318977189908423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6.7566680179050848E-2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9.3963379232904862E-2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0.10003110540656611</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0.5932997692570855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0.16429710758540036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4.9042210667553085E-2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9.3329807083395E-2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0.11759484104560203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0.57617584110359765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0.14372580791832781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St Moret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8.0744368211655843E-2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8.1759141720816705E-2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0.99999750669599741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Mini Babybel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0.26363737229116463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La Vache Qui Rit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0.26089373181842807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Kiri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0.20438609500688243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0.27108030757952239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La Vache Qui Rit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0.27875153603401298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Mini Babybel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0.27578861393194892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Kiri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0.22845662287914417</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0.21700322715489387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0.99998530181468825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La Vache Qui Rit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0.28979485020654278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Mini Babybel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0.24138035933222099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Kiri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0.23419356127299601</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0.23461653100292837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3.6531448041233236E-3</c:v>
                </c:pt>
                <c:pt idx="3">
                  <c:v>0.99634658298369949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9.3255846227439834E-2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0.29611634591998715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0.19234377259598257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Paysan Breton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0.15136553389364915</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0.26691850136294132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0.10235644019547083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0.2970859348380675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Paysan Breton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0.16043379926377807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0.12966800019878572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0.31045582550389783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0.13477890637743031</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0.33495661866567283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0.14290204190012662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Paysan Breton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0.1426367440068825</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0.24472568904988773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6.0062289646181967E-3</c:v>
                </c:pt>
                <c:pt idx="3">
                  <c:v>0.99399377103538178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0.587042502292212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0.16318977189908423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8.8237666396748043E-2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0.1615300594119557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1.04760517529091E-2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6.0043904862287075E-3</c:v>
                </c:pt>
                <c:pt idx="3">
                  <c:v>0.55911507249618764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0.12967410454850634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Casa Azzurra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8.8913455519362028E-2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0.2058150867184167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1.6144620862610648E-2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0.52373347168550743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0.10852888112070069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Casa Azzurra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9.3963999902131043E-2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0.25762902642905011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4.8158784715439398E-2</c:v>
                </c:pt>
                <c:pt idx="3">
                  <c:v>0.95184121528456056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1.3750855203300237E-2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4.8158784715439398E-2</c:v>
                </c:pt>
                <c:pt idx="3">
                  <c:v>0.46598369603225737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0.20662404498031436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Salakis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9.3819878036794258E-2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0.17166274103189436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0.3635766799530043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0.15877609402073789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0.14220618796003559</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0.33544103806622222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0.30879175188127317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0.17051792872733848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0.14933806554899173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0.37135225384239662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0.27911015648380122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0.17933541348199669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0.17904695141022553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0.36250747862397659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1.1214428017079657E-2</c:v>
                </c:pt>
                <c:pt idx="3">
                  <c:v>0.9887854330700262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1.1214428017079657E-2</c:v>
                </c:pt>
                <c:pt idx="3">
                  <c:v>0.42280490911420499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0.24148588732808896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8.0138203644536554E-2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0.24435643298319576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0.40149679328126997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0.26067997074767141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5.9277336697474467E-2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0.2785458992735842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8.8724017404071293E-2</c:v>
                </c:pt>
                <c:pt idx="3">
                  <c:v>0.91127488358643838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8.8724017404071293E-2</c:v>
                </c:pt>
                <c:pt idx="3">
                  <c:v>0.33448565786727708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0.32427468219294941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9.6178520275567211E-2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0.15633602325064477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0.33640708070026282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0.18299813141045834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0.18232581893816777</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0.2982689689511111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0.5932997692570855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0.16429710758540036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0.10003110540656611</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0.1423720177509481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0.21981214297187948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Lou Perac</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0.19686728216892388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Istara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0.16628161173411507</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0.4170389631250816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0.28599286851439798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0.26770535606222828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0.18273323961233021</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0.26356853581104356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0.57617584110359765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0.14372580791832781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0.11759484104560203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0.16250350993247253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0.99999750669599741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2.1551505248770555E-2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3.6525356374131268E-3</c:v>
                </c:pt>
                <c:pt idx="3">
                  <c:v>0.3811470925360555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4.3229941564381119E-2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Galbani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4.29666233682299E-2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0.50745142026626233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0.20438609500688243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Mini Babybel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0.26363737229116463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La Vache Qui Rit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0.26089373181842807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0.16099497235454413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0.11008533522497829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0.22845662287914417</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La Vache Qui Rit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0.27875153603401298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Mini Babybel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0.27578861393194892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0.10358334814043174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0.11341987901446214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0.99998530181468825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0.23419356127299601</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La Vache Qui Rit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0.28979485020654278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Mini Babybel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0.24138035933222099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0.12581605656394326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0.10880047443898512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7.2005487767218442E-3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0.29611634591998715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0.19234377259598257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Paysan Breton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0.15136553389364915</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0.35297379881365931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1.0346095515999654E-2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0.2970859348380675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Paysan Breton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0.16043379926377807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0.12966800019878572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0.40246617018336905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6.7647854424658311E-3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0.33495661866567283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0.14290204190012662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Paysan Breton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0.1426367440068825</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0.37273980998485223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6.0062289646181967E-3</c:v>
                </c:pt>
                <c:pt idx="3">
                  <c:v>0.99399377103538178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6.0043904862287075E-3</c:v>
                </c:pt>
                <c:pt idx="3">
                  <c:v>0.55911507249618764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0.12967410454850634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Casa Azzurra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8.8913455519362028E-2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0.21629113847132578</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0.52373347168550743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0.10852888112070069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Casa Azzurra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9.3963999902131043E-2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0.27377364729166076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4.8158784715439398E-2</c:v>
                </c:pt>
                <c:pt idx="3">
                  <c:v>0.95184121528456056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4.8158784715439398E-2</c:v>
                </c:pt>
                <c:pt idx="3">
                  <c:v>0.46598369603225737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0.20662404498031436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Salakis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9.3819878036794258E-2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0.18541359623519457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0.3635766799530043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0.15877609402073789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0.14220618796003559</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0.33544103806622222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2.5014109161964379E-2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0.33629726605717514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3.9901864727342154E-2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St Moret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3.9294973667401478E-2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0.55949178638611685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0.30879175188127317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0.17051792872733848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0.14933806554899173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0.37135225384239662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0.27911015648380122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0.17933541348199669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0.17904695141022553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0.36250747862397659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1.1214428017079657E-2</c:v>
                </c:pt>
                <c:pt idx="3">
                  <c:v>0.9887854330700262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1.1214428017079657E-2</c:v>
                </c:pt>
                <c:pt idx="3">
                  <c:v>0.42280490911420499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0.24148588732808896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8.0138203644536554E-2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0.24435643298319576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0.40149679328126997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0.26067997074767141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5.9277336697474467E-2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0.2785458992735842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8.8724017404071293E-2</c:v>
                </c:pt>
                <c:pt idx="3">
                  <c:v>0.91127488358643838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8.8724017404071293E-2</c:v>
                </c:pt>
                <c:pt idx="3">
                  <c:v>0.33448565786727708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0.32427468219294941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9.6178520275567211E-2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0.15633602325064477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0.33640708070026282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0.18299813141045834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0.18232581893816777</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0.2982689689511111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0.21981214297187948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Lou Perac</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0.19686728216892388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Istara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0.16628161173411507</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0.4170389631250816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2.6952369408094659E-2</c:v>
                </c:pt>
                <c:pt idx="3">
                  <c:v>0.97304592050918826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0.28599286851439798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0.26770535606222828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0.18273323961233021</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0.26356853581104356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3.6531448041233236E-3</c:v>
                </c:pt>
                <c:pt idx="3">
                  <c:v>0.99634658298369949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2.6328169029112652E-2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3.6525356374131268E-3</c:v>
                </c:pt>
                <c:pt idx="3">
                  <c:v>0.3811470925360555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4.3229941564381119E-2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Galbani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4.29666233682299E-2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0.5026747564859203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2.8915068219525632E-2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0.33629726605717514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3.9901864727342154E-2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St Moret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3.9294973667401478E-2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0.55559082732855558</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2.6952369408094659E-2</c:v>
                </c:pt>
                <c:pt idx="3">
                  <c:v>0.97304592050918826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2.5770789111860995E-2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2.6952369408094659E-2</c:v>
                </c:pt>
                <c:pt idx="3">
                  <c:v>0.29716287071010278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6.2987085846195834E-2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5.3610496012152252E-2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0.53351467882887627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3.0719589343885016E-2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2.6952369408094659E-2</c:v>
                </c:pt>
                <c:pt idx="3">
                  <c:v>0.29716287071010278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6.2987085846195834E-2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5.3610496012152252E-2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0.52856587859685222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3.816373420501108E-3</c:v>
                </c:pt>
                <c:pt idx="3">
                  <c:v>0.9961833422044265</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2.7504555631015719E-2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3.8157370352040277E-3</c:v>
                </c:pt>
                <c:pt idx="3">
                  <c:v>0.39522859363376289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4.5161527615851578E-2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Galbani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4.4886443922538474E-2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0.48340222140125788</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3.0380378094993221E-2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0.35106227055976408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4.1923945256104801E-2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St Moret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3.971133301253936E-2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0.53692207307659856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2.857669844679666E-2</c:v>
                </c:pt>
                <c:pt idx="3">
                  <c:v>0.97142148840952813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3.2570956111412579E-2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2.857669844679666E-2</c:v>
                </c:pt>
                <c:pt idx="3">
                  <c:v>0.31043570210903604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6.6783106561631125E-2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5.6841421061198341E-2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0.5047903025662499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0.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9.xml"/><Relationship Id="rId5" Type="http://schemas.openxmlformats.org/officeDocument/2006/relationships/chart" Target="../charts/chart28.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3.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2.xml"/><Relationship Id="rId5" Type="http://schemas.openxmlformats.org/officeDocument/2006/relationships/chart" Target="../charts/chart3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6.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5.xml"/><Relationship Id="rId5" Type="http://schemas.openxmlformats.org/officeDocument/2006/relationships/chart" Target="../charts/chart34.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9.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8.xml"/><Relationship Id="rId5" Type="http://schemas.openxmlformats.org/officeDocument/2006/relationships/chart" Target="../charts/chart37.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2.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41.xml"/><Relationship Id="rId5" Type="http://schemas.openxmlformats.org/officeDocument/2006/relationships/chart" Target="../charts/chart40.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5.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44.xml"/><Relationship Id="rId5" Type="http://schemas.openxmlformats.org/officeDocument/2006/relationships/chart" Target="../charts/chart43.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8.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47.xml"/><Relationship Id="rId5" Type="http://schemas.openxmlformats.org/officeDocument/2006/relationships/chart" Target="../charts/chart46.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1.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50.xml"/><Relationship Id="rId5" Type="http://schemas.openxmlformats.org/officeDocument/2006/relationships/chart" Target="../charts/chart49.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4.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53.xml"/><Relationship Id="rId5" Type="http://schemas.openxmlformats.org/officeDocument/2006/relationships/chart" Target="../charts/chart52.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7.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56.xml"/><Relationship Id="rId5" Type="http://schemas.openxmlformats.org/officeDocument/2006/relationships/chart" Target="../charts/chart55.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0.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59.xml"/><Relationship Id="rId5" Type="http://schemas.openxmlformats.org/officeDocument/2006/relationships/chart" Target="../charts/chart58.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3.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62.xml"/><Relationship Id="rId5" Type="http://schemas.openxmlformats.org/officeDocument/2006/relationships/chart" Target="../charts/chart61.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6.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65.xml"/><Relationship Id="rId5" Type="http://schemas.openxmlformats.org/officeDocument/2006/relationships/chart" Target="../charts/chart64.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9.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68.xml"/><Relationship Id="rId5" Type="http://schemas.openxmlformats.org/officeDocument/2006/relationships/chart" Target="../charts/chart67.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2.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71.xml"/><Relationship Id="rId5" Type="http://schemas.openxmlformats.org/officeDocument/2006/relationships/chart" Target="../charts/chart70.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5.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74.xml"/><Relationship Id="rId5" Type="http://schemas.openxmlformats.org/officeDocument/2006/relationships/chart" Target="../charts/chart73.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8.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77.xml"/><Relationship Id="rId5" Type="http://schemas.openxmlformats.org/officeDocument/2006/relationships/chart" Target="../charts/chart76.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1.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80.xml"/><Relationship Id="rId5" Type="http://schemas.openxmlformats.org/officeDocument/2006/relationships/chart" Target="../charts/chart79.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4.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83.xml"/><Relationship Id="rId5" Type="http://schemas.openxmlformats.org/officeDocument/2006/relationships/chart" Target="../charts/chart82.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7.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86.xml"/><Relationship Id="rId5" Type="http://schemas.openxmlformats.org/officeDocument/2006/relationships/chart" Target="../charts/chart85.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0.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89.xml"/><Relationship Id="rId5" Type="http://schemas.openxmlformats.org/officeDocument/2006/relationships/chart" Target="../charts/chart88.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3.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92.xml"/><Relationship Id="rId5" Type="http://schemas.openxmlformats.org/officeDocument/2006/relationships/chart" Target="../charts/chart91.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6.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95.xml"/><Relationship Id="rId5" Type="http://schemas.openxmlformats.org/officeDocument/2006/relationships/chart" Target="../charts/chart94.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9.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98.xml"/><Relationship Id="rId5" Type="http://schemas.openxmlformats.org/officeDocument/2006/relationships/chart" Target="../charts/chart97.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2.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101.xml"/><Relationship Id="rId5" Type="http://schemas.openxmlformats.org/officeDocument/2006/relationships/chart" Target="../charts/chart100.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5.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104.xml"/><Relationship Id="rId5" Type="http://schemas.openxmlformats.org/officeDocument/2006/relationships/chart" Target="../charts/chart103.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8.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107.xml"/><Relationship Id="rId5" Type="http://schemas.openxmlformats.org/officeDocument/2006/relationships/chart" Target="../charts/chart106.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1.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110.xml"/><Relationship Id="rId5" Type="http://schemas.openxmlformats.org/officeDocument/2006/relationships/chart" Target="../charts/chart109.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4.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113.xml"/><Relationship Id="rId5" Type="http://schemas.openxmlformats.org/officeDocument/2006/relationships/chart" Target="../charts/chart112.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7.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116.xml"/><Relationship Id="rId5" Type="http://schemas.openxmlformats.org/officeDocument/2006/relationships/chart" Target="../charts/chart115.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0.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119.xml"/><Relationship Id="rId5" Type="http://schemas.openxmlformats.org/officeDocument/2006/relationships/chart" Target="../charts/chart118.xml"/><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3.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122.xml"/><Relationship Id="rId5" Type="http://schemas.openxmlformats.org/officeDocument/2006/relationships/chart" Target="../charts/chart121.xml"/><Relationship Id="rId4" Type="http://schemas.openxmlformats.org/officeDocument/2006/relationships/image" Target="../media/image2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6.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125.xml"/><Relationship Id="rId5" Type="http://schemas.openxmlformats.org/officeDocument/2006/relationships/chart" Target="../charts/chart124.xml"/><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9.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128.xml"/><Relationship Id="rId5" Type="http://schemas.openxmlformats.org/officeDocument/2006/relationships/chart" Target="../charts/chart127.xml"/><Relationship Id="rId4" Type="http://schemas.openxmlformats.org/officeDocument/2006/relationships/image" Target="../media/image28.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32.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131.xml"/><Relationship Id="rId5" Type="http://schemas.openxmlformats.org/officeDocument/2006/relationships/chart" Target="../charts/chart130.xml"/><Relationship Id="rId4" Type="http://schemas.openxmlformats.org/officeDocument/2006/relationships/image" Target="../media/image28.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35.xml"/><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chart" Target="../charts/chart134.xml"/><Relationship Id="rId5" Type="http://schemas.openxmlformats.org/officeDocument/2006/relationships/chart" Target="../charts/chart133.xml"/><Relationship Id="rId4" Type="http://schemas.openxmlformats.org/officeDocument/2006/relationships/image" Target="../media/image28.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38.xml"/><Relationship Id="rId2" Type="http://schemas.openxmlformats.org/officeDocument/2006/relationships/slideLayout" Target="../slideLayouts/slideLayout7.xml"/><Relationship Id="rId1" Type="http://schemas.openxmlformats.org/officeDocument/2006/relationships/tags" Target="../tags/tag73.xml"/><Relationship Id="rId6" Type="http://schemas.openxmlformats.org/officeDocument/2006/relationships/chart" Target="../charts/chart137.xml"/><Relationship Id="rId5" Type="http://schemas.openxmlformats.org/officeDocument/2006/relationships/chart" Target="../charts/chart136.xml"/><Relationship Id="rId4" Type="http://schemas.openxmlformats.org/officeDocument/2006/relationships/image" Target="../media/image28.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41.xml"/><Relationship Id="rId2" Type="http://schemas.openxmlformats.org/officeDocument/2006/relationships/slideLayout" Target="../slideLayouts/slideLayout7.xml"/><Relationship Id="rId1" Type="http://schemas.openxmlformats.org/officeDocument/2006/relationships/tags" Target="../tags/tag74.xml"/><Relationship Id="rId6" Type="http://schemas.openxmlformats.org/officeDocument/2006/relationships/chart" Target="../charts/chart140.xml"/><Relationship Id="rId5" Type="http://schemas.openxmlformats.org/officeDocument/2006/relationships/chart" Target="../charts/chart139.xml"/><Relationship Id="rId4" Type="http://schemas.openxmlformats.org/officeDocument/2006/relationships/image" Target="../media/image28.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44.xml"/><Relationship Id="rId2" Type="http://schemas.openxmlformats.org/officeDocument/2006/relationships/slideLayout" Target="../slideLayouts/slideLayout7.xml"/><Relationship Id="rId1" Type="http://schemas.openxmlformats.org/officeDocument/2006/relationships/tags" Target="../tags/tag75.xml"/><Relationship Id="rId6" Type="http://schemas.openxmlformats.org/officeDocument/2006/relationships/chart" Target="../charts/chart143.xml"/><Relationship Id="rId5" Type="http://schemas.openxmlformats.org/officeDocument/2006/relationships/chart" Target="../charts/chart142.xml"/><Relationship Id="rId4" Type="http://schemas.openxmlformats.org/officeDocument/2006/relationships/image" Target="../media/image28.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47.xml"/><Relationship Id="rId2" Type="http://schemas.openxmlformats.org/officeDocument/2006/relationships/slideLayout" Target="../slideLayouts/slideLayout7.xml"/><Relationship Id="rId1" Type="http://schemas.openxmlformats.org/officeDocument/2006/relationships/tags" Target="../tags/tag76.xml"/><Relationship Id="rId6" Type="http://schemas.openxmlformats.org/officeDocument/2006/relationships/chart" Target="../charts/chart146.xml"/><Relationship Id="rId5" Type="http://schemas.openxmlformats.org/officeDocument/2006/relationships/chart" Target="../charts/chart145.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image" Target="../media/image28.e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0.xml"/><Relationship Id="rId2" Type="http://schemas.openxmlformats.org/officeDocument/2006/relationships/slideLayout" Target="../slideLayouts/slideLayout7.xml"/><Relationship Id="rId1" Type="http://schemas.openxmlformats.org/officeDocument/2006/relationships/tags" Target="../tags/tag77.xml"/><Relationship Id="rId6" Type="http://schemas.openxmlformats.org/officeDocument/2006/relationships/chart" Target="../charts/chart149.xml"/><Relationship Id="rId5" Type="http://schemas.openxmlformats.org/officeDocument/2006/relationships/chart" Target="../charts/chart148.xml"/><Relationship Id="rId4" Type="http://schemas.openxmlformats.org/officeDocument/2006/relationships/image" Target="../media/image28.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3.xml"/><Relationship Id="rId2" Type="http://schemas.openxmlformats.org/officeDocument/2006/relationships/slideLayout" Target="../slideLayouts/slideLayout7.xml"/><Relationship Id="rId1" Type="http://schemas.openxmlformats.org/officeDocument/2006/relationships/tags" Target="../tags/tag78.xml"/><Relationship Id="rId6" Type="http://schemas.openxmlformats.org/officeDocument/2006/relationships/chart" Target="../charts/chart152.xml"/><Relationship Id="rId5" Type="http://schemas.openxmlformats.org/officeDocument/2006/relationships/chart" Target="../charts/chart151.xml"/><Relationship Id="rId4" Type="http://schemas.openxmlformats.org/officeDocument/2006/relationships/image" Target="../media/image28.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6.xml"/><Relationship Id="rId2"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chart" Target="../charts/chart155.xml"/><Relationship Id="rId5" Type="http://schemas.openxmlformats.org/officeDocument/2006/relationships/chart" Target="../charts/chart154.xml"/><Relationship Id="rId4" Type="http://schemas.openxmlformats.org/officeDocument/2006/relationships/image" Target="../media/image28.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9.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chart" Target="../charts/chart158.xml"/><Relationship Id="rId5" Type="http://schemas.openxmlformats.org/officeDocument/2006/relationships/chart" Target="../charts/chart157.xml"/><Relationship Id="rId4" Type="http://schemas.openxmlformats.org/officeDocument/2006/relationships/image" Target="../media/image28.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62.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chart" Target="../charts/chart161.xml"/><Relationship Id="rId5" Type="http://schemas.openxmlformats.org/officeDocument/2006/relationships/chart" Target="../charts/chart160.xml"/><Relationship Id="rId4" Type="http://schemas.openxmlformats.org/officeDocument/2006/relationships/image" Target="../media/image28.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65.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chart" Target="../charts/chart164.xml"/><Relationship Id="rId5" Type="http://schemas.openxmlformats.org/officeDocument/2006/relationships/chart" Target="../charts/chart163.xml"/><Relationship Id="rId4" Type="http://schemas.openxmlformats.org/officeDocument/2006/relationships/image" Target="../media/image28.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68.xml"/><Relationship Id="rId2"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chart" Target="../charts/chart167.xml"/><Relationship Id="rId5" Type="http://schemas.openxmlformats.org/officeDocument/2006/relationships/chart" Target="../charts/chart166.xml"/><Relationship Id="rId4" Type="http://schemas.openxmlformats.org/officeDocument/2006/relationships/image" Target="../media/image28.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71.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chart" Target="../charts/chart170.xml"/><Relationship Id="rId5" Type="http://schemas.openxmlformats.org/officeDocument/2006/relationships/chart" Target="../charts/chart169.xml"/><Relationship Id="rId4" Type="http://schemas.openxmlformats.org/officeDocument/2006/relationships/image" Target="../media/image28.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74.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173.xml"/><Relationship Id="rId5" Type="http://schemas.openxmlformats.org/officeDocument/2006/relationships/chart" Target="../charts/chart172.xml"/><Relationship Id="rId4" Type="http://schemas.openxmlformats.org/officeDocument/2006/relationships/image" Target="../media/image28.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77.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176.xml"/><Relationship Id="rId5" Type="http://schemas.openxmlformats.org/officeDocument/2006/relationships/chart" Target="../charts/chart175.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image" Target="../media/image28.e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0.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179.xml"/><Relationship Id="rId5" Type="http://schemas.openxmlformats.org/officeDocument/2006/relationships/chart" Target="../charts/chart178.xml"/><Relationship Id="rId4" Type="http://schemas.openxmlformats.org/officeDocument/2006/relationships/image" Target="../media/image28.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3.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182.xml"/><Relationship Id="rId5" Type="http://schemas.openxmlformats.org/officeDocument/2006/relationships/chart" Target="../charts/chart181.xml"/><Relationship Id="rId4" Type="http://schemas.openxmlformats.org/officeDocument/2006/relationships/image" Target="../media/image28.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6.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185.xml"/><Relationship Id="rId5" Type="http://schemas.openxmlformats.org/officeDocument/2006/relationships/chart" Target="../charts/chart184.xml"/><Relationship Id="rId4" Type="http://schemas.openxmlformats.org/officeDocument/2006/relationships/image" Target="../media/image28.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9.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188.xml"/><Relationship Id="rId5" Type="http://schemas.openxmlformats.org/officeDocument/2006/relationships/chart" Target="../charts/chart187.xml"/><Relationship Id="rId4" Type="http://schemas.openxmlformats.org/officeDocument/2006/relationships/image" Target="../media/image28.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92.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191.xml"/><Relationship Id="rId5" Type="http://schemas.openxmlformats.org/officeDocument/2006/relationships/chart" Target="../charts/chart190.xml"/><Relationship Id="rId4" Type="http://schemas.openxmlformats.org/officeDocument/2006/relationships/image" Target="../media/image28.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95.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194.xml"/><Relationship Id="rId5" Type="http://schemas.openxmlformats.org/officeDocument/2006/relationships/chart" Target="../charts/chart193.xml"/><Relationship Id="rId4" Type="http://schemas.openxmlformats.org/officeDocument/2006/relationships/image" Target="../media/image28.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98.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197.xml"/><Relationship Id="rId5" Type="http://schemas.openxmlformats.org/officeDocument/2006/relationships/chart" Target="../charts/chart196.xml"/><Relationship Id="rId4" Type="http://schemas.openxmlformats.org/officeDocument/2006/relationships/image" Target="../media/image28.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01.xml"/><Relationship Id="rId2" Type="http://schemas.openxmlformats.org/officeDocument/2006/relationships/slideLayout" Target="../slideLayouts/slideLayout7.xml"/><Relationship Id="rId1" Type="http://schemas.openxmlformats.org/officeDocument/2006/relationships/tags" Target="../tags/tag94.xml"/><Relationship Id="rId6" Type="http://schemas.openxmlformats.org/officeDocument/2006/relationships/chart" Target="../charts/chart200.xml"/><Relationship Id="rId5" Type="http://schemas.openxmlformats.org/officeDocument/2006/relationships/chart" Target="../charts/chart199.xml"/><Relationship Id="rId4" Type="http://schemas.openxmlformats.org/officeDocument/2006/relationships/image" Target="../media/image28.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04.xml"/><Relationship Id="rId2" Type="http://schemas.openxmlformats.org/officeDocument/2006/relationships/slideLayout" Target="../slideLayouts/slideLayout7.xml"/><Relationship Id="rId1" Type="http://schemas.openxmlformats.org/officeDocument/2006/relationships/tags" Target="../tags/tag95.xml"/><Relationship Id="rId6" Type="http://schemas.openxmlformats.org/officeDocument/2006/relationships/chart" Target="../charts/chart203.xml"/><Relationship Id="rId5" Type="http://schemas.openxmlformats.org/officeDocument/2006/relationships/chart" Target="../charts/chart202.xml"/><Relationship Id="rId4" Type="http://schemas.openxmlformats.org/officeDocument/2006/relationships/image" Target="../media/image28.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07.xml"/><Relationship Id="rId2" Type="http://schemas.openxmlformats.org/officeDocument/2006/relationships/slideLayout" Target="../slideLayouts/slideLayout7.xml"/><Relationship Id="rId1" Type="http://schemas.openxmlformats.org/officeDocument/2006/relationships/tags" Target="../tags/tag96.xml"/><Relationship Id="rId6" Type="http://schemas.openxmlformats.org/officeDocument/2006/relationships/chart" Target="../charts/chart206.xml"/><Relationship Id="rId5" Type="http://schemas.openxmlformats.org/officeDocument/2006/relationships/chart" Target="../charts/chart205.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image" Target="../media/image28.e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0.xml"/><Relationship Id="rId2" Type="http://schemas.openxmlformats.org/officeDocument/2006/relationships/slideLayout" Target="../slideLayouts/slideLayout7.xml"/><Relationship Id="rId1" Type="http://schemas.openxmlformats.org/officeDocument/2006/relationships/tags" Target="../tags/tag97.xml"/><Relationship Id="rId6" Type="http://schemas.openxmlformats.org/officeDocument/2006/relationships/chart" Target="../charts/chart209.xml"/><Relationship Id="rId5" Type="http://schemas.openxmlformats.org/officeDocument/2006/relationships/chart" Target="../charts/chart208.xml"/><Relationship Id="rId4" Type="http://schemas.openxmlformats.org/officeDocument/2006/relationships/image" Target="../media/image28.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3.xml"/><Relationship Id="rId2" Type="http://schemas.openxmlformats.org/officeDocument/2006/relationships/slideLayout" Target="../slideLayouts/slideLayout7.xml"/><Relationship Id="rId1" Type="http://schemas.openxmlformats.org/officeDocument/2006/relationships/tags" Target="../tags/tag98.xml"/><Relationship Id="rId6" Type="http://schemas.openxmlformats.org/officeDocument/2006/relationships/chart" Target="../charts/chart212.xml"/><Relationship Id="rId5" Type="http://schemas.openxmlformats.org/officeDocument/2006/relationships/chart" Target="../charts/chart211.xml"/><Relationship Id="rId4" Type="http://schemas.openxmlformats.org/officeDocument/2006/relationships/image" Target="../media/image28.e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6.xml"/><Relationship Id="rId2" Type="http://schemas.openxmlformats.org/officeDocument/2006/relationships/slideLayout" Target="../slideLayouts/slideLayout7.xml"/><Relationship Id="rId1" Type="http://schemas.openxmlformats.org/officeDocument/2006/relationships/tags" Target="../tags/tag99.xml"/><Relationship Id="rId6" Type="http://schemas.openxmlformats.org/officeDocument/2006/relationships/chart" Target="../charts/chart215.xml"/><Relationship Id="rId5" Type="http://schemas.openxmlformats.org/officeDocument/2006/relationships/chart" Target="../charts/chart214.xml"/><Relationship Id="rId4" Type="http://schemas.openxmlformats.org/officeDocument/2006/relationships/image" Target="../media/image28.e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9.xml"/><Relationship Id="rId2" Type="http://schemas.openxmlformats.org/officeDocument/2006/relationships/slideLayout" Target="../slideLayouts/slideLayout7.xml"/><Relationship Id="rId1" Type="http://schemas.openxmlformats.org/officeDocument/2006/relationships/tags" Target="../tags/tag100.xml"/><Relationship Id="rId6" Type="http://schemas.openxmlformats.org/officeDocument/2006/relationships/chart" Target="../charts/chart218.xml"/><Relationship Id="rId5" Type="http://schemas.openxmlformats.org/officeDocument/2006/relationships/chart" Target="../charts/chart217.xml"/><Relationship Id="rId4" Type="http://schemas.openxmlformats.org/officeDocument/2006/relationships/image" Target="../media/image28.e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22.xml"/><Relationship Id="rId2" Type="http://schemas.openxmlformats.org/officeDocument/2006/relationships/slideLayout" Target="../slideLayouts/slideLayout7.xml"/><Relationship Id="rId1" Type="http://schemas.openxmlformats.org/officeDocument/2006/relationships/tags" Target="../tags/tag101.xml"/><Relationship Id="rId6" Type="http://schemas.openxmlformats.org/officeDocument/2006/relationships/chart" Target="../charts/chart221.xml"/><Relationship Id="rId5" Type="http://schemas.openxmlformats.org/officeDocument/2006/relationships/chart" Target="../charts/chart220.xml"/><Relationship Id="rId4" Type="http://schemas.openxmlformats.org/officeDocument/2006/relationships/image" Target="../media/image28.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25.xml"/><Relationship Id="rId2" Type="http://schemas.openxmlformats.org/officeDocument/2006/relationships/slideLayout" Target="../slideLayouts/slideLayout7.xml"/><Relationship Id="rId1" Type="http://schemas.openxmlformats.org/officeDocument/2006/relationships/tags" Target="../tags/tag102.xml"/><Relationship Id="rId6" Type="http://schemas.openxmlformats.org/officeDocument/2006/relationships/chart" Target="../charts/chart224.xml"/><Relationship Id="rId5" Type="http://schemas.openxmlformats.org/officeDocument/2006/relationships/chart" Target="../charts/chart223.xml"/><Relationship Id="rId4" Type="http://schemas.openxmlformats.org/officeDocument/2006/relationships/image" Target="../media/image28.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28.xml"/><Relationship Id="rId2" Type="http://schemas.openxmlformats.org/officeDocument/2006/relationships/slideLayout" Target="../slideLayouts/slideLayout7.xml"/><Relationship Id="rId1" Type="http://schemas.openxmlformats.org/officeDocument/2006/relationships/tags" Target="../tags/tag103.xml"/><Relationship Id="rId6" Type="http://schemas.openxmlformats.org/officeDocument/2006/relationships/chart" Target="../charts/chart227.xml"/><Relationship Id="rId5" Type="http://schemas.openxmlformats.org/officeDocument/2006/relationships/chart" Target="../charts/chart226.xml"/><Relationship Id="rId4" Type="http://schemas.openxmlformats.org/officeDocument/2006/relationships/image" Target="../media/image28.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31.xml"/><Relationship Id="rId2" Type="http://schemas.openxmlformats.org/officeDocument/2006/relationships/slideLayout" Target="../slideLayouts/slideLayout7.xml"/><Relationship Id="rId1" Type="http://schemas.openxmlformats.org/officeDocument/2006/relationships/tags" Target="../tags/tag104.xml"/><Relationship Id="rId6" Type="http://schemas.openxmlformats.org/officeDocument/2006/relationships/chart" Target="../charts/chart230.xml"/><Relationship Id="rId5" Type="http://schemas.openxmlformats.org/officeDocument/2006/relationships/chart" Target="../charts/chart229.xml"/><Relationship Id="rId4" Type="http://schemas.openxmlformats.org/officeDocument/2006/relationships/image" Target="../media/image28.e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34.xml"/><Relationship Id="rId2" Type="http://schemas.openxmlformats.org/officeDocument/2006/relationships/slideLayout" Target="../slideLayouts/slideLayout7.xml"/><Relationship Id="rId1" Type="http://schemas.openxmlformats.org/officeDocument/2006/relationships/tags" Target="../tags/tag105.xml"/><Relationship Id="rId6" Type="http://schemas.openxmlformats.org/officeDocument/2006/relationships/chart" Target="../charts/chart233.xml"/><Relationship Id="rId5" Type="http://schemas.openxmlformats.org/officeDocument/2006/relationships/chart" Target="../charts/chart232.xml"/><Relationship Id="rId4" Type="http://schemas.openxmlformats.org/officeDocument/2006/relationships/image" Target="../media/image28.e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37.xml"/><Relationship Id="rId2" Type="http://schemas.openxmlformats.org/officeDocument/2006/relationships/slideLayout" Target="../slideLayouts/slideLayout7.xml"/><Relationship Id="rId1" Type="http://schemas.openxmlformats.org/officeDocument/2006/relationships/tags" Target="../tags/tag106.xml"/><Relationship Id="rId6" Type="http://schemas.openxmlformats.org/officeDocument/2006/relationships/chart" Target="../charts/chart236.xml"/><Relationship Id="rId5" Type="http://schemas.openxmlformats.org/officeDocument/2006/relationships/chart" Target="../charts/chart235.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4.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23.xml"/><Relationship Id="rId5" Type="http://schemas.openxmlformats.org/officeDocument/2006/relationships/chart" Target="../charts/chart22.xml"/><Relationship Id="rId4" Type="http://schemas.openxmlformats.org/officeDocument/2006/relationships/image" Target="../media/image28.emf"/></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40.xml"/><Relationship Id="rId2" Type="http://schemas.openxmlformats.org/officeDocument/2006/relationships/slideLayout" Target="../slideLayouts/slideLayout7.xml"/><Relationship Id="rId1" Type="http://schemas.openxmlformats.org/officeDocument/2006/relationships/tags" Target="../tags/tag107.xml"/><Relationship Id="rId6" Type="http://schemas.openxmlformats.org/officeDocument/2006/relationships/chart" Target="../charts/chart239.xml"/><Relationship Id="rId5" Type="http://schemas.openxmlformats.org/officeDocument/2006/relationships/chart" Target="../charts/chart238.xml"/><Relationship Id="rId4" Type="http://schemas.openxmlformats.org/officeDocument/2006/relationships/image" Target="../media/image28.e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43.xml"/><Relationship Id="rId2" Type="http://schemas.openxmlformats.org/officeDocument/2006/relationships/slideLayout" Target="../slideLayouts/slideLayout7.xml"/><Relationship Id="rId1" Type="http://schemas.openxmlformats.org/officeDocument/2006/relationships/tags" Target="../tags/tag108.xml"/><Relationship Id="rId6" Type="http://schemas.openxmlformats.org/officeDocument/2006/relationships/chart" Target="../charts/chart242.xml"/><Relationship Id="rId5" Type="http://schemas.openxmlformats.org/officeDocument/2006/relationships/chart" Target="../charts/chart241.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7.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6.xml"/><Relationship Id="rId5" Type="http://schemas.openxmlformats.org/officeDocument/2006/relationships/chart" Target="../charts/chart25.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590480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344582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689875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4046091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143975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229360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4152969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207482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166221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337555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722692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051763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297857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769501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011224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435833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811559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106539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968375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129613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868460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538068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9925389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420592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547899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280573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1498567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07194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368219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8261572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8837775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1345182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618469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7397913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7946540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5366250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3344262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5424246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2395356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938697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8968209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41169640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6948028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51999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9550145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3738319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6828349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0857035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2836394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1828044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483298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2989145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5838651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0252591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967169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7644460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1223559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404602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6457950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4149345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8245248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42336354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7622881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9049948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759544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994720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7271896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9312849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3252819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5826257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4945487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06800306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2966194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3281846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6642024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686409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NATIONAL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247611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4377581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Carrefour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0352934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565899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Intermarche | P3M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8504745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5446</Words>
  <Application>Microsoft Office PowerPoint</Application>
  <PresentationFormat>On-screen Show (16:9)</PresentationFormat>
  <Paragraphs>1613</Paragraphs>
  <Slides>81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81</vt:i4>
      </vt:variant>
    </vt:vector>
  </HeadingPairs>
  <TitlesOfParts>
    <vt:vector size="90" baseType="lpstr">
      <vt:lpstr>Aptos</vt:lpstr>
      <vt:lpstr>Arial</vt:lpstr>
      <vt:lpstr>Nexa</vt:lpstr>
      <vt:lpstr>Nexa Bold</vt:lpstr>
      <vt:lpstr>Nexa Book</vt:lpstr>
      <vt:lpstr>Nexa Book Italic</vt:lpstr>
      <vt:lpstr>Open Sans</vt:lpstr>
      <vt:lpstr>1_PricingOne Light Template Oct 2024</vt:lpstr>
      <vt:lpstr>think-cell Slide</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77</cp:revision>
  <dcterms:created xsi:type="dcterms:W3CDTF">2024-07-05T11:30:58Z</dcterms:created>
  <dcterms:modified xsi:type="dcterms:W3CDTF">2025-09-14T07:31:32Z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