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210A1735-088F-402A-8C28-8456FEA7BA68}">
          <p14:sldIdLst>
            <p14:sldId id="2147475173"/>
            <p14:sldId id="2147475174"/>
            <p14:sldId id="2147475175"/>
            <p14:sldId id="2147475176"/>
            <p14:sldId id="2147475177"/>
            <p14:sldId id="2147475178"/>
          </p14:sldIdLst>
        </p14:section>
        <p14:section name="Brackets By Retailer By Sector" id="{F3382E36-DF36-4CF5-9575-6EAB8EDBB92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0F52D04-0D68-4CB1-AC48-E86C8A872397}">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2.8915068219525632E-2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0.26089373181842807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0.27875153603401298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3.0719589343885016E-2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0.28979485020654278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1.9049497185520681E-2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2.3146682105111414E-2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9.3255846227439834E-2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0.10235644019547083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0.13477890637743031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1.04760517529091E-2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1.6144620862610648E-2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1.3750855203300237E-2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2.9418960146364841E-2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8.8724017404071293E-2</c:v>
                </c:pt>
                <c:pt idx="3">
                  <c:v>0.91127488358643838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2.1551505248770555E-2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2.2514462528384762E-2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2.6281732703530139E-2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2.732390826331078E-2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2.7504555631015719E-2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2.5014109161964379E-2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3.0380378094993221E-2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3.2570956111412579E-2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2.6952369408094659E-2</c:v>
                </c:pt>
                <c:pt idx="3">
                  <c:v>0.97304592050918826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3.816373420501108E-3</c:v>
                </c:pt>
                <c:pt idx="3">
                  <c:v>0.9961833422044265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1.6152730841906927E-2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1.9492623580296922E-2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2.857669844679666E-2</c:v>
                </c:pt>
                <c:pt idx="3">
                  <c:v>0.97142148840952813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2.5770789111860995E-2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2.4410986462631862E-2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8.8237666396748043E-2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0.10003110540656611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0.11759484104560203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3.6531448041233236E-3</c:v>
                </c:pt>
                <c:pt idx="3">
                  <c:v>0.99634658298369949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0.99999750669599741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0.20438609500688243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0.99998530181468825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0.23419356127299601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2.6328169029112652E-2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7.2005487767218442E-3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1.0346095515999654E-2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6.7647854424658311E-3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6.0062289646181967E-3</c:v>
                </c:pt>
                <c:pt idx="3">
                  <c:v>0.99399377103538178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4.8158784715439398E-2</c:v>
                </c:pt>
                <c:pt idx="3">
                  <c:v>0.95184121528456056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1.1214428017079657E-2</c:v>
                </c:pt>
                <c:pt idx="3">
                  <c:v>0.9887854330700262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9228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9699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968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8743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9784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7030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1931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99535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36422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96171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9308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56978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7435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2315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3041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0925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37860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22094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017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17079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7156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8953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42605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6748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583086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539997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38674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33773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13139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57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064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76726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8209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73864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121051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92268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1242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398735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078750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9591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0807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30612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47398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8464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85401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40331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25763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1207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523218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8295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5279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04302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41343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61305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2760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555011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51142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212760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88211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20695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07370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98530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07564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2734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1471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80644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4237</Words>
  <Application>Microsoft Office PowerPoint</Application>
  <PresentationFormat>On-screen Show (16:9)</PresentationFormat>
  <Paragraphs>1094</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