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B5D95A49-4B30-4DDE-B40D-5D0461900B0E}">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Lst>
        </p14:section>
        <p14:section name="Sector Shelf Price/Vol Comparison" id="{9F0474A9-462B-4C95-990C-2F9644CF44AD}">
          <p14:sldIdLst>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Segment Avg Price/Vol Comparison" id="{310B20D4-26DA-4349-B9F6-1892C6BF4A54}">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Lst>
        </p14:section>
        <p14:section name="Segment Shelf Price/Vol Comparison" id="{0210895D-D916-45BB-B04D-5DE7DD75DE5F}">
          <p14:sldIdLst>
            <p14:sldId id="2147477401"/>
            <p14:sldId id="2147477402"/>
            <p14:sldId id="2147477403"/>
            <p14:sldId id="2147477404"/>
            <p14:sldId id="2147477405"/>
            <p14:sldId id="2147477406"/>
            <p14:sldId id="2147477407"/>
            <p14:sldId id="2147477408"/>
            <p14:sldId id="2147477409"/>
            <p14:sldId id="2147477410"/>
            <p14:sldId id="2147477411"/>
            <p14:sldId id="214747741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5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IX 100</c:v>
                </c:pt>
              </c:strCache>
            </c:strRef>
          </c:cat>
          <c:val>
            <c:numRef>
              <c:f>Sheet1!$B$2:$B$3</c:f>
              <c:numCache>
                <c:formatCode>General</c:formatCode>
                <c:ptCount val="2"/>
                <c:pt idx="0">
                  <c:v>11.56</c:v>
                </c:pt>
                <c:pt idx="1">
                  <c:v>19.86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136</a:t>
                    </a:r>
                  </a:p>
                  <a:p>
                    <a:r>
                      <a:t>13.5</a:t>
                    </a:r>
                  </a:p>
                </c:rich>
              </c:tx>
              <c:dLblPos val="l"/>
              <c:showLegendKey val="0"/>
              <c:showVal val="1"/>
              <c:showCatName val="0"/>
              <c:showSerName val="0"/>
              <c:showPercent val="0"/>
              <c:showBubbleSize val="0"/>
            </c:dLbl>
            <c:dLbl>
              <c:idx val="1"/>
              <c:tx>
                <c:rich>
                  <a:bodyPr/>
                  <a:lstStyle/>
                  <a:p>
                    <a:r>
                      <a:t>IX 100</a:t>
                    </a:r>
                  </a:p>
                  <a:p>
                    <a:r>
                      <a:t>18.55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IX 100</c:v>
                </c:pt>
              </c:strCache>
            </c:strRef>
          </c:cat>
          <c:val>
            <c:numRef>
              <c:f>Sheet1!$C$2:$C$3</c:f>
              <c:numCache>
                <c:formatCode>General</c:formatCode>
                <c:ptCount val="2"/>
                <c:pt idx="0">
                  <c:v>13.5</c:v>
                </c:pt>
                <c:pt idx="1">
                  <c:v>18.55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IX 100</c:v>
                </c:pt>
              </c:strCache>
            </c:strRef>
          </c:cat>
          <c:val>
            <c:numRef>
              <c:f>Sheet1!$D$2:$D$3</c:f>
              <c:numCache>
                <c:formatCode>General</c:formatCode>
                <c:ptCount val="2"/>
                <c:pt idx="0">
                  <c:v>9.9</c:v>
                </c:pt>
                <c:pt idx="1">
                  <c:v>25.94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IX 100</c:v>
                </c:pt>
              </c:strCache>
            </c:strRef>
          </c:cat>
          <c:val>
            <c:numRef>
              <c:f>Sheet1!$E$2:$E$3</c:f>
              <c:numCache>
                <c:formatCode>General</c:formatCode>
                <c:ptCount val="2"/>
                <c:pt idx="0">
                  <c:v>11.85</c:v>
                </c:pt>
                <c:pt idx="1">
                  <c:v>21.34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4407"/>
          <c:min val="9.39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
                </c:pt>
              </c:strCache>
            </c:strRef>
          </c:cat>
          <c:val>
            <c:numRef>
              <c:f>Sheet1!$B$2:$B$3</c:f>
              <c:numCache>
                <c:formatCode>General</c:formatCode>
                <c:ptCount val="2"/>
                <c:pt idx="0">
                  <c:v>11.57</c:v>
                </c:pt>
                <c:pt idx="1">
                  <c:v>20.26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136</a:t>
                    </a:r>
                  </a:p>
                  <a:p>
                    <a:r>
                      <a:t>13.31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
                </c:pt>
              </c:strCache>
            </c:strRef>
          </c:cat>
          <c:val>
            <c:numRef>
              <c:f>Sheet1!$C$2:$C$3</c:f>
              <c:numCache>
                <c:formatCode>General</c:formatCode>
                <c:ptCount val="2"/>
                <c:pt idx="0">
                  <c:v>13.31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
                </c:pt>
              </c:strCache>
            </c:strRef>
          </c:cat>
          <c:val>
            <c:numRef>
              <c:f>Sheet1!$D$2:$D$3</c:f>
              <c:numCache>
                <c:formatCode>General</c:formatCode>
                <c:ptCount val="2"/>
                <c:pt idx="0">
                  <c:v>9.8</c:v>
                </c:pt>
                <c:pt idx="1">
                  <c:v>19.78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Tartare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
                </c:pt>
              </c:strCache>
            </c:strRef>
          </c:cat>
          <c:val>
            <c:numRef>
              <c:f>Sheet1!$E$2:$E$3</c:f>
              <c:numCache>
                <c:formatCode>General</c:formatCode>
                <c:ptCount val="2"/>
                <c:pt idx="0">
                  <c:v>12.71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
                </c:pt>
              </c:strCache>
            </c:strRef>
          </c:cat>
          <c:val>
            <c:numRef>
              <c:f>Sheet1!$F$2:$F$3</c:f>
              <c:numCache>
                <c:formatCode>General</c:formatCode>
                <c:ptCount val="2"/>
                <c:pt idx="1">
                  <c:v>17.83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602"/>
          <c:min val="9.3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115</c:v>
                </c:pt>
                <c:pt idx="1">
                  <c:v/>
                </c:pt>
              </c:strCache>
            </c:strRef>
          </c:cat>
          <c:val>
            <c:numRef>
              <c:f>Sheet1!$B$2:$B$3</c:f>
              <c:numCache>
                <c:formatCode>General</c:formatCode>
                <c:ptCount val="2"/>
                <c:pt idx="0">
                  <c:v>11.57</c:v>
                </c:pt>
                <c:pt idx="1">
                  <c:v>20.26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115</a:t>
                    </a:r>
                  </a:p>
                  <a:p>
                    <a:r>
                      <a:t>11.27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115</c:v>
                </c:pt>
                <c:pt idx="1">
                  <c:v/>
                </c:pt>
              </c:strCache>
            </c:strRef>
          </c:cat>
          <c:val>
            <c:numRef>
              <c:f>Sheet1!$C$2:$C$3</c:f>
              <c:numCache>
                <c:formatCode>General</c:formatCode>
                <c:ptCount val="2"/>
                <c:pt idx="0">
                  <c:v>11.27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115</c:v>
                </c:pt>
                <c:pt idx="1">
                  <c:v/>
                </c:pt>
              </c:strCache>
            </c:strRef>
          </c:cat>
          <c:val>
            <c:numRef>
              <c:f>Sheet1!$D$2:$D$3</c:f>
              <c:numCache>
                <c:formatCode>General</c:formatCode>
                <c:ptCount val="2"/>
                <c:pt idx="0">
                  <c:v>9.8</c:v>
                </c:pt>
                <c:pt idx="1">
                  <c:v>19.78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Tartare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115</c:v>
                </c:pt>
                <c:pt idx="1">
                  <c:v/>
                </c:pt>
              </c:strCache>
            </c:strRef>
          </c:cat>
          <c:val>
            <c:numRef>
              <c:f>Sheet1!$E$2:$E$3</c:f>
              <c:numCache>
                <c:formatCode>General</c:formatCode>
                <c:ptCount val="2"/>
                <c:pt idx="0">
                  <c:v>12.71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115</c:v>
                </c:pt>
                <c:pt idx="1">
                  <c:v/>
                </c:pt>
              </c:strCache>
            </c:strRef>
          </c:cat>
          <c:val>
            <c:numRef>
              <c:f>Sheet1!$F$2:$F$3</c:f>
              <c:numCache>
                <c:formatCode>General</c:formatCode>
                <c:ptCount val="2"/>
                <c:pt idx="1">
                  <c:v>17.83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602"/>
          <c:min val="9.3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165</c:v>
                </c:pt>
                <c:pt idx="1">
                  <c:v>IX 200</c:v>
                </c:pt>
              </c:strCache>
            </c:strRef>
          </c:cat>
          <c:val>
            <c:numRef>
              <c:f>Sheet1!$B$2:$B$3</c:f>
              <c:numCache>
                <c:formatCode>General</c:formatCode>
                <c:ptCount val="2"/>
                <c:pt idx="0">
                  <c:v>11.57</c:v>
                </c:pt>
                <c:pt idx="1">
                  <c:v>20.26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165</a:t>
                    </a:r>
                  </a:p>
                  <a:p>
                    <a:r>
                      <a:t>16.21</a:t>
                    </a:r>
                  </a:p>
                </c:rich>
              </c:tx>
              <c:dLblPos val="l"/>
              <c:showLegendKey val="0"/>
              <c:showVal val="1"/>
              <c:showCatName val="0"/>
              <c:showSerName val="0"/>
              <c:showPercent val="0"/>
              <c:showBubbleSize val="0"/>
            </c:dLbl>
            <c:dLbl>
              <c:idx val="1"/>
              <c:tx>
                <c:rich>
                  <a:bodyPr/>
                  <a:lstStyle/>
                  <a:p>
                    <a:r>
                      <a:t>IX 200</a:t>
                    </a:r>
                  </a:p>
                  <a:p>
                    <a:r>
                      <a:t>35.67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165</c:v>
                </c:pt>
                <c:pt idx="1">
                  <c:v>IX 200</c:v>
                </c:pt>
              </c:strCache>
            </c:strRef>
          </c:cat>
          <c:val>
            <c:numRef>
              <c:f>Sheet1!$C$2:$C$3</c:f>
              <c:numCache>
                <c:formatCode>General</c:formatCode>
                <c:ptCount val="2"/>
                <c:pt idx="0">
                  <c:v>16.21</c:v>
                </c:pt>
                <c:pt idx="1">
                  <c:v>35.67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165</c:v>
                </c:pt>
                <c:pt idx="1">
                  <c:v>IX 200</c:v>
                </c:pt>
              </c:strCache>
            </c:strRef>
          </c:cat>
          <c:val>
            <c:numRef>
              <c:f>Sheet1!$D$2:$D$3</c:f>
              <c:numCache>
                <c:formatCode>General</c:formatCode>
                <c:ptCount val="2"/>
                <c:pt idx="0">
                  <c:v>9.8</c:v>
                </c:pt>
                <c:pt idx="1">
                  <c:v>19.78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Tartare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165</c:v>
                </c:pt>
                <c:pt idx="1">
                  <c:v>IX 200</c:v>
                </c:pt>
              </c:strCache>
            </c:strRef>
          </c:cat>
          <c:val>
            <c:numRef>
              <c:f>Sheet1!$E$2:$E$3</c:f>
              <c:numCache>
                <c:formatCode>General</c:formatCode>
                <c:ptCount val="2"/>
                <c:pt idx="0">
                  <c:v>12.71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165</c:v>
                </c:pt>
                <c:pt idx="1">
                  <c:v>IX 200</c:v>
                </c:pt>
              </c:strCache>
            </c:strRef>
          </c:cat>
          <c:val>
            <c:numRef>
              <c:f>Sheet1!$F$2:$F$3</c:f>
              <c:numCache>
                <c:formatCode>General</c:formatCode>
                <c:ptCount val="2"/>
                <c:pt idx="1">
                  <c:v>17.83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1698"/>
          <c:min val="9.3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138</c:v>
                </c:pt>
                <c:pt idx="1">
                  <c:v>IX 100</c:v>
                </c:pt>
              </c:strCache>
            </c:strRef>
          </c:cat>
          <c:val>
            <c:numRef>
              <c:f>Sheet1!$B$2:$B$3</c:f>
              <c:numCache>
                <c:formatCode>General</c:formatCode>
                <c:ptCount val="2"/>
                <c:pt idx="0">
                  <c:v>11.97</c:v>
                </c:pt>
                <c:pt idx="1">
                  <c:v>21.08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138</a:t>
                    </a:r>
                  </a:p>
                  <a:p>
                    <a:r>
                      <a:t>14.02</a:t>
                    </a:r>
                  </a:p>
                </c:rich>
              </c:tx>
              <c:dLblPos val="l"/>
              <c:showLegendKey val="0"/>
              <c:showVal val="1"/>
              <c:showCatName val="0"/>
              <c:showSerName val="0"/>
              <c:showPercent val="0"/>
              <c:showBubbleSize val="0"/>
            </c:dLbl>
            <c:dLbl>
              <c:idx val="1"/>
              <c:tx>
                <c:rich>
                  <a:bodyPr/>
                  <a:lstStyle/>
                  <a:p>
                    <a:r>
                      <a:t>IX 100</a:t>
                    </a:r>
                  </a:p>
                  <a:p>
                    <a:r>
                      <a:t>19.55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138</c:v>
                </c:pt>
                <c:pt idx="1">
                  <c:v>IX 100</c:v>
                </c:pt>
              </c:strCache>
            </c:strRef>
          </c:cat>
          <c:val>
            <c:numRef>
              <c:f>Sheet1!$C$2:$C$3</c:f>
              <c:numCache>
                <c:formatCode>General</c:formatCode>
                <c:ptCount val="2"/>
                <c:pt idx="0">
                  <c:v>14.02</c:v>
                </c:pt>
                <c:pt idx="1">
                  <c:v>19.55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138</c:v>
                </c:pt>
                <c:pt idx="1">
                  <c:v>IX 100</c:v>
                </c:pt>
              </c:strCache>
            </c:strRef>
          </c:cat>
          <c:val>
            <c:numRef>
              <c:f>Sheet1!$D$2:$D$3</c:f>
              <c:numCache>
                <c:formatCode>General</c:formatCode>
                <c:ptCount val="2"/>
                <c:pt idx="0">
                  <c:v>10.18</c:v>
                </c:pt>
                <c:pt idx="1">
                  <c:v>27.48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138</c:v>
                </c:pt>
                <c:pt idx="1">
                  <c:v>IX 100</c:v>
                </c:pt>
              </c:strCache>
            </c:strRef>
          </c:cat>
          <c:val>
            <c:numRef>
              <c:f>Sheet1!$E$2:$E$3</c:f>
              <c:numCache>
                <c:formatCode>General</c:formatCode>
                <c:ptCount val="2"/>
                <c:pt idx="0">
                  <c:v>12.33</c:v>
                </c:pt>
                <c:pt idx="1">
                  <c:v>23.12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138</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9811"/>
          <c:min val="9.681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Sheet1!$B$2:$B$3</c:f>
              <c:numCache>
                <c:formatCode>General</c:formatCode>
                <c:ptCount val="2"/>
                <c:pt idx="0">
                  <c:v>13.03</c:v>
                </c:pt>
                <c:pt idx="1">
                  <c:v>21.78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127</a:t>
                    </a:r>
                  </a:p>
                  <a:p>
                    <a:r>
                      <a:t>14.32</a:t>
                    </a:r>
                  </a:p>
                </c:rich>
              </c:tx>
              <c:dLblPos val="l"/>
              <c:showLegendKey val="0"/>
              <c:showVal val="1"/>
              <c:showCatName val="0"/>
              <c:showSerName val="0"/>
              <c:showPercent val="0"/>
              <c:showBubbleSize val="0"/>
            </c:dLbl>
            <c:dLbl>
              <c:idx val="1"/>
              <c:tx>
                <c:rich>
                  <a:bodyPr/>
                  <a:lstStyle/>
                  <a:p>
                    <a:r>
                      <a:t>IX 100</a:t>
                    </a:r>
                  </a:p>
                  <a:p>
                    <a:r>
                      <a:t>20.11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Sheet1!$C$2:$C$3</c:f>
              <c:numCache>
                <c:formatCode>General</c:formatCode>
                <c:ptCount val="2"/>
                <c:pt idx="0">
                  <c:v>14.32</c:v>
                </c:pt>
                <c:pt idx="1">
                  <c:v>20.11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Sheet1!$D$2:$D$3</c:f>
              <c:numCache>
                <c:formatCode>General</c:formatCode>
                <c:ptCount val="2"/>
                <c:pt idx="0">
                  <c:v>11.3</c:v>
                </c:pt>
                <c:pt idx="1">
                  <c:v>31.41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Sheet1!$E$2:$E$3</c:f>
              <c:numCache>
                <c:formatCode>General</c:formatCode>
                <c:ptCount val="2"/>
                <c:pt idx="0">
                  <c:v>13.12</c:v>
                </c:pt>
                <c:pt idx="1">
                  <c:v>23.36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9087"/>
          <c:min val="10.8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100</c:v>
                </c:pt>
              </c:strCache>
            </c:strRef>
          </c:cat>
          <c:val>
            <c:numRef>
              <c:f>Sheet1!$B$2:$B$3</c:f>
              <c:numCache>
                <c:formatCode>General</c:formatCode>
                <c:ptCount val="2"/>
                <c:pt idx="0">
                  <c:v>11.61</c:v>
                </c:pt>
                <c:pt idx="1">
                  <c:v>20.67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148</a:t>
                    </a:r>
                  </a:p>
                  <a:p>
                    <a:r>
                      <a:t>14.4</a:t>
                    </a:r>
                  </a:p>
                </c:rich>
              </c:tx>
              <c:dLblPos val="l"/>
              <c:showLegendKey val="0"/>
              <c:showVal val="1"/>
              <c:showCatName val="0"/>
              <c:showSerName val="0"/>
              <c:showPercent val="0"/>
              <c:showBubbleSize val="0"/>
            </c:dLbl>
            <c:dLbl>
              <c:idx val="1"/>
              <c:tx>
                <c:rich>
                  <a:bodyPr/>
                  <a:lstStyle/>
                  <a:p>
                    <a:r>
                      <a:t>IX 100</a:t>
                    </a:r>
                  </a:p>
                  <a:p>
                    <a:r>
                      <a:t>19.96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100</c:v>
                </c:pt>
              </c:strCache>
            </c:strRef>
          </c:cat>
          <c:val>
            <c:numRef>
              <c:f>Sheet1!$C$2:$C$3</c:f>
              <c:numCache>
                <c:formatCode>General</c:formatCode>
                <c:ptCount val="2"/>
                <c:pt idx="0">
                  <c:v>14.4</c:v>
                </c:pt>
                <c:pt idx="1">
                  <c:v>19.96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100</c:v>
                </c:pt>
              </c:strCache>
            </c:strRef>
          </c:cat>
          <c:val>
            <c:numRef>
              <c:f>Sheet1!$D$2:$D$3</c:f>
              <c:numCache>
                <c:formatCode>General</c:formatCode>
                <c:ptCount val="2"/>
                <c:pt idx="0">
                  <c:v>9.76</c:v>
                </c:pt>
                <c:pt idx="1">
                  <c:v>20.72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100</c:v>
                </c:pt>
              </c:strCache>
            </c:strRef>
          </c:cat>
          <c:val>
            <c:numRef>
              <c:f>Sheet1!$E$2:$E$3</c:f>
              <c:numCache>
                <c:formatCode>General</c:formatCode>
                <c:ptCount val="2"/>
                <c:pt idx="0">
                  <c:v>12.32</c:v>
                </c:pt>
                <c:pt idx="1">
                  <c:v>23.87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4.3681"/>
          <c:min val="9.2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132</c:v>
                </c:pt>
                <c:pt idx="1">
                  <c:v/>
                </c:pt>
              </c:strCache>
            </c:strRef>
          </c:cat>
          <c:val>
            <c:numRef>
              <c:f>Sheet1!$B$2:$B$3</c:f>
              <c:numCache>
                <c:formatCode>General</c:formatCode>
                <c:ptCount val="2"/>
                <c:pt idx="0">
                  <c:v>11.97</c:v>
                </c:pt>
                <c:pt idx="1">
                  <c:v>21.08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132</a:t>
                    </a:r>
                  </a:p>
                  <a:p>
                    <a:r>
                      <a:t>13.47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132</c:v>
                </c:pt>
                <c:pt idx="1">
                  <c:v/>
                </c:pt>
              </c:strCache>
            </c:strRef>
          </c:cat>
          <c:val>
            <c:numRef>
              <c:f>Sheet1!$C$2:$C$3</c:f>
              <c:numCache>
                <c:formatCode>General</c:formatCode>
                <c:ptCount val="2"/>
                <c:pt idx="0">
                  <c:v>13.47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132</c:v>
                </c:pt>
                <c:pt idx="1">
                  <c:v/>
                </c:pt>
              </c:strCache>
            </c:strRef>
          </c:cat>
          <c:val>
            <c:numRef>
              <c:f>Sheet1!$D$2:$D$3</c:f>
              <c:numCache>
                <c:formatCode>General</c:formatCode>
                <c:ptCount val="2"/>
                <c:pt idx="0">
                  <c:v>10.18</c:v>
                </c:pt>
                <c:pt idx="1">
                  <c:v>27.48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132</c:v>
                </c:pt>
                <c:pt idx="1">
                  <c:v/>
                </c:pt>
              </c:strCache>
            </c:strRef>
          </c:cat>
          <c:val>
            <c:numRef>
              <c:f>Sheet1!$E$2:$E$3</c:f>
              <c:numCache>
                <c:formatCode>General</c:formatCode>
                <c:ptCount val="2"/>
                <c:pt idx="1">
                  <c:v>18.27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132</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9811"/>
          <c:min val="9.681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108</c:v>
                </c:pt>
                <c:pt idx="1">
                  <c:v/>
                </c:pt>
              </c:strCache>
            </c:strRef>
          </c:cat>
          <c:val>
            <c:numRef>
              <c:f>Sheet1!$B$2:$B$3</c:f>
              <c:numCache>
                <c:formatCode>General</c:formatCode>
                <c:ptCount val="2"/>
                <c:pt idx="0">
                  <c:v>11.97</c:v>
                </c:pt>
                <c:pt idx="1">
                  <c:v>21.08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108</a:t>
                    </a:r>
                  </a:p>
                  <a:p>
                    <a:r>
                      <a:t>10.98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108</c:v>
                </c:pt>
                <c:pt idx="1">
                  <c:v/>
                </c:pt>
              </c:strCache>
            </c:strRef>
          </c:cat>
          <c:val>
            <c:numRef>
              <c:f>Sheet1!$C$2:$C$3</c:f>
              <c:numCache>
                <c:formatCode>General</c:formatCode>
                <c:ptCount val="2"/>
                <c:pt idx="0">
                  <c:v>10.98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108</c:v>
                </c:pt>
                <c:pt idx="1">
                  <c:v/>
                </c:pt>
              </c:strCache>
            </c:strRef>
          </c:cat>
          <c:val>
            <c:numRef>
              <c:f>Sheet1!$D$2:$D$3</c:f>
              <c:numCache>
                <c:formatCode>General</c:formatCode>
                <c:ptCount val="2"/>
                <c:pt idx="0">
                  <c:v>10.18</c:v>
                </c:pt>
                <c:pt idx="1">
                  <c:v>27.48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108</c:v>
                </c:pt>
                <c:pt idx="1">
                  <c:v/>
                </c:pt>
              </c:strCache>
            </c:strRef>
          </c:cat>
          <c:val>
            <c:numRef>
              <c:f>Sheet1!$E$2:$E$3</c:f>
              <c:numCache>
                <c:formatCode>General</c:formatCode>
                <c:ptCount val="2"/>
                <c:pt idx="1">
                  <c:v>18.27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108</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9811"/>
          <c:min val="9.681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161</c:v>
                </c:pt>
                <c:pt idx="1">
                  <c:v>IX 198</c:v>
                </c:pt>
              </c:strCache>
            </c:strRef>
          </c:cat>
          <c:val>
            <c:numRef>
              <c:f>Sheet1!$B$2:$B$3</c:f>
              <c:numCache>
                <c:formatCode>General</c:formatCode>
                <c:ptCount val="2"/>
                <c:pt idx="0">
                  <c:v>11.97</c:v>
                </c:pt>
                <c:pt idx="1">
                  <c:v>21.08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161</a:t>
                    </a:r>
                  </a:p>
                  <a:p>
                    <a:r>
                      <a:t>16.42</a:t>
                    </a:r>
                  </a:p>
                </c:rich>
              </c:tx>
              <c:dLblPos val="l"/>
              <c:showLegendKey val="0"/>
              <c:showVal val="1"/>
              <c:showCatName val="0"/>
              <c:showSerName val="0"/>
              <c:showPercent val="0"/>
              <c:showBubbleSize val="0"/>
            </c:dLbl>
            <c:dLbl>
              <c:idx val="1"/>
              <c:tx>
                <c:rich>
                  <a:bodyPr/>
                  <a:lstStyle/>
                  <a:p>
                    <a:r>
                      <a:t>IX 198</a:t>
                    </a:r>
                  </a:p>
                  <a:p>
                    <a:r>
                      <a:t>36.18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161</c:v>
                </c:pt>
                <c:pt idx="1">
                  <c:v>IX 198</c:v>
                </c:pt>
              </c:strCache>
            </c:strRef>
          </c:cat>
          <c:val>
            <c:numRef>
              <c:f>Sheet1!$C$2:$C$3</c:f>
              <c:numCache>
                <c:formatCode>General</c:formatCode>
                <c:ptCount val="2"/>
                <c:pt idx="0">
                  <c:v>16.42</c:v>
                </c:pt>
                <c:pt idx="1">
                  <c:v>36.18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161</c:v>
                </c:pt>
                <c:pt idx="1">
                  <c:v>IX 198</c:v>
                </c:pt>
              </c:strCache>
            </c:strRef>
          </c:cat>
          <c:val>
            <c:numRef>
              <c:f>Sheet1!$D$2:$D$3</c:f>
              <c:numCache>
                <c:formatCode>General</c:formatCode>
                <c:ptCount val="2"/>
                <c:pt idx="0">
                  <c:v>10.18</c:v>
                </c:pt>
                <c:pt idx="1">
                  <c:v>27.48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161</c:v>
                </c:pt>
                <c:pt idx="1">
                  <c:v>IX 198</c:v>
                </c:pt>
              </c:strCache>
            </c:strRef>
          </c:cat>
          <c:val>
            <c:numRef>
              <c:f>Sheet1!$E$2:$E$3</c:f>
              <c:numCache>
                <c:formatCode>General</c:formatCode>
                <c:ptCount val="2"/>
                <c:pt idx="1">
                  <c:v>18.27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161</c:v>
                </c:pt>
                <c:pt idx="1">
                  <c:v>IX 198</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6758"/>
          <c:min val="9.681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Sheet1!$B$2:$B$3</c:f>
              <c:numCache>
                <c:formatCode>General</c:formatCode>
                <c:ptCount val="2"/>
                <c:pt idx="0">
                  <c:v>13.03</c:v>
                </c:pt>
                <c:pt idx="1">
                  <c:v>21.78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122</a:t>
                    </a:r>
                  </a:p>
                  <a:p>
                    <a:r>
                      <a:t>13.79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Sheet1!$C$2:$C$3</c:f>
              <c:numCache>
                <c:formatCode>General</c:formatCode>
                <c:ptCount val="2"/>
                <c:pt idx="0">
                  <c:v>13.79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Sheet1!$D$2:$D$3</c:f>
              <c:numCache>
                <c:formatCode>General</c:formatCode>
                <c:ptCount val="2"/>
                <c:pt idx="0">
                  <c:v>11.3</c:v>
                </c:pt>
                <c:pt idx="1">
                  <c:v>31.41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Sheet1!$E$2:$E$3</c:f>
              <c:numCache>
                <c:formatCode>General</c:formatCode>
                <c:ptCount val="2"/>
                <c:pt idx="1">
                  <c:v>18.61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9087"/>
          <c:min val="10.8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Sheet1!$B$2:$B$3</c:f>
              <c:numCache>
                <c:formatCode>General</c:formatCode>
                <c:ptCount val="2"/>
                <c:pt idx="0">
                  <c:v>12.45</c:v>
                </c:pt>
                <c:pt idx="1">
                  <c:v>20.99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120</a:t>
                    </a:r>
                  </a:p>
                  <a:p>
                    <a:r>
                      <a:t>13.18</a:t>
                    </a:r>
                  </a:p>
                </c:rich>
              </c:tx>
              <c:dLblPos val="l"/>
              <c:showLegendKey val="0"/>
              <c:showVal val="1"/>
              <c:showCatName val="0"/>
              <c:showSerName val="0"/>
              <c:showPercent val="0"/>
              <c:showBubbleSize val="0"/>
            </c:dLbl>
            <c:dLbl>
              <c:idx val="1"/>
              <c:tx>
                <c:rich>
                  <a:bodyPr/>
                  <a:lstStyle/>
                  <a:p>
                    <a:r>
                      <a:t>IX 100</a:t>
                    </a:r>
                  </a:p>
                  <a:p>
                    <a:r>
                      <a:t>19.61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Sheet1!$C$2:$C$3</c:f>
              <c:numCache>
                <c:formatCode>General</c:formatCode>
                <c:ptCount val="2"/>
                <c:pt idx="0">
                  <c:v>13.18</c:v>
                </c:pt>
                <c:pt idx="1">
                  <c:v>19.61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Sheet1!$D$2:$D$3</c:f>
              <c:numCache>
                <c:formatCode>General</c:formatCode>
                <c:ptCount val="2"/>
                <c:pt idx="0">
                  <c:v>10.99</c:v>
                </c:pt>
                <c:pt idx="1">
                  <c:v>31.32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Sheet1!$E$2:$E$3</c:f>
              <c:numCache>
                <c:formatCode>General</c:formatCode>
                <c:ptCount val="2"/>
                <c:pt idx="0">
                  <c:v>12.28</c:v>
                </c:pt>
                <c:pt idx="1">
                  <c:v>21.99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8218"/>
          <c:min val="10.49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Sheet1!$B$2:$B$3</c:f>
              <c:numCache>
                <c:formatCode>General</c:formatCode>
                <c:ptCount val="2"/>
                <c:pt idx="0">
                  <c:v>13.03</c:v>
                </c:pt>
                <c:pt idx="1">
                  <c:v>21.78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11.3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Sheet1!$C$2:$C$3</c:f>
              <c:numCache>
                <c:formatCode>General</c:formatCode>
                <c:ptCount val="2"/>
                <c:pt idx="0">
                  <c:v>11.3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Sheet1!$D$2:$D$3</c:f>
              <c:numCache>
                <c:formatCode>General</c:formatCode>
                <c:ptCount val="2"/>
                <c:pt idx="0">
                  <c:v>11.3</c:v>
                </c:pt>
                <c:pt idx="1">
                  <c:v>31.41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Sheet1!$E$2:$E$3</c:f>
              <c:numCache>
                <c:formatCode>General</c:formatCode>
                <c:ptCount val="2"/>
                <c:pt idx="1">
                  <c:v>18.61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9087"/>
          <c:min val="10.8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Sheet1!$B$2:$B$3</c:f>
              <c:numCache>
                <c:formatCode>General</c:formatCode>
                <c:ptCount val="2"/>
                <c:pt idx="0">
                  <c:v>13.03</c:v>
                </c:pt>
                <c:pt idx="1">
                  <c:v>21.78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150</a:t>
                    </a:r>
                  </a:p>
                  <a:p>
                    <a:r>
                      <a:t>16.98</a:t>
                    </a:r>
                  </a:p>
                </c:rich>
              </c:tx>
              <c:dLblPos val="l"/>
              <c:showLegendKey val="0"/>
              <c:showVal val="1"/>
              <c:showCatName val="0"/>
              <c:showSerName val="0"/>
              <c:showPercent val="0"/>
              <c:showBubbleSize val="0"/>
            </c:dLbl>
            <c:dLbl>
              <c:idx val="1"/>
              <c:tx>
                <c:rich>
                  <a:bodyPr/>
                  <a:lstStyle/>
                  <a:p>
                    <a:r>
                      <a:t>IX 195</a:t>
                    </a:r>
                  </a:p>
                  <a:p>
                    <a:r>
                      <a:t>36.38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Sheet1!$C$2:$C$3</c:f>
              <c:numCache>
                <c:formatCode>General</c:formatCode>
                <c:ptCount val="2"/>
                <c:pt idx="0">
                  <c:v>16.98</c:v>
                </c:pt>
                <c:pt idx="1">
                  <c:v>36.38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Sheet1!$D$2:$D$3</c:f>
              <c:numCache>
                <c:formatCode>General</c:formatCode>
                <c:ptCount val="2"/>
                <c:pt idx="0">
                  <c:v>11.3</c:v>
                </c:pt>
                <c:pt idx="1">
                  <c:v>31.41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Sheet1!$E$2:$E$3</c:f>
              <c:numCache>
                <c:formatCode>General</c:formatCode>
                <c:ptCount val="2"/>
                <c:pt idx="1">
                  <c:v>18.61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8837"/>
          <c:min val="10.8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Sheet1!$B$2:$B$3</c:f>
              <c:numCache>
                <c:formatCode>General</c:formatCode>
                <c:ptCount val="2"/>
                <c:pt idx="0">
                  <c:v>11.61</c:v>
                </c:pt>
                <c:pt idx="1">
                  <c:v>20.67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141</a:t>
                    </a:r>
                  </a:p>
                  <a:p>
                    <a:r>
                      <a:t>13.72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Sheet1!$C$2:$C$3</c:f>
              <c:numCache>
                <c:formatCode>General</c:formatCode>
                <c:ptCount val="2"/>
                <c:pt idx="0">
                  <c:v>13.72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Sheet1!$D$2:$D$3</c:f>
              <c:numCache>
                <c:formatCode>General</c:formatCode>
                <c:ptCount val="2"/>
                <c:pt idx="0">
                  <c:v>9.76</c:v>
                </c:pt>
                <c:pt idx="1">
                  <c:v>20.72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Tartare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Sheet1!$E$2:$E$3</c:f>
              <c:numCache>
                <c:formatCode>General</c:formatCode>
                <c:ptCount val="2"/>
                <c:pt idx="0">
                  <c:v>12.77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Sheet1!$F$2:$F$3</c:f>
              <c:numCache>
                <c:formatCode>General</c:formatCode>
                <c:ptCount val="2"/>
                <c:pt idx="1">
                  <c:v>18.44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2173"/>
          <c:min val="9.2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119</c:v>
                </c:pt>
                <c:pt idx="1">
                  <c:v/>
                </c:pt>
              </c:strCache>
            </c:strRef>
          </c:cat>
          <c:val>
            <c:numRef>
              <c:f>Sheet1!$B$2:$B$3</c:f>
              <c:numCache>
                <c:formatCode>General</c:formatCode>
                <c:ptCount val="2"/>
                <c:pt idx="0">
                  <c:v>11.61</c:v>
                </c:pt>
                <c:pt idx="1">
                  <c:v>20.67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119</a:t>
                    </a:r>
                  </a:p>
                  <a:p>
                    <a:r>
                      <a:t>11.58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119</c:v>
                </c:pt>
                <c:pt idx="1">
                  <c:v/>
                </c:pt>
              </c:strCache>
            </c:strRef>
          </c:cat>
          <c:val>
            <c:numRef>
              <c:f>Sheet1!$C$2:$C$3</c:f>
              <c:numCache>
                <c:formatCode>General</c:formatCode>
                <c:ptCount val="2"/>
                <c:pt idx="0">
                  <c:v>11.58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119</c:v>
                </c:pt>
                <c:pt idx="1">
                  <c:v/>
                </c:pt>
              </c:strCache>
            </c:strRef>
          </c:cat>
          <c:val>
            <c:numRef>
              <c:f>Sheet1!$D$2:$D$3</c:f>
              <c:numCache>
                <c:formatCode>General</c:formatCode>
                <c:ptCount val="2"/>
                <c:pt idx="0">
                  <c:v>9.76</c:v>
                </c:pt>
                <c:pt idx="1">
                  <c:v>20.72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Tartare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119</c:v>
                </c:pt>
                <c:pt idx="1">
                  <c:v/>
                </c:pt>
              </c:strCache>
            </c:strRef>
          </c:cat>
          <c:val>
            <c:numRef>
              <c:f>Sheet1!$E$2:$E$3</c:f>
              <c:numCache>
                <c:formatCode>General</c:formatCode>
                <c:ptCount val="2"/>
                <c:pt idx="0">
                  <c:v>12.77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119</c:v>
                </c:pt>
                <c:pt idx="1">
                  <c:v/>
                </c:pt>
              </c:strCache>
            </c:strRef>
          </c:cat>
          <c:val>
            <c:numRef>
              <c:f>Sheet1!$F$2:$F$3</c:f>
              <c:numCache>
                <c:formatCode>General</c:formatCode>
                <c:ptCount val="2"/>
                <c:pt idx="1">
                  <c:v>18.44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2173"/>
          <c:min val="9.2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169</c:v>
                </c:pt>
                <c:pt idx="1">
                  <c:v>IX 200</c:v>
                </c:pt>
              </c:strCache>
            </c:strRef>
          </c:cat>
          <c:val>
            <c:numRef>
              <c:f>Sheet1!$B$2:$B$3</c:f>
              <c:numCache>
                <c:formatCode>General</c:formatCode>
                <c:ptCount val="2"/>
                <c:pt idx="0">
                  <c:v>11.61</c:v>
                </c:pt>
                <c:pt idx="1">
                  <c:v>20.67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169</a:t>
                    </a:r>
                  </a:p>
                  <a:p>
                    <a:r>
                      <a:t>16.49</a:t>
                    </a:r>
                  </a:p>
                </c:rich>
              </c:tx>
              <c:dLblPos val="l"/>
              <c:showLegendKey val="0"/>
              <c:showVal val="1"/>
              <c:showCatName val="0"/>
              <c:showSerName val="0"/>
              <c:showPercent val="0"/>
              <c:showBubbleSize val="0"/>
            </c:dLbl>
            <c:dLbl>
              <c:idx val="1"/>
              <c:tx>
                <c:rich>
                  <a:bodyPr/>
                  <a:lstStyle/>
                  <a:p>
                    <a:r>
                      <a:t>IX 200</a:t>
                    </a:r>
                  </a:p>
                  <a:p>
                    <a:r>
                      <a:t>36.81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169</c:v>
                </c:pt>
                <c:pt idx="1">
                  <c:v>IX 200</c:v>
                </c:pt>
              </c:strCache>
            </c:strRef>
          </c:cat>
          <c:val>
            <c:numRef>
              <c:f>Sheet1!$C$2:$C$3</c:f>
              <c:numCache>
                <c:formatCode>General</c:formatCode>
                <c:ptCount val="2"/>
                <c:pt idx="0">
                  <c:v>16.49</c:v>
                </c:pt>
                <c:pt idx="1">
                  <c:v>36.81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169</c:v>
                </c:pt>
                <c:pt idx="1">
                  <c:v>IX 200</c:v>
                </c:pt>
              </c:strCache>
            </c:strRef>
          </c:cat>
          <c:val>
            <c:numRef>
              <c:f>Sheet1!$D$2:$D$3</c:f>
              <c:numCache>
                <c:formatCode>General</c:formatCode>
                <c:ptCount val="2"/>
                <c:pt idx="0">
                  <c:v>9.76</c:v>
                </c:pt>
                <c:pt idx="1">
                  <c:v>20.72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Tartare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169</c:v>
                </c:pt>
                <c:pt idx="1">
                  <c:v>IX 200</c:v>
                </c:pt>
              </c:strCache>
            </c:strRef>
          </c:cat>
          <c:val>
            <c:numRef>
              <c:f>Sheet1!$E$2:$E$3</c:f>
              <c:numCache>
                <c:formatCode>General</c:formatCode>
                <c:ptCount val="2"/>
                <c:pt idx="0">
                  <c:v>12.77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169</c:v>
                </c:pt>
                <c:pt idx="1">
                  <c:v>IX 200</c:v>
                </c:pt>
              </c:strCache>
            </c:strRef>
          </c:cat>
          <c:val>
            <c:numRef>
              <c:f>Sheet1!$F$2:$F$3</c:f>
              <c:numCache>
                <c:formatCode>General</c:formatCode>
                <c:ptCount val="2"/>
                <c:pt idx="1">
                  <c:v>18.44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7.3109"/>
          <c:min val="9.2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Sheet1!$B$2:$B$4</c:f>
              <c:numCache>
                <c:formatCode>General</c:formatCode>
                <c:ptCount val="3"/>
                <c:pt idx="0">
                  <c:v>12.76</c:v>
                </c:pt>
                <c:pt idx="1">
                  <c:v>11.11</c:v>
                </c:pt>
                <c:pt idx="2">
                  <c:v>12.12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165</a:t>
                    </a:r>
                  </a:p>
                  <a:p>
                    <a:r>
                      <a:t>18.77</a:t>
                    </a:r>
                  </a:p>
                </c:rich>
              </c:tx>
              <c:dLblPos val="l"/>
              <c:showLegendKey val="0"/>
              <c:showVal val="1"/>
              <c:showCatName val="0"/>
              <c:showSerName val="0"/>
              <c:showPercent val="0"/>
              <c:showBubbleSize val="0"/>
            </c:dLbl>
            <c:dLbl>
              <c:idx val="1"/>
              <c:tx>
                <c:rich>
                  <a:bodyPr/>
                  <a:lstStyle/>
                  <a:p>
                    <a:r>
                      <a:t>IX 122</a:t>
                    </a:r>
                  </a:p>
                  <a:p>
                    <a:r>
                      <a:t>15.26</a:t>
                    </a:r>
                  </a:p>
                </c:rich>
              </c:tx>
              <c:dLblPos val="l"/>
              <c:showLegendKey val="0"/>
              <c:showVal val="1"/>
              <c:showCatName val="0"/>
              <c:showSerName val="0"/>
              <c:showPercent val="0"/>
              <c:showBubbleSize val="0"/>
            </c:dLbl>
            <c:dLbl>
              <c:idx val="2"/>
              <c:tx>
                <c:rich>
                  <a:bodyPr/>
                  <a:lstStyle/>
                  <a:p>
                    <a:r>
                      <a:t>IX 100</a:t>
                    </a:r>
                  </a:p>
                  <a:p>
                    <a:r>
                      <a:t>13.07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Sheet1!$C$2:$C$4</c:f>
              <c:numCache>
                <c:formatCode>General</c:formatCode>
                <c:ptCount val="3"/>
                <c:pt idx="0">
                  <c:v>18.77</c:v>
                </c:pt>
                <c:pt idx="1">
                  <c:v>15.26</c:v>
                </c:pt>
                <c:pt idx="2">
                  <c:v>13.07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Sheet1!$D$2:$D$4</c:f>
              <c:numCache>
                <c:formatCode>General</c:formatCode>
                <c:ptCount val="3"/>
                <c:pt idx="0">
                  <c:v>11.4</c:v>
                </c:pt>
                <c:pt idx="1">
                  <c:v>7.57</c:v>
                </c:pt>
                <c:pt idx="2">
                  <c:v>7.56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Sheet1!$E$2:$E$4</c:f>
              <c:numCache>
                <c:formatCode>General</c:formatCode>
                <c:ptCount val="3"/>
                <c:pt idx="0">
                  <c:v>13.24</c:v>
                </c:pt>
                <c:pt idx="1">
                  <c:v>12.84</c:v>
                </c:pt>
                <c:pt idx="2">
                  <c:v>9.31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Sheet1!$F$2:$F$4</c:f>
              <c:numCache>
                <c:formatCode>General</c:formatCode>
                <c:ptCount val="3"/>
                <c:pt idx="0">
                  <c:v>18.2</c:v>
                </c:pt>
                <c:pt idx="1">
                  <c:v>12.56</c:v>
                </c:pt>
                <c:pt idx="2">
                  <c:v>17.28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723"/>
          <c:min val="7.0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Sheet1!$B$2:$B$4</c:f>
              <c:numCache>
                <c:formatCode>General</c:formatCode>
                <c:ptCount val="3"/>
                <c:pt idx="0">
                  <c:v>13.83</c:v>
                </c:pt>
                <c:pt idx="1">
                  <c:v>12.02</c:v>
                </c:pt>
                <c:pt idx="2">
                  <c:v>12.57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145</a:t>
                    </a:r>
                  </a:p>
                  <a:p>
                    <a:r>
                      <a:t>18.04</a:t>
                    </a:r>
                  </a:p>
                </c:rich>
              </c:tx>
              <c:dLblPos val="l"/>
              <c:showLegendKey val="0"/>
              <c:showVal val="1"/>
              <c:showCatName val="0"/>
              <c:showSerName val="0"/>
              <c:showPercent val="0"/>
              <c:showBubbleSize val="0"/>
            </c:dLbl>
            <c:dLbl>
              <c:idx val="1"/>
              <c:tx>
                <c:rich>
                  <a:bodyPr/>
                  <a:lstStyle/>
                  <a:p>
                    <a:r>
                      <a:t>IX 120</a:t>
                    </a:r>
                  </a:p>
                  <a:p>
                    <a:r>
                      <a:t>15.77</a:t>
                    </a:r>
                  </a:p>
                </c:rich>
              </c:tx>
              <c:dLblPos val="l"/>
              <c:showLegendKey val="0"/>
              <c:showVal val="1"/>
              <c:showCatName val="0"/>
              <c:showSerName val="0"/>
              <c:showPercent val="0"/>
              <c:showBubbleSize val="0"/>
            </c:dLbl>
            <c:dLbl>
              <c:idx val="2"/>
              <c:tx>
                <c:rich>
                  <a:bodyPr/>
                  <a:lstStyle/>
                  <a:p>
                    <a:r>
                      <a:t>IX 100</a:t>
                    </a:r>
                  </a:p>
                  <a:p>
                    <a:r>
                      <a:t>12.58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Sheet1!$C$2:$C$4</c:f>
              <c:numCache>
                <c:formatCode>General</c:formatCode>
                <c:ptCount val="3"/>
                <c:pt idx="0">
                  <c:v>18.04</c:v>
                </c:pt>
                <c:pt idx="1">
                  <c:v>15.77</c:v>
                </c:pt>
                <c:pt idx="2">
                  <c:v>12.58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Sheet1!$D$2:$D$4</c:f>
              <c:numCache>
                <c:formatCode>General</c:formatCode>
                <c:ptCount val="3"/>
                <c:pt idx="0">
                  <c:v>12.42</c:v>
                </c:pt>
                <c:pt idx="1">
                  <c:v>8.33</c:v>
                </c:pt>
                <c:pt idx="2">
                  <c:v>8.42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Sheet1!$E$2:$E$4</c:f>
              <c:numCache>
                <c:formatCode>General</c:formatCode>
                <c:ptCount val="3"/>
                <c:pt idx="0">
                  <c:v>13.46</c:v>
                </c:pt>
                <c:pt idx="1">
                  <c:v>13.28</c:v>
                </c:pt>
                <c:pt idx="2">
                  <c:v>8.78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Sheet1!$F$2:$F$4</c:f>
              <c:numCache>
                <c:formatCode>General</c:formatCode>
                <c:ptCount val="3"/>
                <c:pt idx="0">
                  <c:v>17.83</c:v>
                </c:pt>
                <c:pt idx="1">
                  <c:v>13.15</c:v>
                </c:pt>
                <c:pt idx="2">
                  <c:v>19.11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6108"/>
          <c:min val="7.834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Sheet1!$B$2:$B$4</c:f>
              <c:numCache>
                <c:formatCode>General</c:formatCode>
                <c:ptCount val="3"/>
                <c:pt idx="0">
                  <c:v>12.51</c:v>
                </c:pt>
                <c:pt idx="1">
                  <c:v>11.77</c:v>
                </c:pt>
                <c:pt idx="2">
                  <c:v>12.81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186</a:t>
                    </a:r>
                  </a:p>
                  <a:p>
                    <a:r>
                      <a:t>20.2</a:t>
                    </a:r>
                  </a:p>
                </c:rich>
              </c:tx>
              <c:dLblPos val="l"/>
              <c:showLegendKey val="0"/>
              <c:showVal val="1"/>
              <c:showCatName val="0"/>
              <c:showSerName val="0"/>
              <c:showPercent val="0"/>
              <c:showBubbleSize val="0"/>
            </c:dLbl>
            <c:dLbl>
              <c:idx val="1"/>
              <c:tx>
                <c:rich>
                  <a:bodyPr/>
                  <a:lstStyle/>
                  <a:p>
                    <a:r>
                      <a:t>IX 123</a:t>
                    </a:r>
                  </a:p>
                  <a:p>
                    <a:r>
                      <a:t>15.67</a:t>
                    </a:r>
                  </a:p>
                </c:rich>
              </c:tx>
              <c:dLblPos val="l"/>
              <c:showLegendKey val="0"/>
              <c:showVal val="1"/>
              <c:showCatName val="0"/>
              <c:showSerName val="0"/>
              <c:showPercent val="0"/>
              <c:showBubbleSize val="0"/>
            </c:dLbl>
            <c:dLbl>
              <c:idx val="2"/>
              <c:tx>
                <c:rich>
                  <a:bodyPr/>
                  <a:lstStyle/>
                  <a:p>
                    <a:r>
                      <a:t>IX 100</a:t>
                    </a:r>
                  </a:p>
                  <a:p>
                    <a:r>
                      <a:t>13.36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Sheet1!$C$2:$C$4</c:f>
              <c:numCache>
                <c:formatCode>General</c:formatCode>
                <c:ptCount val="3"/>
                <c:pt idx="0">
                  <c:v>20.2</c:v>
                </c:pt>
                <c:pt idx="1">
                  <c:v>15.67</c:v>
                </c:pt>
                <c:pt idx="2">
                  <c:v>13.36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Sheet1!$D$2:$D$4</c:f>
              <c:numCache>
                <c:formatCode>General</c:formatCode>
                <c:ptCount val="3"/>
                <c:pt idx="0">
                  <c:v>10.86</c:v>
                </c:pt>
                <c:pt idx="1">
                  <c:v>7.96</c:v>
                </c:pt>
                <c:pt idx="2">
                  <c:v>8.05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Sheet1!$E$2:$E$4</c:f>
              <c:numCache>
                <c:formatCode>General</c:formatCode>
                <c:ptCount val="3"/>
                <c:pt idx="0">
                  <c:v>13.43</c:v>
                </c:pt>
                <c:pt idx="1">
                  <c:v>17.17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Sheet1!$F$2:$F$4</c:f>
              <c:numCache>
                <c:formatCode>General</c:formatCode>
                <c:ptCount val="3"/>
                <c:pt idx="0">
                  <c:v>19.43</c:v>
                </c:pt>
                <c:pt idx="1">
                  <c:v>12.7</c:v>
                </c:pt>
                <c:pt idx="2">
                  <c:v>16.22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014"/>
          <c:min val="7.4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75</c:v>
                </c:pt>
              </c:strCache>
            </c:strRef>
          </c:cat>
          <c:val>
            <c:numRef>
              <c:f>Sheet1!$B$2:$B$4</c:f>
              <c:numCache>
                <c:formatCode>General</c:formatCode>
                <c:ptCount val="3"/>
                <c:pt idx="0">
                  <c:v>12.76</c:v>
                </c:pt>
                <c:pt idx="1">
                  <c:v>11.11</c:v>
                </c:pt>
                <c:pt idx="2">
                  <c:v>12.12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133</a:t>
                    </a:r>
                  </a:p>
                  <a:p>
                    <a:r>
                      <a:t>16.77</a:t>
                    </a:r>
                  </a:p>
                </c:rich>
              </c:tx>
              <c:dLblPos val="l"/>
              <c:showLegendKey val="0"/>
              <c:showVal val="1"/>
              <c:showCatName val="0"/>
              <c:showSerName val="0"/>
              <c:showPercent val="0"/>
              <c:showBubbleSize val="0"/>
            </c:dLbl>
            <c:dLbl>
              <c:idx val="2"/>
              <c:tx>
                <c:rich>
                  <a:bodyPr/>
                  <a:lstStyle/>
                  <a:p>
                    <a:r>
                      <a:t>IX 75</a:t>
                    </a:r>
                  </a:p>
                  <a:p>
                    <a:r>
                      <a:t>12.93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75</c:v>
                </c:pt>
              </c:strCache>
            </c:strRef>
          </c:cat>
          <c:val>
            <c:numRef>
              <c:f>Sheet1!$C$2:$C$4</c:f>
              <c:numCache>
                <c:formatCode>General</c:formatCode>
                <c:ptCount val="3"/>
                <c:pt idx="1">
                  <c:v>16.77</c:v>
                </c:pt>
                <c:pt idx="2">
                  <c:v>12.93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75</c:v>
                </c:pt>
              </c:strCache>
            </c:strRef>
          </c:cat>
          <c:val>
            <c:numRef>
              <c:f>Sheet1!$D$2:$D$4</c:f>
              <c:numCache>
                <c:formatCode>General</c:formatCode>
                <c:ptCount val="3"/>
                <c:pt idx="0">
                  <c:v>11.4</c:v>
                </c:pt>
                <c:pt idx="1">
                  <c:v>7.57</c:v>
                </c:pt>
                <c:pt idx="2">
                  <c:v>7.56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75</c:v>
                </c:pt>
              </c:strCache>
            </c:strRef>
          </c:cat>
          <c:val>
            <c:numRef>
              <c:f>Sheet1!$E$2:$E$4</c:f>
              <c:numCache>
                <c:formatCode>General</c:formatCode>
                <c:ptCount val="3"/>
                <c:pt idx="2">
                  <c:v>17.2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75</c:v>
                </c:pt>
              </c:strCache>
            </c:strRef>
          </c:cat>
          <c:val>
            <c:numRef>
              <c:f>Sheet1!$F$2:$F$4</c:f>
              <c:numCache>
                <c:formatCode>General</c:formatCode>
                <c:ptCount val="3"/>
                <c:pt idx="1">
                  <c:v>12.64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7013"/>
          <c:min val="7.0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62</c:v>
                </c:pt>
              </c:strCache>
            </c:strRef>
          </c:cat>
          <c:val>
            <c:numRef>
              <c:f>Sheet1!$B$2:$B$4</c:f>
              <c:numCache>
                <c:formatCode>General</c:formatCode>
                <c:ptCount val="3"/>
                <c:pt idx="0">
                  <c:v>12.76</c:v>
                </c:pt>
                <c:pt idx="1">
                  <c:v>11.11</c:v>
                </c:pt>
                <c:pt idx="2">
                  <c:v>12.12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103</a:t>
                    </a:r>
                  </a:p>
                  <a:p>
                    <a:r>
                      <a:t>13.0</a:t>
                    </a:r>
                  </a:p>
                </c:rich>
              </c:tx>
              <c:dLblPos val="l"/>
              <c:showLegendKey val="0"/>
              <c:showVal val="1"/>
              <c:showCatName val="0"/>
              <c:showSerName val="0"/>
              <c:showPercent val="0"/>
              <c:showBubbleSize val="0"/>
            </c:dLbl>
            <c:dLbl>
              <c:idx val="2"/>
              <c:tx>
                <c:rich>
                  <a:bodyPr/>
                  <a:lstStyle/>
                  <a:p>
                    <a:r>
                      <a:t>IX 62</a:t>
                    </a:r>
                  </a:p>
                  <a:p>
                    <a:r>
                      <a:t>10.58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62</c:v>
                </c:pt>
              </c:strCache>
            </c:strRef>
          </c:cat>
          <c:val>
            <c:numRef>
              <c:f>Sheet1!$C$2:$C$4</c:f>
              <c:numCache>
                <c:formatCode>General</c:formatCode>
                <c:ptCount val="3"/>
                <c:pt idx="1">
                  <c:v>13.0</c:v>
                </c:pt>
                <c:pt idx="2">
                  <c:v>10.58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62</c:v>
                </c:pt>
              </c:strCache>
            </c:strRef>
          </c:cat>
          <c:val>
            <c:numRef>
              <c:f>Sheet1!$D$2:$D$4</c:f>
              <c:numCache>
                <c:formatCode>General</c:formatCode>
                <c:ptCount val="3"/>
                <c:pt idx="0">
                  <c:v>11.4</c:v>
                </c:pt>
                <c:pt idx="1">
                  <c:v>7.57</c:v>
                </c:pt>
                <c:pt idx="2">
                  <c:v>7.56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62</c:v>
                </c:pt>
              </c:strCache>
            </c:strRef>
          </c:cat>
          <c:val>
            <c:numRef>
              <c:f>Sheet1!$E$2:$E$4</c:f>
              <c:numCache>
                <c:formatCode>General</c:formatCode>
                <c:ptCount val="3"/>
                <c:pt idx="1">
                  <c:v>12.64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Mini Babybel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62</c:v>
                </c:pt>
              </c:strCache>
            </c:strRef>
          </c:cat>
          <c:val>
            <c:numRef>
              <c:f>Sheet1!$F$2:$F$4</c:f>
              <c:numCache>
                <c:formatCode>General</c:formatCode>
                <c:ptCount val="3"/>
                <c:pt idx="2">
                  <c:v>17.2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7013"/>
          <c:min val="7.0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142</c:v>
                </c:pt>
                <c:pt idx="1">
                  <c:v>IX 100</c:v>
                </c:pt>
              </c:strCache>
            </c:strRef>
          </c:cat>
          <c:val>
            <c:numRef>
              <c:f>Sheet1!$B$2:$B$3</c:f>
              <c:numCache>
                <c:formatCode>General</c:formatCode>
                <c:ptCount val="2"/>
                <c:pt idx="0">
                  <c:v>11.57</c:v>
                </c:pt>
                <c:pt idx="1">
                  <c:v>20.26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142</a:t>
                    </a:r>
                  </a:p>
                  <a:p>
                    <a:r>
                      <a:t>13.93</a:t>
                    </a:r>
                  </a:p>
                </c:rich>
              </c:tx>
              <c:dLblPos val="l"/>
              <c:showLegendKey val="0"/>
              <c:showVal val="1"/>
              <c:showCatName val="0"/>
              <c:showSerName val="0"/>
              <c:showPercent val="0"/>
              <c:showBubbleSize val="0"/>
            </c:dLbl>
            <c:dLbl>
              <c:idx val="1"/>
              <c:tx>
                <c:rich>
                  <a:bodyPr/>
                  <a:lstStyle/>
                  <a:p>
                    <a:r>
                      <a:t>IX 100</a:t>
                    </a:r>
                  </a:p>
                  <a:p>
                    <a:r>
                      <a:t>19.48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142</c:v>
                </c:pt>
                <c:pt idx="1">
                  <c:v>IX 100</c:v>
                </c:pt>
              </c:strCache>
            </c:strRef>
          </c:cat>
          <c:val>
            <c:numRef>
              <c:f>Sheet1!$C$2:$C$3</c:f>
              <c:numCache>
                <c:formatCode>General</c:formatCode>
                <c:ptCount val="2"/>
                <c:pt idx="0">
                  <c:v>13.93</c:v>
                </c:pt>
                <c:pt idx="1">
                  <c:v>19.48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142</c:v>
                </c:pt>
                <c:pt idx="1">
                  <c:v>IX 100</c:v>
                </c:pt>
              </c:strCache>
            </c:strRef>
          </c:cat>
          <c:val>
            <c:numRef>
              <c:f>Sheet1!$D$2:$D$3</c:f>
              <c:numCache>
                <c:formatCode>General</c:formatCode>
                <c:ptCount val="2"/>
                <c:pt idx="0">
                  <c:v>9.8</c:v>
                </c:pt>
                <c:pt idx="1">
                  <c:v>19.78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142</c:v>
                </c:pt>
                <c:pt idx="1">
                  <c:v>IX 100</c:v>
                </c:pt>
              </c:strCache>
            </c:strRef>
          </c:cat>
          <c:val>
            <c:numRef>
              <c:f>Sheet1!$E$2:$E$3</c:f>
              <c:numCache>
                <c:formatCode>General</c:formatCode>
                <c:ptCount val="2"/>
                <c:pt idx="0">
                  <c:v>12.01</c:v>
                </c:pt>
                <c:pt idx="1">
                  <c:v>23.42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142</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9159"/>
          <c:min val="9.3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Sheet1!$B$2:$B$4</c:f>
              <c:numCache>
                <c:formatCode>General</c:formatCode>
                <c:ptCount val="3"/>
                <c:pt idx="0">
                  <c:v>12.76</c:v>
                </c:pt>
                <c:pt idx="1">
                  <c:v>11.11</c:v>
                </c:pt>
                <c:pt idx="2">
                  <c:v>12.12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165</a:t>
                    </a:r>
                  </a:p>
                  <a:p>
                    <a:r>
                      <a:t>18.77</a:t>
                    </a:r>
                  </a:p>
                </c:rich>
              </c:tx>
              <c:dLblPos val="l"/>
              <c:showLegendKey val="0"/>
              <c:showVal val="1"/>
              <c:showCatName val="0"/>
              <c:showSerName val="0"/>
              <c:showPercent val="0"/>
              <c:showBubbleSize val="0"/>
            </c:dLbl>
            <c:dLbl>
              <c:idx val="1"/>
              <c:tx>
                <c:rich>
                  <a:bodyPr/>
                  <a:lstStyle/>
                  <a:p>
                    <a:r>
                      <a:t>IX 120</a:t>
                    </a:r>
                  </a:p>
                  <a:p>
                    <a:r>
                      <a:t>15.16</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Sheet1!$C$2:$C$4</c:f>
              <c:numCache>
                <c:formatCode>General</c:formatCode>
                <c:ptCount val="3"/>
                <c:pt idx="0">
                  <c:v>18.77</c:v>
                </c:pt>
                <c:pt idx="1">
                  <c:v>15.16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Sheet1!$D$2:$D$4</c:f>
              <c:numCache>
                <c:formatCode>General</c:formatCode>
                <c:ptCount val="3"/>
                <c:pt idx="0">
                  <c:v>11.4</c:v>
                </c:pt>
                <c:pt idx="1">
                  <c:v>7.57</c:v>
                </c:pt>
                <c:pt idx="2">
                  <c:v>7.56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Sheet1!$E$2:$E$4</c:f>
              <c:numCache>
                <c:formatCode>General</c:formatCode>
                <c:ptCount val="3"/>
                <c:pt idx="2">
                  <c:v>17.2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Sheet1!$F$2:$F$4</c:f>
              <c:numCache>
                <c:formatCode>General</c:formatCode>
                <c:ptCount val="3"/>
                <c:pt idx="1">
                  <c:v>12.64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723"/>
          <c:min val="7.0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Sheet1!$B$2:$B$4</c:f>
              <c:numCache>
                <c:formatCode>General</c:formatCode>
                <c:ptCount val="3"/>
                <c:pt idx="0">
                  <c:v>13.83</c:v>
                </c:pt>
                <c:pt idx="1">
                  <c:v>12.02</c:v>
                </c:pt>
                <c:pt idx="2">
                  <c:v>12.57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126</a:t>
                    </a:r>
                  </a:p>
                  <a:p>
                    <a:r>
                      <a:t>16.92</a:t>
                    </a:r>
                  </a:p>
                </c:rich>
              </c:tx>
              <c:dLblPos val="l"/>
              <c:showLegendKey val="0"/>
              <c:showVal val="1"/>
              <c:showCatName val="0"/>
              <c:showSerName val="0"/>
              <c:showPercent val="0"/>
              <c:showBubbleSize val="0"/>
            </c:dLbl>
            <c:dLbl>
              <c:idx val="2"/>
              <c:tx>
                <c:rich>
                  <a:bodyPr/>
                  <a:lstStyle/>
                  <a:p>
                    <a:r>
                      <a:t>IX 73</a:t>
                    </a:r>
                  </a:p>
                  <a:p>
                    <a:r>
                      <a:t>12.31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Sheet1!$C$2:$C$4</c:f>
              <c:numCache>
                <c:formatCode>General</c:formatCode>
                <c:ptCount val="3"/>
                <c:pt idx="1">
                  <c:v>16.92</c:v>
                </c:pt>
                <c:pt idx="2">
                  <c:v>12.31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Sheet1!$D$2:$D$4</c:f>
              <c:numCache>
                <c:formatCode>General</c:formatCode>
                <c:ptCount val="3"/>
                <c:pt idx="0">
                  <c:v>12.42</c:v>
                </c:pt>
                <c:pt idx="1">
                  <c:v>8.33</c:v>
                </c:pt>
                <c:pt idx="2">
                  <c:v>8.42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Sheet1!$E$2:$E$4</c:f>
              <c:numCache>
                <c:formatCode>General</c:formatCode>
                <c:ptCount val="3"/>
                <c:pt idx="2">
                  <c:v>16.83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Sheet1!$F$2:$F$4</c:f>
              <c:numCache>
                <c:formatCode>General</c:formatCode>
                <c:ptCount val="3"/>
                <c:pt idx="1">
                  <c:v>13.44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4212"/>
          <c:min val="7.834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Sheet1!$B$2:$B$4</c:f>
              <c:numCache>
                <c:formatCode>General</c:formatCode>
                <c:ptCount val="3"/>
                <c:pt idx="0">
                  <c:v>13.83</c:v>
                </c:pt>
                <c:pt idx="1">
                  <c:v>12.02</c:v>
                </c:pt>
                <c:pt idx="2">
                  <c:v>12.57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97</a:t>
                    </a:r>
                  </a:p>
                  <a:p>
                    <a:r>
                      <a:t>13.0</a:t>
                    </a:r>
                  </a:p>
                </c:rich>
              </c:tx>
              <c:dLblPos val="l"/>
              <c:showLegendKey val="0"/>
              <c:showVal val="1"/>
              <c:showCatName val="0"/>
              <c:showSerName val="0"/>
              <c:showPercent val="0"/>
              <c:showBubbleSize val="0"/>
            </c:dLbl>
            <c:dLbl>
              <c:idx val="2"/>
              <c:tx>
                <c:rich>
                  <a:bodyPr/>
                  <a:lstStyle/>
                  <a:p>
                    <a:r>
                      <a:t>IX 100</a:t>
                    </a:r>
                  </a:p>
                  <a:p>
                    <a:r>
                      <a:t>10.22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Sheet1!$C$2:$C$4</c:f>
              <c:numCache>
                <c:formatCode>General</c:formatCode>
                <c:ptCount val="3"/>
                <c:pt idx="1">
                  <c:v>13.0</c:v>
                </c:pt>
                <c:pt idx="2">
                  <c:v>10.22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Sheet1!$D$2:$D$4</c:f>
              <c:numCache>
                <c:formatCode>General</c:formatCode>
                <c:ptCount val="3"/>
                <c:pt idx="0">
                  <c:v>12.42</c:v>
                </c:pt>
                <c:pt idx="1">
                  <c:v>8.33</c:v>
                </c:pt>
                <c:pt idx="2">
                  <c:v>8.42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Sheet1!$E$2:$E$4</c:f>
              <c:numCache>
                <c:formatCode>General</c:formatCode>
                <c:ptCount val="3"/>
                <c:pt idx="1">
                  <c:v>13.44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Mini Babybel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Sheet1!$F$2:$F$4</c:f>
              <c:numCache>
                <c:formatCode>General</c:formatCode>
                <c:ptCount val="3"/>
                <c:pt idx="2">
                  <c:v>16.83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303"/>
          <c:min val="7.834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Sheet1!$B$2:$B$4</c:f>
              <c:numCache>
                <c:formatCode>General</c:formatCode>
                <c:ptCount val="3"/>
                <c:pt idx="0">
                  <c:v>13.83</c:v>
                </c:pt>
                <c:pt idx="1">
                  <c:v>12.02</c:v>
                </c:pt>
                <c:pt idx="2">
                  <c:v>12.57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145</a:t>
                    </a:r>
                  </a:p>
                  <a:p>
                    <a:r>
                      <a:t>18.04</a:t>
                    </a:r>
                  </a:p>
                </c:rich>
              </c:tx>
              <c:dLblPos val="l"/>
              <c:showLegendKey val="0"/>
              <c:showVal val="1"/>
              <c:showCatName val="0"/>
              <c:showSerName val="0"/>
              <c:showPercent val="0"/>
              <c:showBubbleSize val="0"/>
            </c:dLbl>
            <c:dLbl>
              <c:idx val="1"/>
              <c:tx>
                <c:rich>
                  <a:bodyPr/>
                  <a:lstStyle/>
                  <a:p>
                    <a:r>
                      <a:t>IX 117</a:t>
                    </a:r>
                  </a:p>
                  <a:p>
                    <a:r>
                      <a:t>15.66</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Sheet1!$C$2:$C$4</c:f>
              <c:numCache>
                <c:formatCode>General</c:formatCode>
                <c:ptCount val="3"/>
                <c:pt idx="0">
                  <c:v>18.04</c:v>
                </c:pt>
                <c:pt idx="1">
                  <c:v>15.66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Sheet1!$D$2:$D$4</c:f>
              <c:numCache>
                <c:formatCode>General</c:formatCode>
                <c:ptCount val="3"/>
                <c:pt idx="0">
                  <c:v>12.42</c:v>
                </c:pt>
                <c:pt idx="1">
                  <c:v>8.33</c:v>
                </c:pt>
                <c:pt idx="2">
                  <c:v>8.42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Sheet1!$E$2:$E$4</c:f>
              <c:numCache>
                <c:formatCode>General</c:formatCode>
                <c:ptCount val="3"/>
                <c:pt idx="2">
                  <c:v>16.83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Sheet1!$F$2:$F$4</c:f>
              <c:numCache>
                <c:formatCode>General</c:formatCode>
                <c:ptCount val="3"/>
                <c:pt idx="1">
                  <c:v>13.44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355"/>
          <c:min val="7.834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Sheet1!$B$2:$B$4</c:f>
              <c:numCache>
                <c:formatCode>General</c:formatCode>
                <c:ptCount val="3"/>
                <c:pt idx="0">
                  <c:v>12.51</c:v>
                </c:pt>
                <c:pt idx="1">
                  <c:v>11.77</c:v>
                </c:pt>
                <c:pt idx="2">
                  <c:v>12.81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19.27</a:t>
                    </a:r>
                  </a:p>
                </c:rich>
              </c:tx>
              <c:dLblPos val="l"/>
              <c:showLegendKey val="0"/>
              <c:showVal val="1"/>
              <c:showCatName val="0"/>
              <c:showSerName val="0"/>
              <c:showPercent val="0"/>
              <c:showBubbleSize val="0"/>
            </c:dLbl>
            <c:dLbl>
              <c:idx val="2"/>
              <c:tx>
                <c:rich>
                  <a:bodyPr/>
                  <a:lstStyle/>
                  <a:p>
                    <a:r>
                      <a:t>IX 100</a:t>
                    </a:r>
                  </a:p>
                  <a:p>
                    <a:r>
                      <a:t>13.16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Sheet1!$C$2:$C$4</c:f>
              <c:numCache>
                <c:formatCode>General</c:formatCode>
                <c:ptCount val="3"/>
                <c:pt idx="1">
                  <c:v>19.27</c:v>
                </c:pt>
                <c:pt idx="2">
                  <c:v>13.16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Sheet1!$D$2:$D$4</c:f>
              <c:numCache>
                <c:formatCode>General</c:formatCode>
                <c:ptCount val="3"/>
                <c:pt idx="0">
                  <c:v>10.86</c:v>
                </c:pt>
                <c:pt idx="1">
                  <c:v>7.96</c:v>
                </c:pt>
                <c:pt idx="2">
                  <c:v>8.05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Sheet1!$E$2:$E$4</c:f>
              <c:numCache>
                <c:formatCode>General</c:formatCode>
                <c:ptCount val="3"/>
                <c:pt idx="1">
                  <c:v>12.66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7723"/>
          <c:min val="7.4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12.51</c:v>
                </c:pt>
                <c:pt idx="1">
                  <c:v>11.77</c:v>
                </c:pt>
                <c:pt idx="2">
                  <c:v>12.81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11.27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11.27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10.86</c:v>
                </c:pt>
                <c:pt idx="1">
                  <c:v>7.96</c:v>
                </c:pt>
                <c:pt idx="2">
                  <c:v>8.05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pt idx="1">
                  <c:v>12.66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3139"/>
          <c:min val="7.4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Sheet1!$B$2:$B$4</c:f>
              <c:numCache>
                <c:formatCode>General</c:formatCode>
                <c:ptCount val="3"/>
                <c:pt idx="0">
                  <c:v>12.51</c:v>
                </c:pt>
                <c:pt idx="1">
                  <c:v>11.77</c:v>
                </c:pt>
                <c:pt idx="2">
                  <c:v>12.81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186</a:t>
                    </a:r>
                  </a:p>
                  <a:p>
                    <a:r>
                      <a:t>20.2</a:t>
                    </a:r>
                  </a:p>
                </c:rich>
              </c:tx>
              <c:dLblPos val="l"/>
              <c:showLegendKey val="0"/>
              <c:showVal val="1"/>
              <c:showCatName val="0"/>
              <c:showSerName val="0"/>
              <c:showPercent val="0"/>
              <c:showBubbleSize val="0"/>
            </c:dLbl>
            <c:dLbl>
              <c:idx val="1"/>
              <c:tx>
                <c:rich>
                  <a:bodyPr/>
                  <a:lstStyle/>
                  <a:p>
                    <a:r>
                      <a:t>IX 123</a:t>
                    </a:r>
                  </a:p>
                  <a:p>
                    <a:r>
                      <a:t>15.52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Sheet1!$C$2:$C$4</c:f>
              <c:numCache>
                <c:formatCode>General</c:formatCode>
                <c:ptCount val="3"/>
                <c:pt idx="0">
                  <c:v>20.2</c:v>
                </c:pt>
                <c:pt idx="1">
                  <c:v>15.52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Sheet1!$D$2:$D$4</c:f>
              <c:numCache>
                <c:formatCode>General</c:formatCode>
                <c:ptCount val="3"/>
                <c:pt idx="0">
                  <c:v>10.86</c:v>
                </c:pt>
                <c:pt idx="1">
                  <c:v>7.96</c:v>
                </c:pt>
                <c:pt idx="2">
                  <c:v>8.05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Sheet1!$E$2:$E$4</c:f>
              <c:numCache>
                <c:formatCode>General</c:formatCode>
                <c:ptCount val="3"/>
                <c:pt idx="1">
                  <c:v>12.66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014"/>
          <c:min val="7.4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Sheet1!$B$2:$B$4</c:f>
              <c:numCache>
                <c:formatCode>General</c:formatCode>
                <c:ptCount val="3"/>
                <c:pt idx="0">
                  <c:v>13.26</c:v>
                </c:pt>
                <c:pt idx="1">
                  <c:v>11.61</c:v>
                </c:pt>
                <c:pt idx="2">
                  <c:v>12.55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169</a:t>
                    </a:r>
                  </a:p>
                  <a:p>
                    <a:r>
                      <a:t>19.95</a:t>
                    </a:r>
                  </a:p>
                </c:rich>
              </c:tx>
              <c:dLblPos val="l"/>
              <c:showLegendKey val="0"/>
              <c:showVal val="1"/>
              <c:showCatName val="0"/>
              <c:showSerName val="0"/>
              <c:showPercent val="0"/>
              <c:showBubbleSize val="0"/>
            </c:dLbl>
            <c:dLbl>
              <c:idx val="1"/>
              <c:tx>
                <c:rich>
                  <a:bodyPr/>
                  <a:lstStyle/>
                  <a:p>
                    <a:r>
                      <a:t>IX 122</a:t>
                    </a:r>
                  </a:p>
                  <a:p>
                    <a:r>
                      <a:t>15.83</a:t>
                    </a:r>
                  </a:p>
                </c:rich>
              </c:tx>
              <c:dLblPos val="l"/>
              <c:showLegendKey val="0"/>
              <c:showVal val="1"/>
              <c:showCatName val="0"/>
              <c:showSerName val="0"/>
              <c:showPercent val="0"/>
              <c:showBubbleSize val="0"/>
            </c:dLbl>
            <c:dLbl>
              <c:idx val="2"/>
              <c:tx>
                <c:rich>
                  <a:bodyPr/>
                  <a:lstStyle/>
                  <a:p>
                    <a:r>
                      <a:t>IX 100</a:t>
                    </a:r>
                  </a:p>
                  <a:p>
                    <a:r>
                      <a:t>13.55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Sheet1!$C$2:$C$4</c:f>
              <c:numCache>
                <c:formatCode>General</c:formatCode>
                <c:ptCount val="3"/>
                <c:pt idx="0">
                  <c:v>19.95</c:v>
                </c:pt>
                <c:pt idx="1">
                  <c:v>15.83</c:v>
                </c:pt>
                <c:pt idx="2">
                  <c:v>13.55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Sheet1!$D$2:$D$4</c:f>
              <c:numCache>
                <c:formatCode>General</c:formatCode>
                <c:ptCount val="3"/>
                <c:pt idx="0">
                  <c:v>11.84</c:v>
                </c:pt>
                <c:pt idx="1">
                  <c:v>7.88</c:v>
                </c:pt>
                <c:pt idx="2">
                  <c:v>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Sheet1!$E$2:$E$4</c:f>
              <c:numCache>
                <c:formatCode>General</c:formatCode>
                <c:ptCount val="3"/>
                <c:pt idx="0">
                  <c:v>13.74</c:v>
                </c:pt>
                <c:pt idx="1">
                  <c:v>14.17</c:v>
                </c:pt>
                <c:pt idx="2">
                  <c:v>9.43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Sheet1!$F$2:$F$4</c:f>
              <c:numCache>
                <c:formatCode>General</c:formatCode>
                <c:ptCount val="3"/>
                <c:pt idx="0">
                  <c:v>19.41</c:v>
                </c:pt>
                <c:pt idx="1">
                  <c:v>12.96</c:v>
                </c:pt>
                <c:pt idx="2">
                  <c:v>17.31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4484"/>
          <c:min val="6.97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Sheet1!$B$2:$B$4</c:f>
              <c:numCache>
                <c:formatCode>General</c:formatCode>
                <c:ptCount val="3"/>
                <c:pt idx="0">
                  <c:v>14.5</c:v>
                </c:pt>
                <c:pt idx="1">
                  <c:v>12.51</c:v>
                </c:pt>
                <c:pt idx="2">
                  <c:v>13.59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157</a:t>
                    </a:r>
                  </a:p>
                  <a:p>
                    <a:r>
                      <a:t>20.48</a:t>
                    </a:r>
                  </a:p>
                </c:rich>
              </c:tx>
              <c:dLblPos val="l"/>
              <c:showLegendKey val="0"/>
              <c:showVal val="1"/>
              <c:showCatName val="0"/>
              <c:showSerName val="0"/>
              <c:showPercent val="0"/>
              <c:showBubbleSize val="0"/>
            </c:dLbl>
            <c:dLbl>
              <c:idx val="1"/>
              <c:tx>
                <c:rich>
                  <a:bodyPr/>
                  <a:lstStyle/>
                  <a:p>
                    <a:r>
                      <a:t>IX 116</a:t>
                    </a:r>
                  </a:p>
                  <a:p>
                    <a:r>
                      <a:t>16.13</a:t>
                    </a:r>
                  </a:p>
                </c:rich>
              </c:tx>
              <c:dLblPos val="l"/>
              <c:showLegendKey val="0"/>
              <c:showVal val="1"/>
              <c:showCatName val="0"/>
              <c:showSerName val="0"/>
              <c:showPercent val="0"/>
              <c:showBubbleSize val="0"/>
            </c:dLbl>
            <c:dLbl>
              <c:idx val="2"/>
              <c:tx>
                <c:rich>
                  <a:bodyPr/>
                  <a:lstStyle/>
                  <a:p>
                    <a:r>
                      <a:t>IX 100</a:t>
                    </a:r>
                  </a:p>
                  <a:p>
                    <a:r>
                      <a:t>13.77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Sheet1!$C$2:$C$4</c:f>
              <c:numCache>
                <c:formatCode>General</c:formatCode>
                <c:ptCount val="3"/>
                <c:pt idx="0">
                  <c:v>20.48</c:v>
                </c:pt>
                <c:pt idx="1">
                  <c:v>16.13</c:v>
                </c:pt>
                <c:pt idx="2">
                  <c:v>13.77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Sheet1!$D$2:$D$4</c:f>
              <c:numCache>
                <c:formatCode>General</c:formatCode>
                <c:ptCount val="3"/>
                <c:pt idx="0">
                  <c:v>13.01</c:v>
                </c:pt>
                <c:pt idx="1">
                  <c:v>8.45</c:v>
                </c:pt>
                <c:pt idx="2">
                  <c:v>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Sheet1!$E$2:$E$4</c:f>
              <c:numCache>
                <c:formatCode>General</c:formatCode>
                <c:ptCount val="3"/>
                <c:pt idx="0">
                  <c:v>14.13</c:v>
                </c:pt>
                <c:pt idx="1">
                  <c:v>14.26</c:v>
                </c:pt>
                <c:pt idx="2">
                  <c:v>8.86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Sheet1!$F$2:$F$4</c:f>
              <c:numCache>
                <c:formatCode>General</c:formatCode>
                <c:ptCount val="3"/>
                <c:pt idx="0">
                  <c:v>18.72</c:v>
                </c:pt>
                <c:pt idx="1">
                  <c:v>13.89</c:v>
                </c:pt>
                <c:pt idx="2">
                  <c:v>19.32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9796"/>
          <c:min val="7.946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Sheet1!$B$2:$B$4</c:f>
              <c:numCache>
                <c:formatCode>General</c:formatCode>
                <c:ptCount val="3"/>
                <c:pt idx="0">
                  <c:v>12.5</c:v>
                </c:pt>
                <c:pt idx="1">
                  <c:v>11.91</c:v>
                </c:pt>
                <c:pt idx="2">
                  <c:v>13.13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184</a:t>
                    </a:r>
                  </a:p>
                  <a:p>
                    <a:r>
                      <a:t>20.33</a:t>
                    </a:r>
                  </a:p>
                </c:rich>
              </c:tx>
              <c:dLblPos val="l"/>
              <c:showLegendKey val="0"/>
              <c:showVal val="1"/>
              <c:showCatName val="0"/>
              <c:showSerName val="0"/>
              <c:showPercent val="0"/>
              <c:showBubbleSize val="0"/>
            </c:dLbl>
            <c:dLbl>
              <c:idx val="1"/>
              <c:tx>
                <c:rich>
                  <a:bodyPr/>
                  <a:lstStyle/>
                  <a:p>
                    <a:r>
                      <a:t>IX 124</a:t>
                    </a:r>
                  </a:p>
                  <a:p>
                    <a:r>
                      <a:t>16.07</a:t>
                    </a:r>
                  </a:p>
                </c:rich>
              </c:tx>
              <c:dLblPos val="l"/>
              <c:showLegendKey val="0"/>
              <c:showVal val="1"/>
              <c:showCatName val="0"/>
              <c:showSerName val="0"/>
              <c:showPercent val="0"/>
              <c:showBubbleSize val="0"/>
            </c:dLbl>
            <c:dLbl>
              <c:idx val="2"/>
              <c:tx>
                <c:rich>
                  <a:bodyPr/>
                  <a:lstStyle/>
                  <a:p>
                    <a:r>
                      <a:t>IX 100</a:t>
                    </a:r>
                  </a:p>
                  <a:p>
                    <a:r>
                      <a:t>13.91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Sheet1!$C$2:$C$4</c:f>
              <c:numCache>
                <c:formatCode>General</c:formatCode>
                <c:ptCount val="3"/>
                <c:pt idx="0">
                  <c:v>20.33</c:v>
                </c:pt>
                <c:pt idx="1">
                  <c:v>16.07</c:v>
                </c:pt>
                <c:pt idx="2">
                  <c:v>13.91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Sheet1!$D$2:$D$4</c:f>
              <c:numCache>
                <c:formatCode>General</c:formatCode>
                <c:ptCount val="3"/>
                <c:pt idx="0">
                  <c:v>11.03</c:v>
                </c:pt>
                <c:pt idx="1">
                  <c:v>8.11</c:v>
                </c:pt>
                <c:pt idx="2">
                  <c:v>8.08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Sheet1!$E$2:$E$4</c:f>
              <c:numCache>
                <c:formatCode>General</c:formatCode>
                <c:ptCount val="3"/>
                <c:pt idx="0">
                  <c:v>13.82</c:v>
                </c:pt>
                <c:pt idx="1">
                  <c:v>16.78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Sheet1!$F$2:$F$4</c:f>
              <c:numCache>
                <c:formatCode>General</c:formatCode>
                <c:ptCount val="3"/>
                <c:pt idx="0">
                  <c:v>19.55</c:v>
                </c:pt>
                <c:pt idx="1">
                  <c:v>12.98</c:v>
                </c:pt>
                <c:pt idx="2">
                  <c:v>16.31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8291"/>
          <c:min val="7.5765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132</c:v>
                </c:pt>
                <c:pt idx="1">
                  <c:v/>
                </c:pt>
              </c:strCache>
            </c:strRef>
          </c:cat>
          <c:val>
            <c:numRef>
              <c:f>Sheet1!$B$2:$B$3</c:f>
              <c:numCache>
                <c:formatCode>General</c:formatCode>
                <c:ptCount val="2"/>
                <c:pt idx="0">
                  <c:v>11.56</c:v>
                </c:pt>
                <c:pt idx="1">
                  <c:v>19.86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132</a:t>
                    </a:r>
                  </a:p>
                  <a:p>
                    <a:r>
                      <a:t>13.06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132</c:v>
                </c:pt>
                <c:pt idx="1">
                  <c:v/>
                </c:pt>
              </c:strCache>
            </c:strRef>
          </c:cat>
          <c:val>
            <c:numRef>
              <c:f>Sheet1!$C$2:$C$3</c:f>
              <c:numCache>
                <c:formatCode>General</c:formatCode>
                <c:ptCount val="2"/>
                <c:pt idx="0">
                  <c:v>13.06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132</c:v>
                </c:pt>
                <c:pt idx="1">
                  <c:v/>
                </c:pt>
              </c:strCache>
            </c:strRef>
          </c:cat>
          <c:val>
            <c:numRef>
              <c:f>Sheet1!$D$2:$D$3</c:f>
              <c:numCache>
                <c:formatCode>General</c:formatCode>
                <c:ptCount val="2"/>
                <c:pt idx="0">
                  <c:v>9.9</c:v>
                </c:pt>
                <c:pt idx="1">
                  <c:v>25.94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132</c:v>
                </c:pt>
                <c:pt idx="1">
                  <c:v/>
                </c:pt>
              </c:strCache>
            </c:strRef>
          </c:cat>
          <c:val>
            <c:numRef>
              <c:f>Sheet1!$E$2:$E$3</c:f>
              <c:numCache>
                <c:formatCode>General</c:formatCode>
                <c:ptCount val="2"/>
                <c:pt idx="1">
                  <c:v>17.33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132</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4407"/>
          <c:min val="9.39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74</c:v>
                </c:pt>
              </c:strCache>
            </c:strRef>
          </c:cat>
          <c:val>
            <c:numRef>
              <c:f>Sheet1!$B$2:$B$4</c:f>
              <c:numCache>
                <c:formatCode>General</c:formatCode>
                <c:ptCount val="3"/>
                <c:pt idx="0">
                  <c:v>13.26</c:v>
                </c:pt>
                <c:pt idx="1">
                  <c:v>11.61</c:v>
                </c:pt>
                <c:pt idx="2">
                  <c:v>12.55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137</a:t>
                    </a:r>
                  </a:p>
                  <a:p>
                    <a:r>
                      <a:t>17.72</a:t>
                    </a:r>
                  </a:p>
                </c:rich>
              </c:tx>
              <c:dLblPos val="l"/>
              <c:showLegendKey val="0"/>
              <c:showVal val="1"/>
              <c:showCatName val="0"/>
              <c:showSerName val="0"/>
              <c:showPercent val="0"/>
              <c:showBubbleSize val="0"/>
            </c:dLbl>
            <c:dLbl>
              <c:idx val="2"/>
              <c:tx>
                <c:rich>
                  <a:bodyPr/>
                  <a:lstStyle/>
                  <a:p>
                    <a:r>
                      <a:t>IX 74</a:t>
                    </a:r>
                  </a:p>
                  <a:p>
                    <a:r>
                      <a:t>13.34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74</c:v>
                </c:pt>
              </c:strCache>
            </c:strRef>
          </c:cat>
          <c:val>
            <c:numRef>
              <c:f>Sheet1!$C$2:$C$4</c:f>
              <c:numCache>
                <c:formatCode>General</c:formatCode>
                <c:ptCount val="3"/>
                <c:pt idx="1">
                  <c:v>17.72</c:v>
                </c:pt>
                <c:pt idx="2">
                  <c:v>13.34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74</c:v>
                </c:pt>
              </c:strCache>
            </c:strRef>
          </c:cat>
          <c:val>
            <c:numRef>
              <c:f>Sheet1!$D$2:$D$4</c:f>
              <c:numCache>
                <c:formatCode>General</c:formatCode>
                <c:ptCount val="3"/>
                <c:pt idx="0">
                  <c:v>11.84</c:v>
                </c:pt>
                <c:pt idx="1">
                  <c:v>7.88</c:v>
                </c:pt>
                <c:pt idx="2">
                  <c:v>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74</c:v>
                </c:pt>
              </c:strCache>
            </c:strRef>
          </c:cat>
          <c:val>
            <c:numRef>
              <c:f>Sheet1!$E$2:$E$4</c:f>
              <c:numCache>
                <c:formatCode>General</c:formatCode>
                <c:ptCount val="3"/>
                <c:pt idx="2">
                  <c:v>17.93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74</c:v>
                </c:pt>
              </c:strCache>
            </c:strRef>
          </c:cat>
          <c:val>
            <c:numRef>
              <c:f>Sheet1!$F$2:$F$4</c:f>
              <c:numCache>
                <c:formatCode>General</c:formatCode>
                <c:ptCount val="3"/>
                <c:pt idx="1">
                  <c:v>12.95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4333"/>
          <c:min val="6.97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61</c:v>
                </c:pt>
              </c:strCache>
            </c:strRef>
          </c:cat>
          <c:val>
            <c:numRef>
              <c:f>Sheet1!$B$2:$B$4</c:f>
              <c:numCache>
                <c:formatCode>General</c:formatCode>
                <c:ptCount val="3"/>
                <c:pt idx="0">
                  <c:v>13.26</c:v>
                </c:pt>
                <c:pt idx="1">
                  <c:v>11.61</c:v>
                </c:pt>
                <c:pt idx="2">
                  <c:v>12.55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13.0</a:t>
                    </a:r>
                  </a:p>
                </c:rich>
              </c:tx>
              <c:dLblPos val="l"/>
              <c:showLegendKey val="0"/>
              <c:showVal val="1"/>
              <c:showCatName val="0"/>
              <c:showSerName val="0"/>
              <c:showPercent val="0"/>
              <c:showBubbleSize val="0"/>
            </c:dLbl>
            <c:dLbl>
              <c:idx val="2"/>
              <c:tx>
                <c:rich>
                  <a:bodyPr/>
                  <a:lstStyle/>
                  <a:p>
                    <a:r>
                      <a:t>IX 61</a:t>
                    </a:r>
                  </a:p>
                  <a:p>
                    <a:r>
                      <a:t>10.98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61</c:v>
                </c:pt>
              </c:strCache>
            </c:strRef>
          </c:cat>
          <c:val>
            <c:numRef>
              <c:f>Sheet1!$C$2:$C$4</c:f>
              <c:numCache>
                <c:formatCode>General</c:formatCode>
                <c:ptCount val="3"/>
                <c:pt idx="1">
                  <c:v>13.0</c:v>
                </c:pt>
                <c:pt idx="2">
                  <c:v>10.98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61</c:v>
                </c:pt>
              </c:strCache>
            </c:strRef>
          </c:cat>
          <c:val>
            <c:numRef>
              <c:f>Sheet1!$D$2:$D$4</c:f>
              <c:numCache>
                <c:formatCode>General</c:formatCode>
                <c:ptCount val="3"/>
                <c:pt idx="0">
                  <c:v>11.84</c:v>
                </c:pt>
                <c:pt idx="1">
                  <c:v>7.88</c:v>
                </c:pt>
                <c:pt idx="2">
                  <c:v>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61</c:v>
                </c:pt>
              </c:strCache>
            </c:strRef>
          </c:cat>
          <c:val>
            <c:numRef>
              <c:f>Sheet1!$E$2:$E$4</c:f>
              <c:numCache>
                <c:formatCode>General</c:formatCode>
                <c:ptCount val="3"/>
                <c:pt idx="1">
                  <c:v>12.95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Mini Babybel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61</c:v>
                </c:pt>
              </c:strCache>
            </c:strRef>
          </c:cat>
          <c:val>
            <c:numRef>
              <c:f>Sheet1!$F$2:$F$4</c:f>
              <c:numCache>
                <c:formatCode>General</c:formatCode>
                <c:ptCount val="3"/>
                <c:pt idx="2">
                  <c:v>17.93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4333"/>
          <c:min val="6.97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Sheet1!$B$2:$B$4</c:f>
              <c:numCache>
                <c:formatCode>General</c:formatCode>
                <c:ptCount val="3"/>
                <c:pt idx="0">
                  <c:v>13.26</c:v>
                </c:pt>
                <c:pt idx="1">
                  <c:v>11.61</c:v>
                </c:pt>
                <c:pt idx="2">
                  <c:v>12.55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169</a:t>
                    </a:r>
                  </a:p>
                  <a:p>
                    <a:r>
                      <a:t>19.95</a:t>
                    </a:r>
                  </a:p>
                </c:rich>
              </c:tx>
              <c:dLblPos val="l"/>
              <c:showLegendKey val="0"/>
              <c:showVal val="1"/>
              <c:showCatName val="0"/>
              <c:showSerName val="0"/>
              <c:showPercent val="0"/>
              <c:showBubbleSize val="0"/>
            </c:dLbl>
            <c:dLbl>
              <c:idx val="1"/>
              <c:tx>
                <c:rich>
                  <a:bodyPr/>
                  <a:lstStyle/>
                  <a:p>
                    <a:r>
                      <a:t>IX 121</a:t>
                    </a:r>
                  </a:p>
                  <a:p>
                    <a:r>
                      <a:t>15.71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Sheet1!$C$2:$C$4</c:f>
              <c:numCache>
                <c:formatCode>General</c:formatCode>
                <c:ptCount val="3"/>
                <c:pt idx="0">
                  <c:v>19.95</c:v>
                </c:pt>
                <c:pt idx="1">
                  <c:v>15.71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Sheet1!$D$2:$D$4</c:f>
              <c:numCache>
                <c:formatCode>General</c:formatCode>
                <c:ptCount val="3"/>
                <c:pt idx="0">
                  <c:v>11.84</c:v>
                </c:pt>
                <c:pt idx="1">
                  <c:v>7.88</c:v>
                </c:pt>
                <c:pt idx="2">
                  <c:v>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Sheet1!$E$2:$E$4</c:f>
              <c:numCache>
                <c:formatCode>General</c:formatCode>
                <c:ptCount val="3"/>
                <c:pt idx="2">
                  <c:v>17.93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Sheet1!$F$2:$F$4</c:f>
              <c:numCache>
                <c:formatCode>General</c:formatCode>
                <c:ptCount val="3"/>
                <c:pt idx="1">
                  <c:v>12.95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4484"/>
          <c:min val="6.97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Sheet1!$B$2:$B$4</c:f>
              <c:numCache>
                <c:formatCode>General</c:formatCode>
                <c:ptCount val="3"/>
                <c:pt idx="0">
                  <c:v>14.5</c:v>
                </c:pt>
                <c:pt idx="1">
                  <c:v>12.51</c:v>
                </c:pt>
                <c:pt idx="2">
                  <c:v>13.59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123</a:t>
                    </a:r>
                  </a:p>
                  <a:p>
                    <a:r>
                      <a:t>17.46</a:t>
                    </a:r>
                  </a:p>
                </c:rich>
              </c:tx>
              <c:dLblPos val="l"/>
              <c:showLegendKey val="0"/>
              <c:showVal val="1"/>
              <c:showCatName val="0"/>
              <c:showSerName val="0"/>
              <c:showPercent val="0"/>
              <c:showBubbleSize val="0"/>
            </c:dLbl>
            <c:dLbl>
              <c:idx val="2"/>
              <c:tx>
                <c:rich>
                  <a:bodyPr/>
                  <a:lstStyle/>
                  <a:p>
                    <a:r>
                      <a:t>IX 76</a:t>
                    </a:r>
                  </a:p>
                  <a:p>
                    <a:r>
                      <a:t>13.6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Sheet1!$C$2:$C$4</c:f>
              <c:numCache>
                <c:formatCode>General</c:formatCode>
                <c:ptCount val="3"/>
                <c:pt idx="1">
                  <c:v>17.46</c:v>
                </c:pt>
                <c:pt idx="2">
                  <c:v>13.6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Sheet1!$D$2:$D$4</c:f>
              <c:numCache>
                <c:formatCode>General</c:formatCode>
                <c:ptCount val="3"/>
                <c:pt idx="0">
                  <c:v>13.01</c:v>
                </c:pt>
                <c:pt idx="1">
                  <c:v>8.45</c:v>
                </c:pt>
                <c:pt idx="2">
                  <c:v>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Sheet1!$E$2:$E$4</c:f>
              <c:numCache>
                <c:formatCode>General</c:formatCode>
                <c:ptCount val="3"/>
                <c:pt idx="2">
                  <c:v>17.89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Sheet1!$F$2:$F$4</c:f>
              <c:numCache>
                <c:formatCode>General</c:formatCode>
                <c:ptCount val="3"/>
                <c:pt idx="1">
                  <c:v>14.21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3866"/>
          <c:min val="7.946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Sheet1!$B$2:$B$4</c:f>
              <c:numCache>
                <c:formatCode>General</c:formatCode>
                <c:ptCount val="3"/>
                <c:pt idx="0">
                  <c:v>14.5</c:v>
                </c:pt>
                <c:pt idx="1">
                  <c:v>12.51</c:v>
                </c:pt>
                <c:pt idx="2">
                  <c:v>13.59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99</a:t>
                    </a:r>
                  </a:p>
                  <a:p>
                    <a:r>
                      <a:t>14.0</a:t>
                    </a:r>
                  </a:p>
                </c:rich>
              </c:tx>
              <c:dLblPos val="l"/>
              <c:showLegendKey val="0"/>
              <c:showVal val="1"/>
              <c:showCatName val="0"/>
              <c:showSerName val="0"/>
              <c:showPercent val="0"/>
              <c:showBubbleSize val="0"/>
            </c:dLbl>
            <c:dLbl>
              <c:idx val="2"/>
              <c:tx>
                <c:rich>
                  <a:bodyPr/>
                  <a:lstStyle/>
                  <a:p>
                    <a:r>
                      <a:t>IX 100</a:t>
                    </a:r>
                  </a:p>
                  <a:p>
                    <a:r>
                      <a:t>11.3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Sheet1!$C$2:$C$4</c:f>
              <c:numCache>
                <c:formatCode>General</c:formatCode>
                <c:ptCount val="3"/>
                <c:pt idx="1">
                  <c:v>14.0</c:v>
                </c:pt>
                <c:pt idx="2">
                  <c:v>11.3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Sheet1!$D$2:$D$4</c:f>
              <c:numCache>
                <c:formatCode>General</c:formatCode>
                <c:ptCount val="3"/>
                <c:pt idx="0">
                  <c:v>13.01</c:v>
                </c:pt>
                <c:pt idx="1">
                  <c:v>8.45</c:v>
                </c:pt>
                <c:pt idx="2">
                  <c:v>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Sheet1!$E$2:$E$4</c:f>
              <c:numCache>
                <c:formatCode>General</c:formatCode>
                <c:ptCount val="3"/>
                <c:pt idx="1">
                  <c:v>14.21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Mini Babybel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Sheet1!$F$2:$F$4</c:f>
              <c:numCache>
                <c:formatCode>General</c:formatCode>
                <c:ptCount val="3"/>
                <c:pt idx="2">
                  <c:v>17.89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3866"/>
          <c:min val="7.946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Sheet1!$B$2:$B$4</c:f>
              <c:numCache>
                <c:formatCode>General</c:formatCode>
                <c:ptCount val="3"/>
                <c:pt idx="0">
                  <c:v>14.5</c:v>
                </c:pt>
                <c:pt idx="1">
                  <c:v>12.51</c:v>
                </c:pt>
                <c:pt idx="2">
                  <c:v>13.59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157</a:t>
                    </a:r>
                  </a:p>
                  <a:p>
                    <a:r>
                      <a:t>20.48</a:t>
                    </a:r>
                  </a:p>
                </c:rich>
              </c:tx>
              <c:dLblPos val="l"/>
              <c:showLegendKey val="0"/>
              <c:showVal val="1"/>
              <c:showCatName val="0"/>
              <c:showSerName val="0"/>
              <c:showPercent val="0"/>
              <c:showBubbleSize val="0"/>
            </c:dLbl>
            <c:dLbl>
              <c:idx val="1"/>
              <c:tx>
                <c:rich>
                  <a:bodyPr/>
                  <a:lstStyle/>
                  <a:p>
                    <a:r>
                      <a:t>IX 113</a:t>
                    </a:r>
                  </a:p>
                  <a:p>
                    <a:r>
                      <a:t>16.01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Sheet1!$C$2:$C$4</c:f>
              <c:numCache>
                <c:formatCode>General</c:formatCode>
                <c:ptCount val="3"/>
                <c:pt idx="0">
                  <c:v>20.48</c:v>
                </c:pt>
                <c:pt idx="1">
                  <c:v>16.01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Sheet1!$D$2:$D$4</c:f>
              <c:numCache>
                <c:formatCode>General</c:formatCode>
                <c:ptCount val="3"/>
                <c:pt idx="0">
                  <c:v>13.01</c:v>
                </c:pt>
                <c:pt idx="1">
                  <c:v>8.45</c:v>
                </c:pt>
                <c:pt idx="2">
                  <c:v>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Sheet1!$E$2:$E$4</c:f>
              <c:numCache>
                <c:formatCode>General</c:formatCode>
                <c:ptCount val="3"/>
                <c:pt idx="2">
                  <c:v>17.89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Sheet1!$F$2:$F$4</c:f>
              <c:numCache>
                <c:formatCode>General</c:formatCode>
                <c:ptCount val="3"/>
                <c:pt idx="1">
                  <c:v>14.21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9796"/>
          <c:min val="7.946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Sheet1!$B$2:$B$4</c:f>
              <c:numCache>
                <c:formatCode>General</c:formatCode>
                <c:ptCount val="3"/>
                <c:pt idx="0">
                  <c:v>12.5</c:v>
                </c:pt>
                <c:pt idx="1">
                  <c:v>11.91</c:v>
                </c:pt>
                <c:pt idx="2">
                  <c:v>13.13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145</a:t>
                    </a:r>
                  </a:p>
                  <a:p>
                    <a:r>
                      <a:t>18.88</a:t>
                    </a:r>
                  </a:p>
                </c:rich>
              </c:tx>
              <c:dLblPos val="l"/>
              <c:showLegendKey val="0"/>
              <c:showVal val="1"/>
              <c:showCatName val="0"/>
              <c:showSerName val="0"/>
              <c:showPercent val="0"/>
              <c:showBubbleSize val="0"/>
            </c:dLbl>
            <c:dLbl>
              <c:idx val="2"/>
              <c:tx>
                <c:rich>
                  <a:bodyPr/>
                  <a:lstStyle/>
                  <a:p>
                    <a:r>
                      <a:t>IX 100</a:t>
                    </a:r>
                  </a:p>
                  <a:p>
                    <a:r>
                      <a:t>13.54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Sheet1!$C$2:$C$4</c:f>
              <c:numCache>
                <c:formatCode>General</c:formatCode>
                <c:ptCount val="3"/>
                <c:pt idx="1">
                  <c:v>18.88</c:v>
                </c:pt>
                <c:pt idx="2">
                  <c:v>13.54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Sheet1!$D$2:$D$4</c:f>
              <c:numCache>
                <c:formatCode>General</c:formatCode>
                <c:ptCount val="3"/>
                <c:pt idx="0">
                  <c:v>11.03</c:v>
                </c:pt>
                <c:pt idx="1">
                  <c:v>8.11</c:v>
                </c:pt>
                <c:pt idx="2">
                  <c:v>8.08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Sheet1!$E$2:$E$4</c:f>
              <c:numCache>
                <c:formatCode>General</c:formatCode>
                <c:ptCount val="3"/>
                <c:pt idx="1">
                  <c:v>12.98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3803"/>
          <c:min val="7.5765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12.5</c:v>
                </c:pt>
                <c:pt idx="1">
                  <c:v>11.91</c:v>
                </c:pt>
                <c:pt idx="2">
                  <c:v>13.13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11.58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11.58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11.03</c:v>
                </c:pt>
                <c:pt idx="1">
                  <c:v>8.11</c:v>
                </c:pt>
                <c:pt idx="2">
                  <c:v>8.08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pt idx="1">
                  <c:v>12.98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6307"/>
          <c:min val="7.5765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Sheet1!$B$2:$B$4</c:f>
              <c:numCache>
                <c:formatCode>General</c:formatCode>
                <c:ptCount val="3"/>
                <c:pt idx="0">
                  <c:v>12.5</c:v>
                </c:pt>
                <c:pt idx="1">
                  <c:v>11.91</c:v>
                </c:pt>
                <c:pt idx="2">
                  <c:v>13.13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184</a:t>
                    </a:r>
                  </a:p>
                  <a:p>
                    <a:r>
                      <a:t>20.33</a:t>
                    </a:r>
                  </a:p>
                </c:rich>
              </c:tx>
              <c:dLblPos val="l"/>
              <c:showLegendKey val="0"/>
              <c:showVal val="1"/>
              <c:showCatName val="0"/>
              <c:showSerName val="0"/>
              <c:showPercent val="0"/>
              <c:showBubbleSize val="0"/>
            </c:dLbl>
            <c:dLbl>
              <c:idx val="1"/>
              <c:tx>
                <c:rich>
                  <a:bodyPr/>
                  <a:lstStyle/>
                  <a:p>
                    <a:r>
                      <a:t>IX 123</a:t>
                    </a:r>
                  </a:p>
                  <a:p>
                    <a:r>
                      <a:t>15.91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Sheet1!$C$2:$C$4</c:f>
              <c:numCache>
                <c:formatCode>General</c:formatCode>
                <c:ptCount val="3"/>
                <c:pt idx="0">
                  <c:v>20.33</c:v>
                </c:pt>
                <c:pt idx="1">
                  <c:v>15.91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Sheet1!$D$2:$D$4</c:f>
              <c:numCache>
                <c:formatCode>General</c:formatCode>
                <c:ptCount val="3"/>
                <c:pt idx="0">
                  <c:v>11.03</c:v>
                </c:pt>
                <c:pt idx="1">
                  <c:v>8.11</c:v>
                </c:pt>
                <c:pt idx="2">
                  <c:v>8.08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Sheet1!$E$2:$E$4</c:f>
              <c:numCache>
                <c:formatCode>General</c:formatCode>
                <c:ptCount val="3"/>
                <c:pt idx="1">
                  <c:v>12.98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8291"/>
          <c:min val="7.5765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107</c:v>
                </c:pt>
                <c:pt idx="1">
                  <c:v/>
                </c:pt>
              </c:strCache>
            </c:strRef>
          </c:cat>
          <c:val>
            <c:numRef>
              <c:f>Sheet1!$B$2:$B$3</c:f>
              <c:numCache>
                <c:formatCode>General</c:formatCode>
                <c:ptCount val="2"/>
                <c:pt idx="0">
                  <c:v>11.56</c:v>
                </c:pt>
                <c:pt idx="1">
                  <c:v>19.86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107</a:t>
                    </a:r>
                  </a:p>
                  <a:p>
                    <a:r>
                      <a:t>10.58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107</c:v>
                </c:pt>
                <c:pt idx="1">
                  <c:v/>
                </c:pt>
              </c:strCache>
            </c:strRef>
          </c:cat>
          <c:val>
            <c:numRef>
              <c:f>Sheet1!$C$2:$C$3</c:f>
              <c:numCache>
                <c:formatCode>General</c:formatCode>
                <c:ptCount val="2"/>
                <c:pt idx="0">
                  <c:v>10.58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107</c:v>
                </c:pt>
                <c:pt idx="1">
                  <c:v/>
                </c:pt>
              </c:strCache>
            </c:strRef>
          </c:cat>
          <c:val>
            <c:numRef>
              <c:f>Sheet1!$D$2:$D$3</c:f>
              <c:numCache>
                <c:formatCode>General</c:formatCode>
                <c:ptCount val="2"/>
                <c:pt idx="0">
                  <c:v>9.9</c:v>
                </c:pt>
                <c:pt idx="1">
                  <c:v>25.94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107</c:v>
                </c:pt>
                <c:pt idx="1">
                  <c:v/>
                </c:pt>
              </c:strCache>
            </c:strRef>
          </c:cat>
          <c:val>
            <c:numRef>
              <c:f>Sheet1!$E$2:$E$3</c:f>
              <c:numCache>
                <c:formatCode>General</c:formatCode>
                <c:ptCount val="2"/>
                <c:pt idx="1">
                  <c:v>17.33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107</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4407"/>
          <c:min val="9.39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160</c:v>
                </c:pt>
                <c:pt idx="1">
                  <c:v>IX 202</c:v>
                </c:pt>
              </c:strCache>
            </c:strRef>
          </c:cat>
          <c:val>
            <c:numRef>
              <c:f>Sheet1!$B$2:$B$3</c:f>
              <c:numCache>
                <c:formatCode>General</c:formatCode>
                <c:ptCount val="2"/>
                <c:pt idx="0">
                  <c:v>11.56</c:v>
                </c:pt>
                <c:pt idx="1">
                  <c:v>19.86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160</a:t>
                    </a:r>
                  </a:p>
                  <a:p>
                    <a:r>
                      <a:t>15.84</a:t>
                    </a:r>
                  </a:p>
                </c:rich>
              </c:tx>
              <c:dLblPos val="l"/>
              <c:showLegendKey val="0"/>
              <c:showVal val="1"/>
              <c:showCatName val="0"/>
              <c:showSerName val="0"/>
              <c:showPercent val="0"/>
              <c:showBubbleSize val="0"/>
            </c:dLbl>
            <c:dLbl>
              <c:idx val="1"/>
              <c:tx>
                <c:rich>
                  <a:bodyPr/>
                  <a:lstStyle/>
                  <a:p>
                    <a:r>
                      <a:t>IX 202</a:t>
                    </a:r>
                  </a:p>
                  <a:p>
                    <a:r>
                      <a:t>35.06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160</c:v>
                </c:pt>
                <c:pt idx="1">
                  <c:v>IX 202</c:v>
                </c:pt>
              </c:strCache>
            </c:strRef>
          </c:cat>
          <c:val>
            <c:numRef>
              <c:f>Sheet1!$C$2:$C$3</c:f>
              <c:numCache>
                <c:formatCode>General</c:formatCode>
                <c:ptCount val="2"/>
                <c:pt idx="0">
                  <c:v>15.84</c:v>
                </c:pt>
                <c:pt idx="1">
                  <c:v>35.06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160</c:v>
                </c:pt>
                <c:pt idx="1">
                  <c:v>IX 202</c:v>
                </c:pt>
              </c:strCache>
            </c:strRef>
          </c:cat>
          <c:val>
            <c:numRef>
              <c:f>Sheet1!$D$2:$D$3</c:f>
              <c:numCache>
                <c:formatCode>General</c:formatCode>
                <c:ptCount val="2"/>
                <c:pt idx="0">
                  <c:v>9.9</c:v>
                </c:pt>
                <c:pt idx="1">
                  <c:v>25.94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160</c:v>
                </c:pt>
                <c:pt idx="1">
                  <c:v>IX 202</c:v>
                </c:pt>
              </c:strCache>
            </c:strRef>
          </c:cat>
          <c:val>
            <c:numRef>
              <c:f>Sheet1!$E$2:$E$3</c:f>
              <c:numCache>
                <c:formatCode>General</c:formatCode>
                <c:ptCount val="2"/>
                <c:pt idx="1">
                  <c:v>17.33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160</c:v>
                </c:pt>
                <c:pt idx="1">
                  <c:v>IX 202</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5.5559"/>
          <c:min val="9.39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Sheet1!$B$2:$B$3</c:f>
              <c:numCache>
                <c:formatCode>General</c:formatCode>
                <c:ptCount val="2"/>
                <c:pt idx="0">
                  <c:v>12.45</c:v>
                </c:pt>
                <c:pt idx="1">
                  <c:v>20.99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114</a:t>
                    </a:r>
                  </a:p>
                  <a:p>
                    <a:r>
                      <a:t>12.49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Sheet1!$C$2:$C$3</c:f>
              <c:numCache>
                <c:formatCode>General</c:formatCode>
                <c:ptCount val="2"/>
                <c:pt idx="0">
                  <c:v>12.49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Sheet1!$D$2:$D$3</c:f>
              <c:numCache>
                <c:formatCode>General</c:formatCode>
                <c:ptCount val="2"/>
                <c:pt idx="0">
                  <c:v>10.99</c:v>
                </c:pt>
                <c:pt idx="1">
                  <c:v>31.32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Sheet1!$E$2:$E$3</c:f>
              <c:numCache>
                <c:formatCode>General</c:formatCode>
                <c:ptCount val="2"/>
                <c:pt idx="1">
                  <c:v>18.27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8218"/>
          <c:min val="10.49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Sheet1!$B$2:$B$3</c:f>
              <c:numCache>
                <c:formatCode>General</c:formatCode>
                <c:ptCount val="2"/>
                <c:pt idx="0">
                  <c:v>12.45</c:v>
                </c:pt>
                <c:pt idx="1">
                  <c:v>20.99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10.22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Sheet1!$C$2:$C$3</c:f>
              <c:numCache>
                <c:formatCode>General</c:formatCode>
                <c:ptCount val="2"/>
                <c:pt idx="0">
                  <c:v>10.22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Sheet1!$D$2:$D$3</c:f>
              <c:numCache>
                <c:formatCode>General</c:formatCode>
                <c:ptCount val="2"/>
                <c:pt idx="0">
                  <c:v>10.99</c:v>
                </c:pt>
                <c:pt idx="1">
                  <c:v>31.32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Sheet1!$E$2:$E$3</c:f>
              <c:numCache>
                <c:formatCode>General</c:formatCode>
                <c:ptCount val="2"/>
                <c:pt idx="1">
                  <c:v>18.27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8218"/>
          <c:min val="9.71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Sheet1!$B$2:$B$3</c:f>
              <c:numCache>
                <c:formatCode>General</c:formatCode>
                <c:ptCount val="2"/>
                <c:pt idx="0">
                  <c:v>12.45</c:v>
                </c:pt>
                <c:pt idx="1">
                  <c:v>20.99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148</a:t>
                    </a:r>
                  </a:p>
                  <a:p>
                    <a:r>
                      <a:t>16.3</a:t>
                    </a:r>
                  </a:p>
                </c:rich>
              </c:tx>
              <c:dLblPos val="l"/>
              <c:showLegendKey val="0"/>
              <c:showVal val="1"/>
              <c:showCatName val="0"/>
              <c:showSerName val="0"/>
              <c:showPercent val="0"/>
              <c:showBubbleSize val="0"/>
            </c:dLbl>
            <c:dLbl>
              <c:idx val="1"/>
              <c:tx>
                <c:rich>
                  <a:bodyPr/>
                  <a:lstStyle/>
                  <a:p>
                    <a:r>
                      <a:t>IX 189</a:t>
                    </a:r>
                  </a:p>
                  <a:p>
                    <a:r>
                      <a:t>34.6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Sheet1!$C$2:$C$3</c:f>
              <c:numCache>
                <c:formatCode>General</c:formatCode>
                <c:ptCount val="2"/>
                <c:pt idx="0">
                  <c:v>16.3</c:v>
                </c:pt>
                <c:pt idx="1">
                  <c:v>34.6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Sheet1!$D$2:$D$3</c:f>
              <c:numCache>
                <c:formatCode>General</c:formatCode>
                <c:ptCount val="2"/>
                <c:pt idx="0">
                  <c:v>10.99</c:v>
                </c:pt>
                <c:pt idx="1">
                  <c:v>31.32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Sheet1!$E$2:$E$3</c:f>
              <c:numCache>
                <c:formatCode>General</c:formatCode>
                <c:ptCount val="2"/>
                <c:pt idx="1">
                  <c:v>18.27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5.0985"/>
          <c:min val="10.49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67.5%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7205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358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9224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6164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67.5%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11430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69.3%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32654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69.4% | -6.6%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910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16658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5045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65831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9068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69.3%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60407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41118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6495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82994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15150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86543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5210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+4.1%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1893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14.2%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59394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17815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7507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69.4% | -6.6%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55009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59969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+4.1%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22.8%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7885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+4.1%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27.9%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98847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+4.1%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1390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80644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29.0%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08661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13.5%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71293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12033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+4.1%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05966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14.2%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8970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34828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10720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79555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81769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+4.1%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22.8%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09264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+4.1%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27.9%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37143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+4.1%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74228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37590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29.0%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07317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13.5%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1861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9904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1374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3060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8097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129815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4752</Words>
  <Application>Microsoft Office PowerPoint</Application>
  <PresentationFormat>On-screen Show (16:9)</PresentationFormat>
  <Paragraphs>1008</Paragraphs>
  <Slides>48</Slides>
  <Notes>48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2025-09-14T09:35:30Z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