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97"/>
    <a:srgbClr val="C00000"/>
    <a:srgbClr val="7DC9C4"/>
    <a:srgbClr val="006C6D"/>
    <a:srgbClr val="7ECAC4"/>
    <a:srgbClr val="FF8080"/>
    <a:srgbClr val="8DCFCA"/>
    <a:srgbClr val="A6DAD6"/>
    <a:srgbClr val="B2DFDC"/>
    <a:srgbClr val="43A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30513BB-90C1-4CDE-B3A7-A5FD0C6600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276A1C1-3076-46D8-8316-4DD03BB648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A69845C-1D03-414E-B13C-3CD5029EA7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1980DA9-3577-4A34-AC82-431D79D4C1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3950BDF-E132-4DD0-9167-5C1F4E180E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CEB32DB-1F35-4476-BD55-276212E8E0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BA39E6C-8804-4F4C-A5DE-CC43DB3B02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85C3C82-A03D-412A-A620-04EFF5A408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1"/>
        <c:ser>
          <c:idx val="2"/>
          <c:order val="0"/>
          <c:tx>
            <c:strRef>
              <c:f>Sheet1!$B$1</c:f>
              <c:strCache>
                <c:ptCount val="1"/>
                <c:pt idx="0">
                  <c:v>vs 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6BB3-4B8C-B509-8907AD7C9642}"/>
              </c:ext>
            </c:extLst>
          </c:dPt>
          <c:dPt>
            <c:idx val="2"/>
            <c:invertIfNegative val="1"/>
            <c:bubble3D val="0"/>
            <c:extLst>
              <c:ext xmlns:c16="http://schemas.microsoft.com/office/drawing/2014/chart" uri="{C3380CC4-5D6E-409C-BE32-E72D297353CC}">
                <c16:uniqueId val="{00000002-6BB3-4B8C-B509-8907AD7C9642}"/>
              </c:ext>
            </c:extLst>
          </c:dPt>
          <c:dPt>
            <c:idx val="3"/>
            <c:invertIfNegative val="1"/>
            <c:bubble3D val="0"/>
            <c:extLst>
              <c:ext xmlns:c16="http://schemas.microsoft.com/office/drawing/2014/chart" uri="{C3380CC4-5D6E-409C-BE32-E72D297353CC}">
                <c16:uniqueId val="{00000003-6BB3-4B8C-B509-8907AD7C9642}"/>
              </c:ext>
            </c:extLst>
          </c:dPt>
          <c:dPt>
            <c:idx val="5"/>
            <c:invertIfNegative val="1"/>
            <c:bubble3D val="0"/>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BC05768A-EA06-4C80-AA17-03D984D0CA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10C8CE23-CAF5-4B54-93AB-80E9BFE0CC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4EC94801-675D-46A1-A78C-45BCA0877B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22C6B9CE-2D54-46F1-AB31-77A8311307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B5DA1235-C8A4-4C0A-88CF-2C0A6A2041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CE351A6A-6342-40D1-A438-D551D2D579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180A45D5-9FA4-4576-BF89-DECAA678BF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E37DD86E-B281-4A92-AB22-8EE38BFD09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ACCBF5C0-2D58-421F-9F46-E99B76865E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9C5FDAD6-85DA-4952-BFC6-9515B68E91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1922111B-7C97-4570-80F8-A29F2A6407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A977D2CD-711A-4579-AD4C-8BF5A30AD1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4B327098-EBBB-47EB-AA47-42F8686E7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0718ED47-319A-4DB4-B2C4-1976D37A7E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2AC8A9F1-F5B7-4479-92FE-DF75F60FAD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C621D58C-F83B-4377-A13C-1C0E6991D5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4C3C59FB-4DE2-4CFF-BCDE-376548040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1D7814CB-CFBE-4753-B42E-4B624F84F1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19B75745-8E40-441B-8EF9-26DEE5CB61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571C0ABD-1550-4F29-9A79-13219DF21E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307CB691-2BAF-4DEF-BB15-25F32257CF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0DA7A3BC-4EEC-41D5-B9EB-22B08F0E89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7559E5A0-4724-43BE-B699-66C5C80267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8BB45AE8-3430-43C7-96B9-62E2804486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6EED6D6D-47C2-4D48-806B-D14039892B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17248AED-A0B6-4C00-ACCE-0A897345F1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9FC6509D-603A-4815-8DE1-737C7AC75C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50365D45-B555-407A-8E09-9AA47B8131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AA6D871A-67B2-4B9C-9C90-790A6D6E4D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BD5EE612-C762-4EA0-8593-05C0FF8C8D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9CAC74F8-7E7C-464A-9E3F-05C1DF2E7A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5E5137BC-F99B-408B-988F-859ADA300A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C91D412B-895F-4272-B589-D05D15FF57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DB6A021D-2C2B-4C30-9115-87E87C5C3B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7E31AAD4-F795-42E5-8D86-05807F6166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E3A01D47-CAFB-43A6-9BE4-91C5CC5034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819B6790-54B1-4719-A495-9E13E01926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18423E87-9DF7-4105-8080-EFBD04AD8A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CF0AAA7F-4B10-4C0E-BFAA-10C121985B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56598B7D-E34D-4D41-9F02-4D3684A6A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82411DE2-D628-47C2-B0C0-D0DECFC249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E2E617A0-C748-49C6-A132-E5345CDBCB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FF69BA5E-8C16-4BBC-A07C-24D1F0FB60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BC583C46-6743-41C0-AD6C-44F3EC501D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C90BECFA-859A-4A69-B36E-27EE4AAE19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DE8CEB6E-33EE-43CE-BF6A-E0E0C6B838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EC250A54-3CCC-47A9-B853-9F5C8E5458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2015CE36-1A4F-429A-B5D1-A706A79193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2641CC68-63E9-4C9A-86FF-AE146AA0BD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64E48D6A-2D07-47D5-96A1-56AA62584E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C4783222-B8F0-4956-BE43-6BE93C193C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D3841DF6-6847-4F6F-A2EE-034D714649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8BF6348E-3C74-426D-9B31-711DAA1B49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1F6A9394-3D53-4CA4-8EC7-80D352E13D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A5671220-C15A-4B13-A6B0-CF4B86CA5E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1BCD6217-46A0-42DA-910C-B9DB685BD7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C0A82A28-224A-4CFE-8A68-4DDB8043B7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20/08/2025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4030348798"/>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C0000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8080"/>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196433404"/>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AC113E98-7689-4749-B74E-87793737B60D}">
  <ds:schemaRefs>
    <ds:schemaRef ds:uri="http://schemas.microsoft.com/sharepoint/v3/contenttype/forms"/>
  </ds:schemaRefs>
</ds:datastoreItem>
</file>

<file path=customXml/itemProps3.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86</TotalTime>
  <Words>4487</Words>
  <Application>Microsoft Office PowerPoint</Application>
  <PresentationFormat>On-screen Show (16:9)</PresentationFormat>
  <Paragraphs>1751</Paragraphs>
  <Slides>10</Slides>
  <Notes>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49</cp:revision>
  <dcterms:created xsi:type="dcterms:W3CDTF">2024-07-05T15:31:56Z</dcterms:created>
  <dcterms:modified xsi:type="dcterms:W3CDTF">2025-08-20T14:47:16Z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