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60" y="300"/>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AEABA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rgbClr val="BCBBBB"/>
            </a:solidFill>
            <a:ln w="22225">
              <a:solidFill>
                <a:schemeClr val="bg1"/>
              </a:solidFill>
            </a:ln>
          </c:spPr>
          <c:invertIfNegative val="0"/>
          <c:dPt>
            <c:idx val="0"/>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ACE48A7-2821-4647-977F-24DA7F2714C8}"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FDA-4C69-8E79-A083B7EFBA29}"/>
                </c:ext>
              </c:extLst>
            </c:dLbl>
            <c:dLbl>
              <c:idx val="1"/>
              <c:tx>
                <c:rich>
                  <a:bodyPr/>
                  <a:lstStyle/>
                  <a:p>
                    <a:fld id="{CED3B315-B639-401B-B1A6-07ED52C9B7F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29D74274-CB64-45C5-A854-B940ACA29E9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898BC659-CD91-4DCB-BC52-3EA11F5082F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D1F0526D-2FA4-4751-9FCE-17B000B16A33}"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DA-4C69-8E79-A083B7EFBA29}"/>
                </c:ext>
              </c:extLst>
            </c:dLbl>
            <c:dLbl>
              <c:idx val="5"/>
              <c:tx>
                <c:rich>
                  <a:bodyPr/>
                  <a:lstStyle/>
                  <a:p>
                    <a:fld id="{D12A081D-32D6-472C-A5D6-1D0DC15926B6}"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DA-4C69-8E79-A083B7EFBA29}"/>
                </c:ext>
              </c:extLst>
            </c:dLbl>
            <c:dLbl>
              <c:idx val="6"/>
              <c:tx>
                <c:rich>
                  <a:bodyPr/>
                  <a:lstStyle/>
                  <a:p>
                    <a:fld id="{165A264C-245D-4286-854D-F20CCDE4BAB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52AE1B2C-9895-47C4-988C-74F3B5C9D1F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38A014F4-402A-4BCD-89A5-BF31A7FD1C48}"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BFDA-4C69-8E79-A083B7EFBA29}"/>
                </c:ext>
              </c:extLst>
            </c:dLbl>
            <c:dLbl>
              <c:idx val="9"/>
              <c:tx>
                <c:rich>
                  <a:bodyPr/>
                  <a:lstStyle/>
                  <a:p>
                    <a:fld id="{378E3C02-13C4-4AC7-A21B-60096F347334}"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BFDA-4C69-8E79-A083B7EFBA29}"/>
                </c:ext>
              </c:extLst>
            </c:dLbl>
            <c:dLbl>
              <c:idx val="10"/>
              <c:tx>
                <c:rich>
                  <a:bodyPr/>
                  <a:lstStyle/>
                  <a:p>
                    <a:fld id="{B9C5030A-C496-47DC-B012-82B447FC0F0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74C8E7B8-401A-4FEC-89B2-F23DAEF63A8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BFDA-4C69-8E79-A083B7EFBA29}"/>
                </c:ext>
              </c:extLst>
            </c:dLbl>
            <c:dLbl>
              <c:idx val="1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BFDA-4C69-8E79-A083B7EFBA29}"/>
                </c:ext>
              </c:extLst>
            </c:dLbl>
            <c:dLbl>
              <c:idx val="1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BFDA-4C69-8E79-A083B7EFBA29}"/>
                </c:ext>
              </c:extLst>
            </c:dLbl>
            <c:dLbl>
              <c:idx val="1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BFDA-4C69-8E79-A083B7EFBA29}"/>
                </c:ext>
              </c:extLst>
            </c:dLbl>
            <c:dLbl>
              <c:idx val="1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BFDA-4C69-8E79-A083B7EFBA29}"/>
                </c:ext>
              </c:extLst>
            </c:dLbl>
            <c:dLbl>
              <c:idx val="1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BFDA-4C69-8E79-A083B7EFBA29}"/>
                </c:ext>
              </c:extLst>
            </c:dLbl>
            <c:dLbl>
              <c:idx val="1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B-BFDA-4C69-8E79-A083B7EFBA29}"/>
                </c:ext>
              </c:extLst>
            </c:dLbl>
            <c:dLbl>
              <c:idx val="1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BFDA-4C69-8E79-A083B7EFBA29}"/>
                </c:ext>
              </c:extLst>
            </c:dLbl>
            <c:dLbl>
              <c:idx val="2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BFDA-4C69-8E79-A083B7EFBA29}"/>
                </c:ext>
              </c:extLst>
            </c:dLbl>
            <c:dLbl>
              <c:idx val="2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E-BFDA-4C69-8E79-A083B7EFBA29}"/>
                </c:ext>
              </c:extLst>
            </c:dLbl>
            <c:dLbl>
              <c:idx val="2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F-BFDA-4C69-8E79-A083B7EFBA29}"/>
                </c:ext>
              </c:extLst>
            </c:dLbl>
            <c:dLbl>
              <c:idx val="2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0-BFDA-4C69-8E79-A083B7EFBA29}"/>
                </c:ext>
              </c:extLst>
            </c:dLbl>
            <c:dLbl>
              <c:idx val="2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1-BFDA-4C69-8E79-A083B7EFBA29}"/>
                </c:ext>
              </c:extLst>
            </c:dLbl>
            <c:dLbl>
              <c:idx val="2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2-BFDA-4C69-8E79-A083B7EFBA29}"/>
                </c:ext>
              </c:extLst>
            </c:dLbl>
            <c:dLbl>
              <c:idx val="2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3-BFDA-4C69-8E79-A083B7EFBA29}"/>
                </c:ext>
              </c:extLst>
            </c:dLbl>
            <c:dLbl>
              <c:idx val="2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4-BFDA-4C69-8E79-A083B7EFBA29}"/>
                </c:ext>
              </c:extLst>
            </c:dLbl>
            <c:dLbl>
              <c:idx val="2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BFDA-4C69-8E79-A083B7EFBA29}"/>
                </c:ext>
              </c:extLst>
            </c:dLbl>
            <c:dLbl>
              <c:idx val="2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BFDA-4C69-8E79-A083B7EFBA29}"/>
                </c:ext>
              </c:extLst>
            </c:dLbl>
            <c:dLbl>
              <c:idx val="3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7-BFDA-4C69-8E79-A083B7EFBA29}"/>
                </c:ext>
              </c:extLst>
            </c:dLbl>
            <c:dLbl>
              <c:idx val="3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BFDA-4C69-8E79-A083B7EFBA29}"/>
                </c:ext>
              </c:extLst>
            </c:dLbl>
            <c:dLbl>
              <c:idx val="3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BFDA-4C69-8E79-A083B7EFBA29}"/>
                </c:ext>
              </c:extLst>
            </c:dLbl>
            <c:dLbl>
              <c:idx val="3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BFDA-4C69-8E79-A083B7EFBA29}"/>
                </c:ext>
              </c:extLst>
            </c:dLbl>
            <c:dLbl>
              <c:idx val="3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BFDA-4C69-8E79-A083B7EFBA29}"/>
                </c:ext>
              </c:extLst>
            </c:dLbl>
            <c:dLbl>
              <c:idx val="3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BFDA-4C69-8E79-A083B7EFBA29}"/>
                </c:ext>
              </c:extLst>
            </c:dLbl>
            <c:dLbl>
              <c:idx val="3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BFDA-4C69-8E79-A083B7EFBA29}"/>
                </c:ext>
              </c:extLst>
            </c:dLbl>
            <c:dLbl>
              <c:idx val="3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BFDA-4C69-8E79-A083B7EFBA29}"/>
                </c:ext>
              </c:extLst>
            </c:dLbl>
            <c:dLbl>
              <c:idx val="3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BFDA-4C69-8E79-A083B7EFBA29}"/>
                </c:ext>
              </c:extLst>
            </c:dLbl>
            <c:dLbl>
              <c:idx val="3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BFDA-4C69-8E79-A083B7EFBA29}"/>
                </c:ext>
              </c:extLst>
            </c:dLbl>
            <c:dLbl>
              <c:idx val="4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BFDA-4C69-8E79-A083B7EFBA29}"/>
                </c:ext>
              </c:extLst>
            </c:dLbl>
            <c:dLbl>
              <c:idx val="4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2-BFDA-4C69-8E79-A083B7EFBA29}"/>
                </c:ext>
              </c:extLst>
            </c:dLbl>
            <c:dLbl>
              <c:idx val="4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BFDA-4C69-8E79-A083B7EFBA29}"/>
                </c:ext>
              </c:extLst>
            </c:dLbl>
            <c:dLbl>
              <c:idx val="4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BFDA-4C69-8E79-A083B7EFBA29}"/>
                </c:ext>
              </c:extLst>
            </c:dLbl>
            <c:dLbl>
              <c:idx val="4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BFDA-4C69-8E79-A083B7EFBA29}"/>
                </c:ext>
              </c:extLst>
            </c:dLbl>
            <c:dLbl>
              <c:idx val="4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BFDA-4C69-8E79-A083B7EFBA29}"/>
                </c:ext>
              </c:extLst>
            </c:dLbl>
            <c:dLbl>
              <c:idx val="4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7-BFDA-4C69-8E79-A083B7EFBA29}"/>
                </c:ext>
              </c:extLst>
            </c:dLbl>
            <c:dLbl>
              <c:idx val="4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BFDA-4C69-8E79-A083B7EFBA29}"/>
                </c:ext>
              </c:extLst>
            </c:dLbl>
            <c:dLbl>
              <c:idx val="4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BFDA-4C69-8E79-A083B7EFBA2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2"/>
                      </a:solidFill>
                      <a:round/>
                    </a:ln>
                    <a:effectLst/>
                  </c:spPr>
                </c15:leaderLines>
              </c:ext>
            </c:extLst>
          </c:dLbls>
          <c:xVal>
            <c:numRef>
              <c:f>Sheet1!$A$2:$A$50</c:f>
              <c:numCache>
                <c:formatCode>General</c:formatCode>
                <c:ptCount val="49"/>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numCache>
            </c:numRef>
          </c:xVal>
          <c:yVal>
            <c:numRef>
              <c:f>Sheet1!$B$2:$B$50</c:f>
              <c:numCache>
                <c:formatCode>General</c:formatCode>
                <c:ptCount val="49"/>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numCache>
            </c:numRef>
          </c:yVal>
          <c:bubbleSize>
            <c:numRef>
              <c:f>Sheet1!$C$2:$C$50</c:f>
              <c:numCache>
                <c:formatCode>General</c:formatCode>
                <c:ptCount val="49"/>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numCache>
            </c:numRef>
          </c:bubbleSize>
          <c:bubble3D val="0"/>
          <c:extLst>
            <c:ext xmlns:c15="http://schemas.microsoft.com/office/drawing/2012/chart" uri="{02D57815-91ED-43cb-92C2-25804820EDAC}">
              <c15:datalabelsRange>
                <c15:f>Sheet1!$E$2:$E$50</c15:f>
                <c15:dlblRangeCache>
                  <c:ptCount val="49"/>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143EE2A9-4067-47D9-9269-87B324ED1007}"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E91BB796-57D2-4482-90CE-246EB367D2B4}"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9335F4AD-FBC8-45B7-9C49-BDC625899973}"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1B45546F-2A03-4A84-A088-CA52B0CFCC24}"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83CC3B94-880B-4DA3-B40F-2973CB183268}"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80E6DAA1-7D5C-463C-8F16-0AF4FBDD6B7A}"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5B241715-2B9D-478F-BA0F-6AF8D7E4919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ED16F6CA-A355-46FA-8F8E-F54AE6CB2E28}"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DFAE0EFC-FA1A-465D-B148-5034DA83653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BE4598E7-964E-40CA-B077-204483775372}"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27/08/2025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8/27/2025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8/27/2025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8/27/2025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8/27/2025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8/27/2025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8/27/2025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8/27/2025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8/27/2025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8/27/2025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8/27/2025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8/27/2025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8/27/2025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8/27/2025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2591129539"/>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8/27/2025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8/27/2025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8/27/2025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dirty="0"/>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err="1">
                <a:highlight>
                  <a:srgbClr val="FFFF00"/>
                </a:highlight>
              </a:rPr>
              <a:t>Manuf</a:t>
            </a:r>
            <a:r>
              <a:rPr lang="en-US" dirty="0">
                <a:highlight>
                  <a:srgbClr val="FFFF00"/>
                </a:highlight>
              </a:rPr>
              <a:t>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8/27/2025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8/27/2025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4110415323"/>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8/27/2025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8/27/2025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1207592088"/>
              </p:ext>
            </p:extLst>
          </p:nvPr>
        </p:nvGraphicFramePr>
        <p:xfrm>
          <a:off x="503234" y="1134334"/>
          <a:ext cx="8136765" cy="3602742"/>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277134">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277134">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0438625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7113630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478226403"/>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7</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11647447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69004E-13CB-4752-B39D-2BEF8CE131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860</Words>
  <Application>Microsoft Office PowerPoint</Application>
  <PresentationFormat>On-screen Show (16:9)</PresentationFormat>
  <Paragraphs>281</Paragraphs>
  <Slides>8</Slides>
  <Notes>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Manuf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Sophie  ZIMMERMANN</cp:lastModifiedBy>
  <cp:revision>22</cp:revision>
  <dcterms:created xsi:type="dcterms:W3CDTF">2024-07-05T14:32:36Z</dcterms:created>
  <dcterms:modified xsi:type="dcterms:W3CDTF">2025-08-27T16:23:32Z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