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31.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ags/tag32.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ags/tag33.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35.xml" ContentType="application/vnd.openxmlformats-officedocument.presentationml.tag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ags/tag36.xml" ContentType="application/vnd.openxmlformats-officedocument.presentationml.tags+xml"/>
  <Override PartName="/ppt/charts/chart8.xml" ContentType="application/vnd.openxmlformats-officedocument.drawingml.chart+xml"/>
  <Override PartName="/ppt/tags/tag37.xml" ContentType="application/vnd.openxmlformats-officedocument.presentationml.tags+xml"/>
  <Override PartName="/ppt/charts/chart9.xml" ContentType="application/vnd.openxmlformats-officedocument.drawingml.chart+xml"/>
  <Override PartName="/ppt/tags/tag38.xml" ContentType="application/vnd.openxmlformats-officedocument.presentationml.tags+xml"/>
  <Override PartName="/ppt/notesSlides/notesSlide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tags/tag41.xml" ContentType="application/vnd.openxmlformats-officedocument.presentationml.tags+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42.xml" ContentType="application/vnd.openxmlformats-officedocument.presentationml.tags+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43.xml" ContentType="application/vnd.openxmlformats-officedocument.presentationml.tags+xml"/>
  <Override PartName="/ppt/charts/chart22.xml" ContentType="application/vnd.openxmlformats-officedocument.drawingml.chart+xml"/>
  <Override PartName="/ppt/charts/style7.xml" ContentType="application/vnd.ms-office.chartstyle+xml"/>
  <Override PartName="/ppt/charts/colors7.xml" ContentType="application/vnd.ms-office.chartcolorstyle+xml"/>
  <Override PartName="/ppt/tags/tag44.xml" ContentType="application/vnd.openxmlformats-officedocument.presentationml.tags+xml"/>
  <Override PartName="/ppt/charts/chart23.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2"/>
  </p:notesMasterIdLst>
  <p:sldIdLst>
    <p:sldId id="2147378824" r:id="rId5"/>
    <p:sldId id="2147475134" r:id="rId6"/>
    <p:sldId id="2147475146" r:id="rId7"/>
    <p:sldId id="2147475147" r:id="rId8"/>
    <p:sldId id="2147477347" r:id="rId9"/>
    <p:sldId id="2147477346" r:id="rId10"/>
    <p:sldId id="2147472910" r:id="rId11"/>
    <p:sldId id="2147475118" r:id="rId12"/>
    <p:sldId id="2147473876" r:id="rId13"/>
    <p:sldId id="2147475133" r:id="rId14"/>
    <p:sldId id="2147477358" r:id="rId15"/>
    <p:sldId id="2147477359" r:id="rId16"/>
    <p:sldId id="2147477360" r:id="rId17"/>
    <p:sldId id="2147477361" r:id="rId18"/>
    <p:sldId id="2147477362" r:id="rId19"/>
    <p:sldId id="2147477363" r:id="rId20"/>
    <p:sldId id="2147477364" r:id="rId2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6" y="43"/>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ZIMMERMANN" userId="a3ccab47-c860-43ce-9c7d-ef7907b0df29" providerId="ADAL" clId="{4314325D-4433-4527-A5B8-00254240609C}"/>
    <pc:docChg chg="custSel modSld">
      <pc:chgData name="Sophie  ZIMMERMANN" userId="a3ccab47-c860-43ce-9c7d-ef7907b0df29" providerId="ADAL" clId="{4314325D-4433-4527-A5B8-00254240609C}" dt="2024-11-01T08:17:47.742" v="298" actId="1037"/>
      <pc:docMkLst>
        <pc:docMk/>
      </pc:docMkLst>
      <pc:sldChg chg="delSp modSp mod">
        <pc:chgData name="Sophie  ZIMMERMANN" userId="a3ccab47-c860-43ce-9c7d-ef7907b0df29" providerId="ADAL" clId="{4314325D-4433-4527-A5B8-00254240609C}" dt="2024-11-01T08:17:47.742" v="298" actId="1037"/>
        <pc:sldMkLst>
          <pc:docMk/>
          <pc:sldMk cId="435966349" sldId="2147475142"/>
        </pc:sldMkLst>
        <pc:spChg chg="mod">
          <ac:chgData name="Sophie  ZIMMERMANN" userId="a3ccab47-c860-43ce-9c7d-ef7907b0df29" providerId="ADAL" clId="{4314325D-4433-4527-A5B8-00254240609C}" dt="2024-11-01T08:17:47.742" v="298" actId="1037"/>
          <ac:spMkLst>
            <pc:docMk/>
            <pc:sldMk cId="435966349" sldId="2147475142"/>
            <ac:spMk id="7" creationId="{7DAAFD34-D311-196F-D318-B7CBB2FC55F1}"/>
          </ac:spMkLst>
        </pc:spChg>
        <pc:spChg chg="mod">
          <ac:chgData name="Sophie  ZIMMERMANN" userId="a3ccab47-c860-43ce-9c7d-ef7907b0df29" providerId="ADAL" clId="{4314325D-4433-4527-A5B8-00254240609C}" dt="2024-11-01T08:09:44.237" v="264" actId="3064"/>
          <ac:spMkLst>
            <pc:docMk/>
            <pc:sldMk cId="435966349" sldId="2147475142"/>
            <ac:spMk id="11" creationId="{BFC1BC53-B2B2-88E8-FF22-46D4B5DF9712}"/>
          </ac:spMkLst>
        </pc:spChg>
        <pc:spChg chg="del">
          <ac:chgData name="Sophie  ZIMMERMANN" userId="a3ccab47-c860-43ce-9c7d-ef7907b0df29" providerId="ADAL" clId="{4314325D-4433-4527-A5B8-00254240609C}" dt="2024-11-01T08:06:30.393" v="36" actId="478"/>
          <ac:spMkLst>
            <pc:docMk/>
            <pc:sldMk cId="435966349" sldId="2147475142"/>
            <ac:spMk id="13" creationId="{5BF3929D-D92C-F9A2-4B40-D265B6BB67FB}"/>
          </ac:spMkLst>
        </pc:spChg>
        <pc:graphicFrameChg chg="mod">
          <ac:chgData name="Sophie  ZIMMERMANN" userId="a3ccab47-c860-43ce-9c7d-ef7907b0df29" providerId="ADAL" clId="{4314325D-4433-4527-A5B8-00254240609C}" dt="2024-11-01T08:08:59.352" v="211" actId="1038"/>
          <ac:graphicFrameMkLst>
            <pc:docMk/>
            <pc:sldMk cId="435966349" sldId="2147475142"/>
            <ac:graphicFrameMk id="3" creationId="{1DC37342-75B7-517B-0FBA-CC602F84C1AA}"/>
          </ac:graphicFrameMkLst>
        </pc:graphicFrameChg>
        <pc:graphicFrameChg chg="mod">
          <ac:chgData name="Sophie  ZIMMERMANN" userId="a3ccab47-c860-43ce-9c7d-ef7907b0df29" providerId="ADAL" clId="{4314325D-4433-4527-A5B8-00254240609C}" dt="2024-11-01T08:06:27.261" v="35" actId="207"/>
          <ac:graphicFrameMkLst>
            <pc:docMk/>
            <pc:sldMk cId="435966349" sldId="2147475142"/>
            <ac:graphicFrameMk id="6" creationId="{4BD8E265-B158-1A09-6C46-4182AF3CD473}"/>
          </ac:graphicFrameMkLst>
        </pc:graphicFrameChg>
      </pc:sldChg>
      <pc:sldChg chg="addSp delSp modSp mod">
        <pc:chgData name="Sophie  ZIMMERMANN" userId="a3ccab47-c860-43ce-9c7d-ef7907b0df29" providerId="ADAL" clId="{4314325D-4433-4527-A5B8-00254240609C}" dt="2024-11-01T08:09:34.754" v="261" actId="3064"/>
        <pc:sldMkLst>
          <pc:docMk/>
          <pc:sldMk cId="388833020" sldId="2147477354"/>
        </pc:sldMkLst>
        <pc:spChg chg="add mod">
          <ac:chgData name="Sophie  ZIMMERMANN" userId="a3ccab47-c860-43ce-9c7d-ef7907b0df29" providerId="ADAL" clId="{4314325D-4433-4527-A5B8-00254240609C}" dt="2024-11-01T08:09:34.754" v="261" actId="3064"/>
          <ac:spMkLst>
            <pc:docMk/>
            <pc:sldMk cId="388833020" sldId="2147477354"/>
            <ac:spMk id="6" creationId="{3FE029EB-0726-DE25-4BB2-E63DB2FC61E7}"/>
          </ac:spMkLst>
        </pc:spChg>
        <pc:spChg chg="mod">
          <ac:chgData name="Sophie  ZIMMERMANN" userId="a3ccab47-c860-43ce-9c7d-ef7907b0df29" providerId="ADAL" clId="{4314325D-4433-4527-A5B8-00254240609C}" dt="2024-11-01T08:03:17.874" v="32" actId="1038"/>
          <ac:spMkLst>
            <pc:docMk/>
            <pc:sldMk cId="388833020" sldId="2147477354"/>
            <ac:spMk id="10" creationId="{2F21E4D4-BECB-5A87-4711-14032D7492F3}"/>
          </ac:spMkLst>
        </pc:spChg>
        <pc:spChg chg="mod">
          <ac:chgData name="Sophie  ZIMMERMANN" userId="a3ccab47-c860-43ce-9c7d-ef7907b0df29" providerId="ADAL" clId="{4314325D-4433-4527-A5B8-00254240609C}" dt="2024-11-01T08:03:15.788" v="30" actId="1038"/>
          <ac:spMkLst>
            <pc:docMk/>
            <pc:sldMk cId="388833020" sldId="2147477354"/>
            <ac:spMk id="11" creationId="{29596734-6143-084A-A989-D15ABEC33874}"/>
          </ac:spMkLst>
        </pc:spChg>
        <pc:spChg chg="mod">
          <ac:chgData name="Sophie  ZIMMERMANN" userId="a3ccab47-c860-43ce-9c7d-ef7907b0df29" providerId="ADAL" clId="{4314325D-4433-4527-A5B8-00254240609C}" dt="2024-11-01T08:02:52.740" v="1" actId="20577"/>
          <ac:spMkLst>
            <pc:docMk/>
            <pc:sldMk cId="388833020" sldId="2147477354"/>
            <ac:spMk id="12" creationId="{6E8C0A4F-20D1-C9BE-33B2-1536980F5F2B}"/>
          </ac:spMkLst>
        </pc:spChg>
        <pc:spChg chg="del">
          <ac:chgData name="Sophie  ZIMMERMANN" userId="a3ccab47-c860-43ce-9c7d-ef7907b0df29" providerId="ADAL" clId="{4314325D-4433-4527-A5B8-00254240609C}" dt="2024-11-01T08:07:25.977" v="60" actId="478"/>
          <ac:spMkLst>
            <pc:docMk/>
            <pc:sldMk cId="388833020" sldId="2147477354"/>
            <ac:spMk id="13" creationId="{57F3CE99-2D24-4C4A-2381-79818FEE40AF}"/>
          </ac:spMkLst>
        </pc:spChg>
        <pc:graphicFrameChg chg="mod">
          <ac:chgData name="Sophie  ZIMMERMANN" userId="a3ccab47-c860-43ce-9c7d-ef7907b0df29" providerId="ADAL" clId="{4314325D-4433-4527-A5B8-00254240609C}" dt="2024-11-01T08:09:04.221" v="229" actId="1038"/>
          <ac:graphicFrameMkLst>
            <pc:docMk/>
            <pc:sldMk cId="388833020" sldId="2147477354"/>
            <ac:graphicFrameMk id="3" creationId="{470EE70F-4EB3-F5FC-7DA9-A5FD61BBAF43}"/>
          </ac:graphicFrameMkLst>
        </pc:graphicFrameChg>
        <pc:graphicFrameChg chg="mod">
          <ac:chgData name="Sophie  ZIMMERMANN" userId="a3ccab47-c860-43ce-9c7d-ef7907b0df29" providerId="ADAL" clId="{4314325D-4433-4527-A5B8-00254240609C}" dt="2024-11-01T08:08:37.368" v="136" actId="1037"/>
          <ac:graphicFrameMkLst>
            <pc:docMk/>
            <pc:sldMk cId="388833020" sldId="2147477354"/>
            <ac:graphicFrameMk id="14" creationId="{EB84C0ED-1820-DC7F-C3F8-BA9338BED815}"/>
          </ac:graphicFrameMkLst>
        </pc:graphicFrameChg>
      </pc:sldChg>
    </pc:docChg>
  </pc:docChgLst>
  <pc:docChgLst>
    <pc:chgData name="Neriman EL HADIDI" userId="4b24840c-84b3-44ac-9131-ca3568cb403b" providerId="ADAL" clId="{49AFDB74-6FD9-4071-ADAD-4F61DD009A87}"/>
    <pc:docChg chg="delMainMaster">
      <pc:chgData name="Neriman EL HADIDI" userId="4b24840c-84b3-44ac-9131-ca3568cb403b" providerId="ADAL" clId="{49AFDB74-6FD9-4071-ADAD-4F61DD009A87}" dt="2024-11-01T08:58:09.464" v="1" actId="2696"/>
      <pc:docMkLst>
        <pc:docMk/>
      </pc:docMkLst>
      <pc:sldMasterChg chg="del">
        <pc:chgData name="Neriman EL HADIDI" userId="4b24840c-84b3-44ac-9131-ca3568cb403b" providerId="ADAL" clId="{49AFDB74-6FD9-4071-ADAD-4F61DD009A87}" dt="2024-11-01T08:57:51.102" v="0" actId="2696"/>
        <pc:sldMasterMkLst>
          <pc:docMk/>
          <pc:sldMasterMk cId="823099819" sldId="2147483792"/>
        </pc:sldMasterMkLst>
      </pc:sldMasterChg>
      <pc:sldMasterChg chg="del">
        <pc:chgData name="Neriman EL HADIDI" userId="4b24840c-84b3-44ac-9131-ca3568cb403b" providerId="ADAL" clId="{49AFDB74-6FD9-4071-ADAD-4F61DD009A87}" dt="2024-11-01T08:58:09.464" v="1" actId="2696"/>
        <pc:sldMasterMkLst>
          <pc:docMk/>
          <pc:sldMasterMk cId="2459112471" sldId="214748384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7.xml"/><Relationship Id="rId1" Type="http://schemas.microsoft.com/office/2011/relationships/chartStyle" Target="style7.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45BCE56-FBF7-4A05-87C6-2CFE5E65EB6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0E21E27-E8B7-453C-B731-1699FF6BFCA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F962ED6-394D-4389-BFFD-16182DFCDFD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8547E66-B3B5-4795-91A0-5E9D64260118}"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469327A-EE4D-4E99-8EEF-06DD76367A4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92FA5A2-8FE5-4BE9-BE63-9820F25B0B1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7A97E2D-ACD5-4C44-A20D-F900861BF2E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6E0EE4A-C752-423E-9B9A-274917EE7AC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C05060A-46EF-448E-8457-8AE27149B48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F0A8D6E-6EE3-468F-9B34-3F9695D4843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7CA5282-0EBE-4D8D-8DF1-9FF608491B45}"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3E29D7B-9F63-48CD-B98E-8082AA97BDE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4D8CA30-57E7-41DA-B11B-574EB679C96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129B6B8-029E-4E97-B507-5D588B0BBFB1}"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365F807-2789-4C2C-BC89-CEC07786E42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2750189-BA51-42E6-B3C6-BF5877CFB55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C123D06-C93C-4BB7-8BCD-88676E376E2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8974098-9E19-485F-94A5-7AB9ECD9255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3ED9BA7-42F0-4947-AD7C-3D23A27451D5}"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70D29CF-75E0-48FC-84A7-96340107B55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8ED040E-CA1D-4507-B915-9D931C1BF81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80005C3-439B-4C4C-B84C-EB56E29F829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4E73999-124C-48BD-A0CF-62D57489047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F3152F5-5799-46C7-BF9B-0D4D6939F6A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E12F75C9-FF72-4372-A785-82F8BE17235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3983201E-F587-4AD5-AF00-E18CCBC4F25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75D06248-4705-4A6B-A982-2E30C87A2638}"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A6B46D0A-FA97-4D73-B273-14021B2F08D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65DDDE9E-2D02-4975-999F-D9CF11C0AD1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079961A8-7A26-4F09-80C4-EBF4B905E74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77702400-9A18-4FE2-BE48-BDEB5FCAC8A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92745AA0-3B0A-4226-A7CC-15CA2F97F82B}"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9EFEAF9-386F-49B7-9152-B314A47AD71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D186D71-7682-48AE-9216-748600B1FCE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94A1B17-EF38-4111-B7BF-12EB8F49F9B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850410F-EA1F-47CB-ABDA-C58F09EB907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D0C6F7F-C880-42A0-A103-5F37229C28E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A578861-B5C1-4E03-9BBE-4B5D56D820F1}"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75E86D7-CA8E-4A86-BA24-FC889863DBF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8580746-45EA-40FA-AB42-DAEC1302F345}"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989F5BC7-967D-4C38-A9C9-A4F22CB3F1C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AC432AA6-DE12-40B5-9549-EFA8EF52D8F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9E4CC3B2-BA10-4C9B-AED8-12F244AE345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547461D1-67C3-4913-933C-F05C306718BB}"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16360451-C560-4A33-B3FF-B8088D504C1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938E874D-52A0-4944-8A87-626A9642FFB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EDDE71AB-2BDC-4818-8656-97D1355290EF}"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B946AC81-6BCC-48F0-BF7D-66E86C8BE03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AF69FE93-1BA9-4182-8689-8851249D8191}"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17852779-9246-43DB-97F6-3C616239B95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56E3EDF3-F537-411A-A211-60CBD4156CA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125FF0A5-049F-4F21-A6E4-5699CC9C936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150D6BB3-A04A-4291-8689-D1B2B4E8878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D4578E03-1623-4E44-A5CF-C995C693897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09CFC379-73D8-40E7-A879-834D96E8EE4F}"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2817FEAC-7FF5-481B-8577-34B893F48F7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50F7FD3-E985-49A7-ADDC-1EFA60FB625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AD8A16B-190F-468B-BD40-E9A75C514E4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ED260DF-3F12-4AAE-89EF-EAB662E7163B}"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DE2AE86-7399-43FF-B242-8E5E2A871CB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DAD3E6D-977E-4DFB-9ADF-2526A357EE4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0CD88FD-FC85-4DA3-8AA7-86D5850F44F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673F6BB-C040-4C46-8F5C-58EF5E134998}"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073D46E-9CAE-41B0-ABAC-4BFD3789E545}"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53835FAD-251C-4263-8945-DD28111D077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F52C4479-2102-44A2-92E2-4154188E42B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B86E9265-F1AD-4E08-99B7-A54EB73AAD1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1A467F55-9B21-4AFF-B3AA-AF1A429834F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2D02F19B-7339-41CC-AEB8-762542F0AF5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6FFB1A37-B1AD-4121-973C-356C1E1E86D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9A424A79-18F1-4E3B-B88D-1D043ADD7F0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6A1D73F5-F57E-4BCC-BE48-AE67AAF09C41}"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A3B8A8D1-6132-4016-8246-ADA095D63AB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D217B48E-1136-4FB5-B9AA-F92D6F1B7D8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C298E785-2B24-47DA-9632-001312B519F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5CAA739B-C191-473B-B051-7C14811F149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E1F5BEBE-193C-4890-A56A-16660476BA5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0C873DEE-439D-4A09-B8E9-FE85E1F2E91C}"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8E9B96C8-3FA3-4771-AE9F-712B480F5F5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7701FFB9-A8C3-4154-8B2D-5B5DC91B36A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CA-4C16-90F6-A0D9A3D8DA8E}"/>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CA-4C16-90F6-A0D9A3D8DA8E}"/>
                </c:ext>
              </c:extLst>
            </c:dLbl>
            <c:dLbl>
              <c:idx val="1"/>
              <c:tx>
                <c:rich>
                  <a:bodyPr/>
                  <a:lstStyle/>
                  <a:p>
                    <a:fld id="{79C45C8D-95EE-4BD6-A3A8-DE4234AF8F32}"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CA-4C16-90F6-A0D9A3D8DA8E}"/>
                </c:ext>
              </c:extLst>
            </c:dLbl>
            <c:dLbl>
              <c:idx val="2"/>
              <c:tx>
                <c:rich>
                  <a:bodyPr/>
                  <a:lstStyle/>
                  <a:p>
                    <a:fld id="{69162DE9-099D-4FB2-B420-764DAB8C004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CA-4C16-90F6-A0D9A3D8DA8E}"/>
                </c:ext>
              </c:extLst>
            </c:dLbl>
            <c:dLbl>
              <c:idx val="3"/>
              <c:tx>
                <c:rich>
                  <a:bodyPr/>
                  <a:lstStyle/>
                  <a:p>
                    <a:fld id="{8C77BAEC-A47E-4E6D-93E4-76DA745CD3F2}"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CA-4C16-90F6-A0D9A3D8DA8E}"/>
                </c:ext>
              </c:extLst>
            </c:dLbl>
            <c:dLbl>
              <c:idx val="4"/>
              <c:tx>
                <c:rich>
                  <a:bodyPr/>
                  <a:lstStyle/>
                  <a:p>
                    <a:fld id="{ABC95285-5B8D-436F-BE40-2A0364843B9B}"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CA-4C16-90F6-A0D9A3D8DA8E}"/>
                </c:ext>
              </c:extLst>
            </c:dLbl>
            <c:dLbl>
              <c:idx val="5"/>
              <c:tx>
                <c:rich>
                  <a:bodyPr/>
                  <a:lstStyle/>
                  <a:p>
                    <a:fld id="{BBAA745A-A955-458A-8547-6D1FAE24A865}"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CA-4C16-90F6-A0D9A3D8DA8E}"/>
                </c:ext>
              </c:extLst>
            </c:dLbl>
            <c:dLbl>
              <c:idx val="6"/>
              <c:tx>
                <c:rich>
                  <a:bodyPr/>
                  <a:lstStyle/>
                  <a:p>
                    <a:fld id="{56E2BA00-1E96-4364-B350-8ADA6777683C}"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CA-4C16-90F6-A0D9A3D8DA8E}"/>
                </c:ext>
              </c:extLst>
            </c:dLbl>
            <c:dLbl>
              <c:idx val="7"/>
              <c:tx>
                <c:rich>
                  <a:bodyPr/>
                  <a:lstStyle/>
                  <a:p>
                    <a:fld id="{BFE3E94C-820A-4ED5-982B-FFB694A00CB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CA-4C16-90F6-A0D9A3D8DA8E}"/>
                </c:ext>
              </c:extLst>
            </c:dLbl>
            <c:dLbl>
              <c:idx val="8"/>
              <c:tx>
                <c:rich>
                  <a:bodyPr/>
                  <a:lstStyle/>
                  <a:p>
                    <a:fld id="{BA0FB2D6-BDCA-4964-880C-A2CF7A9BB58A}"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CA-4C16-90F6-A0D9A3D8DA8E}"/>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CA-4C16-90F6-A0D9A3D8DA8E}"/>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400g</c:v>
                </c:pt>
                <c:pt idx="1">
                  <c:v>420g</c:v>
                </c:pt>
                <c:pt idx="2">
                  <c:v>540g</c:v>
                </c:pt>
                <c:pt idx="3">
                  <c:v>400g</c:v>
                </c:pt>
                <c:pt idx="4">
                  <c:v>390g</c:v>
                </c:pt>
                <c:pt idx="5">
                  <c:v>420g</c:v>
                </c:pt>
                <c:pt idx="6">
                  <c:v>400g</c:v>
                </c:pt>
                <c:pt idx="7">
                  <c:v>1000g</c:v>
                </c:pt>
                <c:pt idx="8">
                  <c:v>400g</c:v>
                </c:pt>
                <c:pt idx="9">
                  <c:v>400g</c:v>
                </c:pt>
                <c:pt idx="10">
                  <c:v>410g</c:v>
                </c:pt>
                <c:pt idx="11">
                  <c:v>350g</c:v>
                </c:pt>
              </c:strCache>
            </c:strRef>
          </c:cat>
          <c:val>
            <c:numRef>
              <c:f>Sheet1!$B$2:$B$13</c:f>
              <c:numCache>
                <c:formatCode>0.00</c:formatCode>
                <c:ptCount val="12"/>
                <c:pt idx="0">
                  <c:v>31.95</c:v>
                </c:pt>
                <c:pt idx="1">
                  <c:v>31.95</c:v>
                </c:pt>
                <c:pt idx="2">
                  <c:v>43.5</c:v>
                </c:pt>
                <c:pt idx="3">
                  <c:v>42.95</c:v>
                </c:pt>
                <c:pt idx="4">
                  <c:v>31.95</c:v>
                </c:pt>
                <c:pt idx="5">
                  <c:v>31.95</c:v>
                </c:pt>
                <c:pt idx="6">
                  <c:v>31.95</c:v>
                </c:pt>
                <c:pt idx="7">
                  <c:v>56.95</c:v>
                </c:pt>
                <c:pt idx="8">
                  <c:v>31.95</c:v>
                </c:pt>
                <c:pt idx="9">
                  <c:v>31.95</c:v>
                </c:pt>
                <c:pt idx="10">
                  <c:v>31.95</c:v>
                </c:pt>
                <c:pt idx="11">
                  <c:v>42.95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400g</c:v>
                </c:pt>
                <c:pt idx="1">
                  <c:v>420g</c:v>
                </c:pt>
                <c:pt idx="2">
                  <c:v>540g</c:v>
                </c:pt>
                <c:pt idx="3">
                  <c:v>400g</c:v>
                </c:pt>
                <c:pt idx="4">
                  <c:v>390g</c:v>
                </c:pt>
                <c:pt idx="5">
                  <c:v>420g</c:v>
                </c:pt>
                <c:pt idx="6">
                  <c:v>400g</c:v>
                </c:pt>
                <c:pt idx="7">
                  <c:v>1000g</c:v>
                </c:pt>
                <c:pt idx="8">
                  <c:v>400g</c:v>
                </c:pt>
                <c:pt idx="9">
                  <c:v>400g</c:v>
                </c:pt>
                <c:pt idx="10">
                  <c:v>410g</c:v>
                </c:pt>
                <c:pt idx="11">
                  <c:v>350g</c:v>
                </c:pt>
              </c:strCache>
            </c:strRef>
          </c:cat>
          <c:val>
            <c:numRef>
              <c:f>Sheet1!$B$2:$B$13</c:f>
              <c:numCache>
                <c:formatCode>0.00</c:formatCode>
                <c:ptCount val="12"/>
                <c:pt idx="0">
                  <c:v>31.95</c:v>
                </c:pt>
                <c:pt idx="1">
                  <c:v>31.95</c:v>
                </c:pt>
                <c:pt idx="2">
                  <c:v>43.5</c:v>
                </c:pt>
                <c:pt idx="3">
                  <c:v>42.95</c:v>
                </c:pt>
                <c:pt idx="4">
                  <c:v>31.95</c:v>
                </c:pt>
                <c:pt idx="5">
                  <c:v>31.95</c:v>
                </c:pt>
                <c:pt idx="6">
                  <c:v>31.95</c:v>
                </c:pt>
                <c:pt idx="7">
                  <c:v>56.95</c:v>
                </c:pt>
                <c:pt idx="8">
                  <c:v>31.95</c:v>
                </c:pt>
                <c:pt idx="9">
                  <c:v>31.95</c:v>
                </c:pt>
                <c:pt idx="10">
                  <c:v>31.95</c:v>
                </c:pt>
                <c:pt idx="11">
                  <c:v>42.95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110ML</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Sheet1!$C$2:$C$10</c:f>
              <c:numCache>
                <c:formatCode>General</c:formatCode>
                <c:ptCount val="9"/>
                <c:pt idx="6" formatCode="&quot;Rp&quot;#,##0;\-&quot;Rp&quot;#,##0;&quot;Rp&quot;#,##0">
                  <c:v>2792.8312052902656</c:v>
                </c:pt>
                <c:pt idx="8" formatCode="&quot;Rp&quot;#,##0;\-&quot;Rp&quot;#,##0;&quot;Rp&quot;#,##0">
                  <c:v>2863.2650889061233</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115ML</c:v>
                </c:pt>
              </c:strCache>
            </c:strRef>
          </c:tx>
          <c:spPr>
            <a:ln w="19050">
              <a:noFill/>
            </a:ln>
          </c:spPr>
          <c:marker>
            <c:symbol val="dash"/>
            <c:size val="20"/>
            <c:spPr>
              <a:solidFill>
                <a:srgbClr val="FF99FF"/>
              </a:solidFill>
              <a:ln w="9525">
                <a:noFill/>
              </a:ln>
              <a:effectLst/>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Sheet1!$D$2:$D$10</c:f>
              <c:numCache>
                <c:formatCode>General</c:formatCode>
                <c:ptCount val="9"/>
                <c:pt idx="4" formatCode="&quot;Rp&quot;#,##0;\-&quot;Rp&quot;#,##0;&quot;Rp&quot;#,##0">
                  <c:v>2914.5186879531279</c:v>
                </c:pt>
                <c:pt idx="5" formatCode="&quot;Rp&quot;#,##0;\-&quot;Rp&quot;#,##0;&quot;Rp&quot;#,##0">
                  <c:v>2882.3390328978212</c:v>
                </c:pt>
                <c:pt idx="6" formatCode="&quot;Rp&quot;#,##0;\-&quot;Rp&quot;#,##0;&quot;Rp&quot;#,##0">
                  <c:v>2917.9009722180017</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125ML</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Sheet1!$E$2:$E$10</c:f>
              <c:numCache>
                <c:formatCode>"Rp"#,##0;\-"Rp"#,##0;"Rp"#,##0</c:formatCode>
                <c:ptCount val="9"/>
                <c:pt idx="0">
                  <c:v>2950.986704961932</c:v>
                </c:pt>
                <c:pt idx="1">
                  <c:v>2935.0404904988445</c:v>
                </c:pt>
                <c:pt idx="4">
                  <c:v>3498.981638418079</c:v>
                </c:pt>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140ML</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Sheet1!$F$2:$F$10</c:f>
              <c:numCache>
                <c:formatCode>General</c:formatCode>
                <c:ptCount val="9"/>
                <c:pt idx="2" formatCode="&quot;Rp&quot;#,##0;\-&quot;Rp&quot;#,##0;&quot;Rp&quot;#,##0">
                  <c:v>10676.518973829305</c:v>
                </c:pt>
              </c:numCache>
            </c:numRef>
          </c:val>
          <c:smooth val="0"/>
          <c:extLst>
            <c:ext xmlns:c16="http://schemas.microsoft.com/office/drawing/2014/chart" uri="{C3380CC4-5D6E-409C-BE32-E72D297353CC}">
              <c16:uniqueId val="{0000000B-47B4-4CC0-A4CC-244654BFF3D5}"/>
            </c:ext>
          </c:extLst>
        </c:ser>
        <c:ser>
          <c:idx val="4"/>
          <c:order val="4"/>
          <c:tx>
            <c:strRef>
              <c:f>Sheet1!$G$1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Sheet1!$G$2:$G$10</c:f>
              <c:numCache>
                <c:formatCode>General</c:formatCode>
                <c:ptCount val="9"/>
                <c:pt idx="6" formatCode="&quot;Rp&quot;#,##0;\-&quot;Rp&quot;#,##0;&quot;Rp&quot;#,##0">
                  <c:v>4568.5241001671293</c:v>
                </c:pt>
                <c:pt idx="8" formatCode="&quot;Rp&quot;#,##0;\-&quot;Rp&quot;#,##0;&quot;Rp&quot;#,##0">
                  <c:v>5071.0509045291883</c:v>
                </c:pt>
              </c:numCache>
            </c:numRef>
          </c:val>
          <c:smooth val="0"/>
          <c:extLst>
            <c:ext xmlns:c16="http://schemas.microsoft.com/office/drawing/2014/chart" uri="{C3380CC4-5D6E-409C-BE32-E72D297353CC}">
              <c16:uniqueId val="{0000000D-47B4-4CC0-A4CC-244654BFF3D5}"/>
            </c:ext>
          </c:extLst>
        </c:ser>
        <c:ser>
          <c:idx val="5"/>
          <c:order val="5"/>
          <c:tx>
            <c:strRef>
              <c:f>Sheet1!$H$1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0E-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0F-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0-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Sheet1!$H$2:$H$10</c:f>
              <c:numCache>
                <c:formatCode>General</c:formatCode>
                <c:ptCount val="9"/>
                <c:pt idx="3" formatCode="&quot;Rp&quot;#,##0;\-&quot;Rp&quot;#,##0;&quot;Rp&quot;#,##0">
                  <c:v>10486.928098095974</c:v>
                </c:pt>
              </c:numCache>
            </c:numRef>
          </c:val>
          <c:smooth val="0"/>
          <c:extLst>
            <c:ext xmlns:c16="http://schemas.microsoft.com/office/drawing/2014/chart" uri="{C3380CC4-5D6E-409C-BE32-E72D297353CC}">
              <c16:uniqueId val="{00000011-47B4-4CC0-A4CC-244654BFF3D5}"/>
            </c:ext>
          </c:extLst>
        </c:ser>
        <c:ser>
          <c:idx val="6"/>
          <c:order val="6"/>
          <c:tx>
            <c:strRef>
              <c:f>Sheet1!$I$1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12-47B4-4CC0-A4CC-244654BFF3D5}"/>
                </c:ext>
              </c:extLst>
            </c:dLbl>
            <c:dLbl>
              <c:idx val="2"/>
              <c:delete val="1"/>
              <c:extLst>
                <c:ext xmlns:c15="http://schemas.microsoft.com/office/drawing/2012/chart" uri="{CE6537A1-D6FC-4f65-9D91-7224C49458BB}"/>
                <c:ext xmlns:c16="http://schemas.microsoft.com/office/drawing/2014/chart" uri="{C3380CC4-5D6E-409C-BE32-E72D297353CC}">
                  <c16:uniqueId val="{00000013-47B4-4CC0-A4CC-244654BFF3D5}"/>
                </c:ext>
              </c:extLst>
            </c:dLbl>
            <c:dLbl>
              <c:idx val="3"/>
              <c:delete val="1"/>
              <c:extLst>
                <c:ext xmlns:c15="http://schemas.microsoft.com/office/drawing/2012/chart" uri="{CE6537A1-D6FC-4f65-9D91-7224C49458BB}"/>
                <c:ext xmlns:c16="http://schemas.microsoft.com/office/drawing/2014/chart" uri="{C3380CC4-5D6E-409C-BE32-E72D297353CC}">
                  <c16:uniqueId val="{00000014-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1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16-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17-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Sheet1!$I$2:$I$10</c:f>
              <c:numCache>
                <c:formatCode>General</c:formatCode>
                <c:ptCount val="9"/>
                <c:pt idx="4" formatCode="&quot;Rp&quot;#,##0;\-&quot;Rp&quot;#,##0;&quot;Rp&quot;#,##0">
                  <c:v>4224</c:v>
                </c:pt>
                <c:pt idx="6" formatCode="&quot;Rp&quot;#,##0;\-&quot;Rp&quot;#,##0;&quot;Rp&quot;#,##0">
                  <c:v>3936.4490445859874</c:v>
                </c:pt>
              </c:numCache>
            </c:numRef>
          </c:val>
          <c:smooth val="0"/>
          <c:extLst>
            <c:ext xmlns:c16="http://schemas.microsoft.com/office/drawing/2014/chart" uri="{C3380CC4-5D6E-409C-BE32-E72D297353CC}">
              <c16:uniqueId val="{00000019-47B4-4CC0-A4CC-244654BFF3D5}"/>
            </c:ext>
          </c:extLst>
        </c:ser>
        <c:ser>
          <c:idx val="8"/>
          <c:order val="7"/>
          <c:tx>
            <c:strRef>
              <c:f>Sheet1!$J$1</c:f>
              <c:strCache>
                <c:ptCount val="1"/>
                <c:pt idx="0">
                  <c:v>200ML</c:v>
                </c:pt>
              </c:strCache>
            </c:strRef>
          </c:tx>
          <c:spPr>
            <a:ln w="19050">
              <a:noFill/>
            </a:ln>
          </c:spPr>
          <c:marker>
            <c:symbol val="dash"/>
            <c:size val="20"/>
            <c:spPr>
              <a:solidFill>
                <a:schemeClr val="accent6"/>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1A-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1B-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Sheet1!$J$2:$J$10</c:f>
              <c:numCache>
                <c:formatCode>"Rp"#,##0;\-"Rp"#,##0;"Rp"#,##0</c:formatCode>
                <c:ptCount val="9"/>
                <c:pt idx="0">
                  <c:v>4978.4167211904914</c:v>
                </c:pt>
                <c:pt idx="1">
                  <c:v>4828.1549366377812</c:v>
                </c:pt>
              </c:numCache>
            </c:numRef>
          </c:val>
          <c:smooth val="0"/>
          <c:extLst>
            <c:ext xmlns:c16="http://schemas.microsoft.com/office/drawing/2014/chart" uri="{C3380CC4-5D6E-409C-BE32-E72D297353CC}">
              <c16:uniqueId val="{0000001C-47B4-4CC0-A4CC-244654BFF3D5}"/>
            </c:ext>
          </c:extLst>
        </c:ser>
        <c:ser>
          <c:idx val="9"/>
          <c:order val="8"/>
          <c:tx>
            <c:strRef>
              <c:f>Sheet1!$K$1</c:f>
              <c:strCache>
                <c:ptCount val="1"/>
                <c:pt idx="0">
                  <c:v>225ML</c:v>
                </c:pt>
              </c:strCache>
            </c:strRef>
          </c:tx>
          <c:spPr>
            <a:ln w="19050">
              <a:noFill/>
            </a:ln>
          </c:spPr>
          <c:marker>
            <c:symbol val="dash"/>
            <c:size val="20"/>
            <c:spPr>
              <a:solidFill>
                <a:srgbClr val="FFC000"/>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1D-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Sheet1!$K$2:$K$10</c:f>
              <c:numCache>
                <c:formatCode>General</c:formatCode>
                <c:ptCount val="9"/>
                <c:pt idx="6" formatCode="&quot;Rp&quot;#,##0;\-&quot;Rp&quot;#,##0;&quot;Rp&quot;#,##0">
                  <c:v>6233.2118810714819</c:v>
                </c:pt>
                <c:pt idx="7" formatCode="&quot;Rp&quot;#,##0;\-&quot;Rp&quot;#,##0;&quot;Rp&quot;#,##0">
                  <c:v>6022.6814128703618</c:v>
                </c:pt>
                <c:pt idx="8" formatCode="&quot;Rp&quot;#,##0;\-&quot;Rp&quot;#,##0;&quot;Rp&quot;#,##0">
                  <c:v>10037.383997386507</c:v>
                </c:pt>
              </c:numCache>
            </c:numRef>
          </c:val>
          <c:smooth val="0"/>
          <c:extLst>
            <c:ext xmlns:c16="http://schemas.microsoft.com/office/drawing/2014/chart" uri="{C3380CC4-5D6E-409C-BE32-E72D297353CC}">
              <c16:uniqueId val="{0000001E-47B4-4CC0-A4CC-244654BFF3D5}"/>
            </c:ext>
          </c:extLst>
        </c:ser>
        <c:ser>
          <c:idx val="10"/>
          <c:order val="9"/>
          <c:tx>
            <c:strRef>
              <c:f>Sheet1!$L$1</c:f>
              <c:strCache>
                <c:ptCount val="1"/>
                <c:pt idx="0">
                  <c:v>240ML</c:v>
                </c:pt>
              </c:strCache>
            </c:strRef>
          </c:tx>
          <c:spPr>
            <a:ln w="19050">
              <a:noFill/>
            </a:ln>
          </c:spPr>
          <c:marker>
            <c:symbol val="dash"/>
            <c:size val="20"/>
            <c:spPr>
              <a:solidFill>
                <a:schemeClr val="accent4">
                  <a:lumMod val="40000"/>
                  <a:lumOff val="60000"/>
                </a:schemeClr>
              </a:solidFill>
              <a:ln>
                <a:noFill/>
              </a:ln>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Sheet1!$L$2:$L$10</c:f>
              <c:numCache>
                <c:formatCode>General</c:formatCode>
                <c:ptCount val="9"/>
                <c:pt idx="8" formatCode="&quot;Rp&quot;#,##0;\-&quot;Rp&quot;#,##0;&quot;Rp&quot;#,##0">
                  <c:v>10278.81868781226</c:v>
                </c:pt>
              </c:numCache>
            </c:numRef>
          </c:val>
          <c:smooth val="0"/>
          <c:extLst>
            <c:ext xmlns:c16="http://schemas.microsoft.com/office/drawing/2014/chart" uri="{C3380CC4-5D6E-409C-BE32-E72D297353CC}">
              <c16:uniqueId val="{0000001F-47B4-4CC0-A4CC-244654BFF3D5}"/>
            </c:ext>
          </c:extLst>
        </c:ser>
        <c:ser>
          <c:idx val="11"/>
          <c:order val="10"/>
          <c:tx>
            <c:strRef>
              <c:f>Sheet1!$M$1</c:f>
              <c:strCache>
                <c:ptCount val="1"/>
                <c:pt idx="0">
                  <c:v>250ML</c:v>
                </c:pt>
              </c:strCache>
            </c:strRef>
          </c:tx>
          <c:spPr>
            <a:ln w="19050">
              <a:noFill/>
            </a:ln>
          </c:spPr>
          <c:marker>
            <c:symbol val="dash"/>
            <c:size val="20"/>
            <c:spPr>
              <a:solidFill>
                <a:schemeClr val="accent4"/>
              </a:solidFill>
              <a:ln>
                <a:noFill/>
              </a:ln>
            </c:spPr>
          </c:marker>
          <c:dLbls>
            <c:dLbl>
              <c:idx val="4"/>
              <c:delete val="1"/>
              <c:extLst>
                <c:ext xmlns:c15="http://schemas.microsoft.com/office/drawing/2012/chart" uri="{CE6537A1-D6FC-4f65-9D91-7224C49458BB}"/>
                <c:ext xmlns:c16="http://schemas.microsoft.com/office/drawing/2014/chart" uri="{C3380CC4-5D6E-409C-BE32-E72D297353CC}">
                  <c16:uniqueId val="{00000020-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21-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22-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23-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Sheet1!$M$2:$M$10</c:f>
              <c:numCache>
                <c:formatCode>"Rp"#,##0;\-"Rp"#,##0;"Rp"#,##0</c:formatCode>
                <c:ptCount val="9"/>
                <c:pt idx="0">
                  <c:v>6205.3290831298791</c:v>
                </c:pt>
                <c:pt idx="1">
                  <c:v>6205.7844930203155</c:v>
                </c:pt>
                <c:pt idx="4">
                  <c:v>6319.8487996201256</c:v>
                </c:pt>
              </c:numCache>
            </c:numRef>
          </c:val>
          <c:smooth val="0"/>
          <c:extLst>
            <c:ext xmlns:c16="http://schemas.microsoft.com/office/drawing/2014/chart" uri="{C3380CC4-5D6E-409C-BE32-E72D297353CC}">
              <c16:uniqueId val="{00000024-47B4-4CC0-A4CC-244654BFF3D5}"/>
            </c:ext>
          </c:extLst>
        </c:ser>
        <c:ser>
          <c:idx val="13"/>
          <c:order val="11"/>
          <c:tx>
            <c:strRef>
              <c:f>Sheet1!$N$1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2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26-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Sheet1!$N$2:$N$10</c:f>
              <c:numCache>
                <c:formatCode>General</c:formatCode>
                <c:ptCount val="9"/>
                <c:pt idx="6" formatCode="&quot;Rp&quot;#,##0;\-&quot;Rp&quot;#,##0;&quot;Rp&quot;#,##0">
                  <c:v>18183.588646996981</c:v>
                </c:pt>
                <c:pt idx="7" formatCode="&quot;Rp&quot;#,##0;\-&quot;Rp&quot;#,##0;&quot;Rp&quot;#,##0">
                  <c:v>17582.684413769486</c:v>
                </c:pt>
              </c:numCache>
            </c:numRef>
          </c:val>
          <c:smooth val="0"/>
          <c:extLst>
            <c:ext xmlns:c16="http://schemas.microsoft.com/office/drawing/2014/chart" uri="{C3380CC4-5D6E-409C-BE32-E72D297353CC}">
              <c16:uniqueId val="{00000027-47B4-4CC0-A4CC-244654BFF3D5}"/>
            </c:ext>
          </c:extLst>
        </c:ser>
        <c:ser>
          <c:idx val="14"/>
          <c:order val="12"/>
          <c:tx>
            <c:strRef>
              <c:f>Sheet1!$O$1</c:f>
              <c:strCache>
                <c:ptCount val="1"/>
                <c:pt idx="0">
                  <c:v>950ML</c:v>
                </c:pt>
              </c:strCache>
            </c:strRef>
          </c:tx>
          <c:spPr>
            <a:ln w="19050">
              <a:noFill/>
            </a:ln>
          </c:spPr>
          <c:marker>
            <c:symbol val="dash"/>
            <c:size val="20"/>
          </c:marker>
          <c:dLbls>
            <c:dLbl>
              <c:idx val="4"/>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Sheet1!$O$2:$O$10</c:f>
              <c:numCache>
                <c:formatCode>General</c:formatCode>
                <c:ptCount val="9"/>
                <c:pt idx="4" formatCode="&quot;Rp&quot;#,##0;\-&quot;Rp&quot;#,##0;&quot;Rp&quot;#,##0">
                  <c:v>17294.696804820476</c:v>
                </c:pt>
                <c:pt idx="5" formatCode="&quot;Rp&quot;#,##0;\-&quot;Rp&quot;#,##0;&quot;Rp&quot;#,##0">
                  <c:v>16830.782852543489</c:v>
                </c:pt>
              </c:numCache>
            </c:numRef>
          </c:val>
          <c:smooth val="0"/>
          <c:extLst>
            <c:ext xmlns:c16="http://schemas.microsoft.com/office/drawing/2014/chart" uri="{C3380CC4-5D6E-409C-BE32-E72D297353CC}">
              <c16:uniqueId val="{00000029-47B4-4CC0-A4CC-244654BFF3D5}"/>
            </c:ext>
          </c:extLst>
        </c:ser>
        <c:ser>
          <c:idx val="15"/>
          <c:order val="13"/>
          <c:tx>
            <c:strRef>
              <c:f>Sheet1!$P$1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2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Sheet1!$P$2:$P$10</c:f>
              <c:numCache>
                <c:formatCode>"Rp"#,##0;\-"Rp"#,##0;"Rp"#,##0</c:formatCode>
                <c:ptCount val="9"/>
                <c:pt idx="0">
                  <c:v>18190.200564131246</c:v>
                </c:pt>
                <c:pt idx="1">
                  <c:v>18043.15976762721</c:v>
                </c:pt>
              </c:numCache>
            </c:numRef>
          </c:val>
          <c:smooth val="0"/>
          <c:extLst>
            <c:ext xmlns:c16="http://schemas.microsoft.com/office/drawing/2014/chart" uri="{C3380CC4-5D6E-409C-BE32-E72D297353CC}">
              <c16:uniqueId val="{0000002B-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02/09/2025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9/2/2025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9/2/2025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9/2/2025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9/2/2025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9/2/2025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9/2/2025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hart" Target="../charts/chart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0.xml"/><Relationship Id="rId5" Type="http://schemas.openxmlformats.org/officeDocument/2006/relationships/image" Target="../media/image28.emf"/><Relationship Id="rId4"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8" Type="http://schemas.openxmlformats.org/officeDocument/2006/relationships/chart" Target="../charts/chart21.xml"/><Relationship Id="rId3" Type="http://schemas.openxmlformats.org/officeDocument/2006/relationships/oleObject" Target="../embeddings/oleObject27.bin"/><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2.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3.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7.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8.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9235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Sector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by brand by Sector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0756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9/2/2025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768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9/2/2025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000452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21542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9/2/2025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44219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9/2/2025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47145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8FC55-424A-ACCC-676F-44C3CCC9796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415BD49-9CDB-C892-E279-946572C3A12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BE947E9A-9EDC-50FE-5484-367359C894D7}"/>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6A5025B9-0C85-A050-B069-0AC43B6B8204}"/>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9/2/2025</a:t>
            </a:fld>
            <a:endParaRPr lang="en-US" noProof="0"/>
          </a:p>
        </p:txBody>
      </p:sp>
      <p:sp>
        <p:nvSpPr>
          <p:cNvPr id="8" name="Footer Placeholder 7">
            <a:extLst>
              <a:ext uri="{FF2B5EF4-FFF2-40B4-BE49-F238E27FC236}">
                <a16:creationId xmlns:a16="http://schemas.microsoft.com/office/drawing/2014/main" id="{1004F20C-B07D-4614-4481-965EA185837B}"/>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A91D8E7D-FEEC-5BA1-EB74-93E5E7482F8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FA0F6888-D5CC-383A-47AD-80C683524A7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2E389274-4FCB-6DE6-41BB-F4D26E075546}"/>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0B37106B-65BB-38CE-2DE5-FACF202E6E13}"/>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3AD1043F-CB15-E170-B712-2A89D1DA680D}"/>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C7CB25F2-15EE-61CD-96F8-9E24F3CFB425}"/>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C8ACCE2D-6642-ED27-3E63-215D317EDF54}"/>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8D2AC029-204E-C851-0DBB-376972B8F647}"/>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1">
            <a:extLst>
              <a:ext uri="{FF2B5EF4-FFF2-40B4-BE49-F238E27FC236}">
                <a16:creationId xmlns:a16="http://schemas.microsoft.com/office/drawing/2014/main" id="{F3DC8CB2-3F2B-2774-573E-DFF620E84D4C}"/>
              </a:ext>
            </a:extLst>
          </p:cNvPr>
          <p:cNvGraphicFramePr>
            <a:graphicFrameLocks/>
          </p:cNvGraphicFramePr>
          <p:nvPr/>
        </p:nvGraphicFramePr>
        <p:xfrm>
          <a:off x="6566444" y="1354754"/>
          <a:ext cx="2268000" cy="3374309"/>
        </p:xfrm>
        <a:graphic>
          <a:graphicData uri="http://schemas.openxmlformats.org/drawingml/2006/chart">
            <c:chart xmlns:c="http://schemas.openxmlformats.org/drawingml/2006/chart" xmlns:r="http://schemas.openxmlformats.org/officeDocument/2006/relationships" r:id="rId8"/>
          </a:graphicData>
        </a:graphic>
      </p:graphicFrame>
      <p:sp>
        <p:nvSpPr>
          <p:cNvPr id="16" name="TextBox 15">
            <a:extLst>
              <a:ext uri="{FF2B5EF4-FFF2-40B4-BE49-F238E27FC236}">
                <a16:creationId xmlns:a16="http://schemas.microsoft.com/office/drawing/2014/main" id="{8C8CB6BD-A844-74EC-CFEC-C58CFCC7C5EC}"/>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B18FE6A9-85ED-634C-B0DB-D9A4E7A1AD69}"/>
              </a:ext>
            </a:extLst>
          </p:cNvPr>
          <p:cNvGraphicFramePr>
            <a:graphicFrameLocks noGrp="1"/>
          </p:cNvGraphicFramePr>
          <p:nvPr/>
        </p:nvGraphicFramePr>
        <p:xfrm>
          <a:off x="720534" y="1121410"/>
          <a:ext cx="8113912"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gridCol w="2028478">
                  <a:extLst>
                    <a:ext uri="{9D8B030D-6E8A-4147-A177-3AD203B41FA5}">
                      <a16:colId xmlns:a16="http://schemas.microsoft.com/office/drawing/2014/main" val="3571608413"/>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4</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34743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9/2/2025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r>
              <a:rPr lang="fr-CH"/>
              <a:t>Price Point Distribution </a:t>
            </a:r>
            <a:r>
              <a:rPr lang="en-GB"/>
              <a:t>| Brand |</a:t>
            </a:r>
            <a:r>
              <a:rPr lang="en-CH"/>
              <a:t> </a:t>
            </a:r>
            <a:r>
              <a:rPr lang="en-US"/>
              <a:t>Category </a:t>
            </a:r>
            <a:r>
              <a:rPr lang="en-GB"/>
              <a:t>| National | P12M</a:t>
            </a:r>
            <a:endParaRPr lang="en-US"/>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18130"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00165">
                  <a:extLst>
                    <a:ext uri="{9D8B030D-6E8A-4147-A177-3AD203B41FA5}">
                      <a16:colId xmlns:a16="http://schemas.microsoft.com/office/drawing/2014/main" val="1249427694"/>
                    </a:ext>
                  </a:extLst>
                </a:gridCol>
                <a:gridCol w="300165">
                  <a:extLst>
                    <a:ext uri="{9D8B030D-6E8A-4147-A177-3AD203B41FA5}">
                      <a16:colId xmlns:a16="http://schemas.microsoft.com/office/drawing/2014/main" val="2218987241"/>
                    </a:ext>
                  </a:extLst>
                </a:gridCol>
                <a:gridCol w="300165">
                  <a:extLst>
                    <a:ext uri="{9D8B030D-6E8A-4147-A177-3AD203B41FA5}">
                      <a16:colId xmlns:a16="http://schemas.microsoft.com/office/drawing/2014/main" val="3054438620"/>
                    </a:ext>
                  </a:extLst>
                </a:gridCol>
                <a:gridCol w="300165">
                  <a:extLst>
                    <a:ext uri="{9D8B030D-6E8A-4147-A177-3AD203B41FA5}">
                      <a16:colId xmlns:a16="http://schemas.microsoft.com/office/drawing/2014/main" val="3260695282"/>
                    </a:ext>
                  </a:extLst>
                </a:gridCol>
                <a:gridCol w="300165">
                  <a:extLst>
                    <a:ext uri="{9D8B030D-6E8A-4147-A177-3AD203B41FA5}">
                      <a16:colId xmlns:a16="http://schemas.microsoft.com/office/drawing/2014/main" val="2013999109"/>
                    </a:ext>
                  </a:extLst>
                </a:gridCol>
                <a:gridCol w="300165">
                  <a:extLst>
                    <a:ext uri="{9D8B030D-6E8A-4147-A177-3AD203B41FA5}">
                      <a16:colId xmlns:a16="http://schemas.microsoft.com/office/drawing/2014/main" val="444465486"/>
                    </a:ext>
                  </a:extLst>
                </a:gridCol>
                <a:gridCol w="300165">
                  <a:extLst>
                    <a:ext uri="{9D8B030D-6E8A-4147-A177-3AD203B41FA5}">
                      <a16:colId xmlns:a16="http://schemas.microsoft.com/office/drawing/2014/main" val="1559592490"/>
                    </a:ext>
                  </a:extLst>
                </a:gridCol>
                <a:gridCol w="300165">
                  <a:extLst>
                    <a:ext uri="{9D8B030D-6E8A-4147-A177-3AD203B41FA5}">
                      <a16:colId xmlns:a16="http://schemas.microsoft.com/office/drawing/2014/main" val="2735954434"/>
                    </a:ext>
                  </a:extLst>
                </a:gridCol>
                <a:gridCol w="300165">
                  <a:extLst>
                    <a:ext uri="{9D8B030D-6E8A-4147-A177-3AD203B41FA5}">
                      <a16:colId xmlns:a16="http://schemas.microsoft.com/office/drawing/2014/main" val="3859861992"/>
                    </a:ext>
                  </a:extLst>
                </a:gridCol>
                <a:gridCol w="300165">
                  <a:extLst>
                    <a:ext uri="{9D8B030D-6E8A-4147-A177-3AD203B41FA5}">
                      <a16:colId xmlns:a16="http://schemas.microsoft.com/office/drawing/2014/main" val="460972006"/>
                    </a:ext>
                  </a:extLst>
                </a:gridCol>
                <a:gridCol w="300165">
                  <a:extLst>
                    <a:ext uri="{9D8B030D-6E8A-4147-A177-3AD203B41FA5}">
                      <a16:colId xmlns:a16="http://schemas.microsoft.com/office/drawing/2014/main" val="3507623914"/>
                    </a:ext>
                  </a:extLst>
                </a:gridCol>
                <a:gridCol w="300165">
                  <a:extLst>
                    <a:ext uri="{9D8B030D-6E8A-4147-A177-3AD203B41FA5}">
                      <a16:colId xmlns:a16="http://schemas.microsoft.com/office/drawing/2014/main" val="170271243"/>
                    </a:ext>
                  </a:extLst>
                </a:gridCol>
                <a:gridCol w="300165">
                  <a:extLst>
                    <a:ext uri="{9D8B030D-6E8A-4147-A177-3AD203B41FA5}">
                      <a16:colId xmlns:a16="http://schemas.microsoft.com/office/drawing/2014/main" val="2204249940"/>
                    </a:ext>
                  </a:extLst>
                </a:gridCol>
                <a:gridCol w="300165">
                  <a:extLst>
                    <a:ext uri="{9D8B030D-6E8A-4147-A177-3AD203B41FA5}">
                      <a16:colId xmlns:a16="http://schemas.microsoft.com/office/drawing/2014/main" val="2424300055"/>
                    </a:ext>
                  </a:extLst>
                </a:gridCol>
                <a:gridCol w="300165">
                  <a:extLst>
                    <a:ext uri="{9D8B030D-6E8A-4147-A177-3AD203B41FA5}">
                      <a16:colId xmlns:a16="http://schemas.microsoft.com/office/drawing/2014/main" val="3351884686"/>
                    </a:ext>
                  </a:extLst>
                </a:gridCol>
                <a:gridCol w="300165">
                  <a:extLst>
                    <a:ext uri="{9D8B030D-6E8A-4147-A177-3AD203B41FA5}">
                      <a16:colId xmlns:a16="http://schemas.microsoft.com/office/drawing/2014/main" val="4135995131"/>
                    </a:ext>
                  </a:extLst>
                </a:gridCol>
                <a:gridCol w="300165">
                  <a:extLst>
                    <a:ext uri="{9D8B030D-6E8A-4147-A177-3AD203B41FA5}">
                      <a16:colId xmlns:a16="http://schemas.microsoft.com/office/drawing/2014/main" val="3927921266"/>
                    </a:ext>
                  </a:extLst>
                </a:gridCol>
                <a:gridCol w="300165">
                  <a:extLst>
                    <a:ext uri="{9D8B030D-6E8A-4147-A177-3AD203B41FA5}">
                      <a16:colId xmlns:a16="http://schemas.microsoft.com/office/drawing/2014/main" val="572541506"/>
                    </a:ext>
                  </a:extLst>
                </a:gridCol>
                <a:gridCol w="300165">
                  <a:extLst>
                    <a:ext uri="{9D8B030D-6E8A-4147-A177-3AD203B41FA5}">
                      <a16:colId xmlns:a16="http://schemas.microsoft.com/office/drawing/2014/main" val="2268671585"/>
                    </a:ext>
                  </a:extLst>
                </a:gridCol>
                <a:gridCol w="300165">
                  <a:extLst>
                    <a:ext uri="{9D8B030D-6E8A-4147-A177-3AD203B41FA5}">
                      <a16:colId xmlns:a16="http://schemas.microsoft.com/office/drawing/2014/main" val="3061589779"/>
                    </a:ext>
                  </a:extLst>
                </a:gridCol>
                <a:gridCol w="300165">
                  <a:extLst>
                    <a:ext uri="{9D8B030D-6E8A-4147-A177-3AD203B41FA5}">
                      <a16:colId xmlns:a16="http://schemas.microsoft.com/office/drawing/2014/main" val="2040634105"/>
                    </a:ext>
                  </a:extLst>
                </a:gridCol>
                <a:gridCol w="300165">
                  <a:extLst>
                    <a:ext uri="{9D8B030D-6E8A-4147-A177-3AD203B41FA5}">
                      <a16:colId xmlns:a16="http://schemas.microsoft.com/office/drawing/2014/main" val="1048426497"/>
                    </a:ext>
                  </a:extLst>
                </a:gridCol>
                <a:gridCol w="300165">
                  <a:extLst>
                    <a:ext uri="{9D8B030D-6E8A-4147-A177-3AD203B41FA5}">
                      <a16:colId xmlns:a16="http://schemas.microsoft.com/office/drawing/2014/main" val="2674721816"/>
                    </a:ext>
                  </a:extLst>
                </a:gridCol>
                <a:gridCol w="300165">
                  <a:extLst>
                    <a:ext uri="{9D8B030D-6E8A-4147-A177-3AD203B41FA5}">
                      <a16:colId xmlns:a16="http://schemas.microsoft.com/office/drawing/2014/main" val="268787094"/>
                    </a:ext>
                  </a:extLst>
                </a:gridCol>
                <a:gridCol w="300165">
                  <a:extLst>
                    <a:ext uri="{9D8B030D-6E8A-4147-A177-3AD203B41FA5}">
                      <a16:colId xmlns:a16="http://schemas.microsoft.com/office/drawing/2014/main" val="490739374"/>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dirty="0">
                          <a:solidFill>
                            <a:srgbClr val="575555"/>
                          </a:solidFill>
                          <a:effectLst/>
                          <a:latin typeface="+mj-lt"/>
                        </a:rPr>
                        <a:t>Item 6</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7</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8</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9</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10</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kern="1200">
                          <a:solidFill>
                            <a:srgbClr val="575555"/>
                          </a:solidFill>
                          <a:effectLst/>
                          <a:latin typeface="+mn-lt"/>
                          <a:ea typeface="+mn-ea"/>
                          <a:cs typeface="+mn-cs"/>
                        </a:rPr>
                        <a:t>Item 12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dirty="0">
                          <a:solidFill>
                            <a:srgbClr val="575555"/>
                          </a:solidFill>
                          <a:effectLst/>
                          <a:latin typeface="Nexa Book" panose="00000400000000000000" pitchFamily="2" charset="0"/>
                        </a:rPr>
                        <a:t>390g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1000g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410g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350g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rtl="0" fontAlgn="ctr"/>
                      <a:r>
                        <a:rPr lang="en-US" sz="600" b="0" i="0" u="none" strike="noStrike" dirty="0">
                          <a:solidFill>
                            <a:srgbClr val="575555"/>
                          </a:solidFill>
                          <a:effectLst/>
                          <a:latin typeface="+mj-lt"/>
                        </a:rPr>
                        <a:t>Base Price/kg (</a:t>
                      </a:r>
                      <a:r>
                        <a:rPr lang="en-US" sz="600" b="0" i="0" u="none" strike="noStrike" dirty="0" err="1">
                          <a:solidFill>
                            <a:srgbClr val="575555"/>
                          </a:solidFill>
                          <a:effectLst/>
                          <a:latin typeface="+mj-lt"/>
                        </a:rPr>
                        <a:t>kr</a:t>
                      </a:r>
                      <a:r>
                        <a:rPr lang="en-US" sz="600" b="0" i="0" u="none" strike="noStrike" dirty="0">
                          <a:solidFill>
                            <a:srgbClr val="575555"/>
                          </a:solidFill>
                          <a:effectLst/>
                          <a:latin typeface="+mj-lt"/>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57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78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123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dirty="0">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75555"/>
                </a:solidFill>
                <a:effectLst/>
                <a:uLnTx/>
                <a:uFillTx/>
                <a:latin typeface="Nexa Bold"/>
                <a:ea typeface="+mn-ea"/>
                <a:cs typeface="Dubai Light"/>
              </a:rPr>
              <a:t>Base Price/Unit ($)</a:t>
            </a:r>
          </a:p>
        </p:txBody>
      </p:sp>
    </p:spTree>
    <p:extLst>
      <p:ext uri="{BB962C8B-B14F-4D97-AF65-F5344CB8AC3E}">
        <p14:creationId xmlns:p14="http://schemas.microsoft.com/office/powerpoint/2010/main" val="280848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9/2/2025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87922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9872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9/2/2025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0486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9/2/2025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3371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9323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7312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fr-CH"/>
              <a:t>Price Point Distribution </a:t>
            </a:r>
            <a:r>
              <a:rPr lang="en-GB"/>
              <a:t>| Brand |</a:t>
            </a:r>
            <a:r>
              <a:rPr lang="en-CH"/>
              <a:t> </a:t>
            </a:r>
            <a:r>
              <a:rPr lang="en-US"/>
              <a:t>Category </a:t>
            </a:r>
            <a:r>
              <a:rPr lang="en-GB"/>
              <a:t>| National | P12M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18130"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00165">
                  <a:extLst>
                    <a:ext uri="{9D8B030D-6E8A-4147-A177-3AD203B41FA5}">
                      <a16:colId xmlns:a16="http://schemas.microsoft.com/office/drawing/2014/main" val="1249427694"/>
                    </a:ext>
                  </a:extLst>
                </a:gridCol>
                <a:gridCol w="300165">
                  <a:extLst>
                    <a:ext uri="{9D8B030D-6E8A-4147-A177-3AD203B41FA5}">
                      <a16:colId xmlns:a16="http://schemas.microsoft.com/office/drawing/2014/main" val="2218987241"/>
                    </a:ext>
                  </a:extLst>
                </a:gridCol>
                <a:gridCol w="300165">
                  <a:extLst>
                    <a:ext uri="{9D8B030D-6E8A-4147-A177-3AD203B41FA5}">
                      <a16:colId xmlns:a16="http://schemas.microsoft.com/office/drawing/2014/main" val="3054438620"/>
                    </a:ext>
                  </a:extLst>
                </a:gridCol>
                <a:gridCol w="300165">
                  <a:extLst>
                    <a:ext uri="{9D8B030D-6E8A-4147-A177-3AD203B41FA5}">
                      <a16:colId xmlns:a16="http://schemas.microsoft.com/office/drawing/2014/main" val="3260695282"/>
                    </a:ext>
                  </a:extLst>
                </a:gridCol>
                <a:gridCol w="300165">
                  <a:extLst>
                    <a:ext uri="{9D8B030D-6E8A-4147-A177-3AD203B41FA5}">
                      <a16:colId xmlns:a16="http://schemas.microsoft.com/office/drawing/2014/main" val="2013999109"/>
                    </a:ext>
                  </a:extLst>
                </a:gridCol>
                <a:gridCol w="300165">
                  <a:extLst>
                    <a:ext uri="{9D8B030D-6E8A-4147-A177-3AD203B41FA5}">
                      <a16:colId xmlns:a16="http://schemas.microsoft.com/office/drawing/2014/main" val="444465486"/>
                    </a:ext>
                  </a:extLst>
                </a:gridCol>
                <a:gridCol w="300165">
                  <a:extLst>
                    <a:ext uri="{9D8B030D-6E8A-4147-A177-3AD203B41FA5}">
                      <a16:colId xmlns:a16="http://schemas.microsoft.com/office/drawing/2014/main" val="1559592490"/>
                    </a:ext>
                  </a:extLst>
                </a:gridCol>
                <a:gridCol w="300165">
                  <a:extLst>
                    <a:ext uri="{9D8B030D-6E8A-4147-A177-3AD203B41FA5}">
                      <a16:colId xmlns:a16="http://schemas.microsoft.com/office/drawing/2014/main" val="2735954434"/>
                    </a:ext>
                  </a:extLst>
                </a:gridCol>
                <a:gridCol w="300165">
                  <a:extLst>
                    <a:ext uri="{9D8B030D-6E8A-4147-A177-3AD203B41FA5}">
                      <a16:colId xmlns:a16="http://schemas.microsoft.com/office/drawing/2014/main" val="3859861992"/>
                    </a:ext>
                  </a:extLst>
                </a:gridCol>
                <a:gridCol w="300165">
                  <a:extLst>
                    <a:ext uri="{9D8B030D-6E8A-4147-A177-3AD203B41FA5}">
                      <a16:colId xmlns:a16="http://schemas.microsoft.com/office/drawing/2014/main" val="460972006"/>
                    </a:ext>
                  </a:extLst>
                </a:gridCol>
                <a:gridCol w="300165">
                  <a:extLst>
                    <a:ext uri="{9D8B030D-6E8A-4147-A177-3AD203B41FA5}">
                      <a16:colId xmlns:a16="http://schemas.microsoft.com/office/drawing/2014/main" val="3507623914"/>
                    </a:ext>
                  </a:extLst>
                </a:gridCol>
                <a:gridCol w="300165">
                  <a:extLst>
                    <a:ext uri="{9D8B030D-6E8A-4147-A177-3AD203B41FA5}">
                      <a16:colId xmlns:a16="http://schemas.microsoft.com/office/drawing/2014/main" val="170271243"/>
                    </a:ext>
                  </a:extLst>
                </a:gridCol>
                <a:gridCol w="300165">
                  <a:extLst>
                    <a:ext uri="{9D8B030D-6E8A-4147-A177-3AD203B41FA5}">
                      <a16:colId xmlns:a16="http://schemas.microsoft.com/office/drawing/2014/main" val="2204249940"/>
                    </a:ext>
                  </a:extLst>
                </a:gridCol>
                <a:gridCol w="300165">
                  <a:extLst>
                    <a:ext uri="{9D8B030D-6E8A-4147-A177-3AD203B41FA5}">
                      <a16:colId xmlns:a16="http://schemas.microsoft.com/office/drawing/2014/main" val="2424300055"/>
                    </a:ext>
                  </a:extLst>
                </a:gridCol>
                <a:gridCol w="300165">
                  <a:extLst>
                    <a:ext uri="{9D8B030D-6E8A-4147-A177-3AD203B41FA5}">
                      <a16:colId xmlns:a16="http://schemas.microsoft.com/office/drawing/2014/main" val="3351884686"/>
                    </a:ext>
                  </a:extLst>
                </a:gridCol>
                <a:gridCol w="300165">
                  <a:extLst>
                    <a:ext uri="{9D8B030D-6E8A-4147-A177-3AD203B41FA5}">
                      <a16:colId xmlns:a16="http://schemas.microsoft.com/office/drawing/2014/main" val="4135995131"/>
                    </a:ext>
                  </a:extLst>
                </a:gridCol>
                <a:gridCol w="300165">
                  <a:extLst>
                    <a:ext uri="{9D8B030D-6E8A-4147-A177-3AD203B41FA5}">
                      <a16:colId xmlns:a16="http://schemas.microsoft.com/office/drawing/2014/main" val="3927921266"/>
                    </a:ext>
                  </a:extLst>
                </a:gridCol>
                <a:gridCol w="300165">
                  <a:extLst>
                    <a:ext uri="{9D8B030D-6E8A-4147-A177-3AD203B41FA5}">
                      <a16:colId xmlns:a16="http://schemas.microsoft.com/office/drawing/2014/main" val="572541506"/>
                    </a:ext>
                  </a:extLst>
                </a:gridCol>
                <a:gridCol w="300165">
                  <a:extLst>
                    <a:ext uri="{9D8B030D-6E8A-4147-A177-3AD203B41FA5}">
                      <a16:colId xmlns:a16="http://schemas.microsoft.com/office/drawing/2014/main" val="2268671585"/>
                    </a:ext>
                  </a:extLst>
                </a:gridCol>
                <a:gridCol w="300165">
                  <a:extLst>
                    <a:ext uri="{9D8B030D-6E8A-4147-A177-3AD203B41FA5}">
                      <a16:colId xmlns:a16="http://schemas.microsoft.com/office/drawing/2014/main" val="3061589779"/>
                    </a:ext>
                  </a:extLst>
                </a:gridCol>
                <a:gridCol w="300165">
                  <a:extLst>
                    <a:ext uri="{9D8B030D-6E8A-4147-A177-3AD203B41FA5}">
                      <a16:colId xmlns:a16="http://schemas.microsoft.com/office/drawing/2014/main" val="2040634105"/>
                    </a:ext>
                  </a:extLst>
                </a:gridCol>
                <a:gridCol w="300165">
                  <a:extLst>
                    <a:ext uri="{9D8B030D-6E8A-4147-A177-3AD203B41FA5}">
                      <a16:colId xmlns:a16="http://schemas.microsoft.com/office/drawing/2014/main" val="1048426497"/>
                    </a:ext>
                  </a:extLst>
                </a:gridCol>
                <a:gridCol w="300165">
                  <a:extLst>
                    <a:ext uri="{9D8B030D-6E8A-4147-A177-3AD203B41FA5}">
                      <a16:colId xmlns:a16="http://schemas.microsoft.com/office/drawing/2014/main" val="2674721816"/>
                    </a:ext>
                  </a:extLst>
                </a:gridCol>
                <a:gridCol w="300165">
                  <a:extLst>
                    <a:ext uri="{9D8B030D-6E8A-4147-A177-3AD203B41FA5}">
                      <a16:colId xmlns:a16="http://schemas.microsoft.com/office/drawing/2014/main" val="268787094"/>
                    </a:ext>
                  </a:extLst>
                </a:gridCol>
                <a:gridCol w="300165">
                  <a:extLst>
                    <a:ext uri="{9D8B030D-6E8A-4147-A177-3AD203B41FA5}">
                      <a16:colId xmlns:a16="http://schemas.microsoft.com/office/drawing/2014/main" val="49073937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6</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7</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8</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9</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10</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kern="1200">
                          <a:solidFill>
                            <a:srgbClr val="575555"/>
                          </a:solidFill>
                          <a:effectLst/>
                          <a:latin typeface="+mn-lt"/>
                          <a:ea typeface="+mn-ea"/>
                          <a:cs typeface="+mn-cs"/>
                        </a:rPr>
                        <a:t>Item 12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dirty="0">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390g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1000g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410g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dirty="0">
                          <a:solidFill>
                            <a:srgbClr val="575555"/>
                          </a:solidFill>
                          <a:effectLst/>
                          <a:latin typeface="Nexa Book" panose="00000400000000000000" pitchFamily="2" charset="0"/>
                        </a:rPr>
                        <a:t>350g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mj-lt"/>
                        </a:rPr>
                        <a:t>Base Price/kg (</a:t>
                      </a:r>
                      <a:r>
                        <a:rPr lang="en-US" sz="600" b="0" i="0" u="none" strike="noStrike" dirty="0" err="1">
                          <a:solidFill>
                            <a:srgbClr val="575555"/>
                          </a:solidFill>
                          <a:effectLst/>
                          <a:latin typeface="+mj-lt"/>
                        </a:rPr>
                        <a:t>kr</a:t>
                      </a:r>
                      <a:r>
                        <a:rPr lang="en-US" sz="600" b="0" i="0" u="none" strike="noStrike" dirty="0">
                          <a:solidFill>
                            <a:srgbClr val="575555"/>
                          </a:solidFill>
                          <a:effectLst/>
                          <a:latin typeface="+mj-lt"/>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57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78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123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dirty="0">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65142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9/2/2025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3299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dirty="0">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72912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513835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1793</Words>
  <Application>Microsoft Office PowerPoint</Application>
  <PresentationFormat>On-screen Show (16:9)</PresentationFormat>
  <Paragraphs>656</Paragraphs>
  <Slides>17</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Sector/Segment Leadership Table (Replace with SO WHAT)</vt:lpstr>
      <vt:lpstr>Segment Leadership Analysis (Replace with So What)</vt:lpstr>
      <vt:lpstr>Sectors Leadership Analysis (Replace with So What)</vt:lpstr>
      <vt:lpstr>Avg Price/Vol Comparison (Replace with SO WHAT)</vt:lpstr>
      <vt:lpstr>Shelf Price/Vol Comparison (Replace with SO WHAT)</vt:lpstr>
      <vt:lpstr>Price Point Distribution Analysis by product (Replace with SO WHAT)</vt:lpstr>
      <vt:lpstr>Price Point Comparison Analysis by Product (Replace with SO WHAT)</vt:lpstr>
      <vt:lpstr>Price Point Distribution Analysis by brand (Replace with SO WHAT)</vt:lpstr>
      <vt:lpstr>Price Point Distribution by brand by Sector (Replace with SO WHAT)</vt:lpstr>
      <vt:lpstr>Price Correlation Analysis P3Y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Point Distribution Analysis by product (Replace with SO WHAT)</vt:lpstr>
      <vt:lpstr>Price Point Comparison Analysis by Product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54</cp:revision>
  <dcterms:created xsi:type="dcterms:W3CDTF">2024-07-05T14:56:51Z</dcterms:created>
  <dcterms:modified xsi:type="dcterms:W3CDTF">2025-09-02T07:22:08Z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