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6D"/>
    <a:srgbClr val="7ECAC4"/>
    <a:srgbClr val="FF8080"/>
    <a:srgbClr val="FFBFBF"/>
    <a:srgbClr val="00A097"/>
    <a:srgbClr val="7DC9C4"/>
    <a:srgbClr val="A6DAD6"/>
    <a:srgbClr val="FFFFFF"/>
    <a:srgbClr val="C00000"/>
    <a:srgbClr val="8DC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B84B95C-1D97-4EF3-8B74-565F87FD5B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5221F24-AB27-417A-9774-E4763173FA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065F2A3-F892-48FC-BD17-6A54B257E9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7F0790B-DD71-4E9B-BFE3-129B0C5A9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2B91CC1-B4AA-46FE-AA0E-0D176BE8F4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D169C88-4CE9-47F4-B703-16DA31E21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566EC40-4E41-4A18-84F9-A67EEC5B82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9B15D9B-4642-407A-9F64-C35A6CC48C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7646BBB3-87A2-45A8-AEA0-C77CCD043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01A405E5-8800-4DE5-B6E6-DD86DCBB7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1799FB26-98A5-40D3-8F84-0434187C0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2986849F-DAB5-43DF-9680-5914C57C1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C9D8098C-F074-49AF-8879-2B52D368E2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4EEF7163-3F87-436F-B018-676A705F96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8147635A-4075-475D-AFE4-C7D2EF7389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DDA88248-14AF-4A1F-A71C-C321BCA835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AB06E4F3-847B-45D3-B55B-5D2F5A1167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28EC368F-FE18-45C9-B1FC-9C225F1B13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B249042D-5FAB-4DCE-8A42-7ECD5ABE51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97646438-3057-4942-B944-5EC78D3834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2C4CA10D-98C0-4AAB-AF4D-0292095643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867DEA0E-E239-494F-B12F-8A82C2FEF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F8AD355B-4573-4708-972C-F6241C7126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17909827-723D-451A-8479-C74B2B0C58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F6EACC2D-EBBA-4150-9D5D-D68D197F4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B3AEAAF7-9BA2-4FFC-B7CA-DB84322D3A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F41F9149-DF6D-4D4F-BCD5-23AB6F4919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01666497-6E3B-4AE1-8BDA-FE1AC9ECB4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2E179725-9256-4FF4-8923-A11DCF63F2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A2316D72-9767-487C-BFAC-EC3A2EB383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55F81BAB-57D9-465C-A959-027E833824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2B14751C-083E-4AFE-A361-9ABF8B5836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65CCE796-97B9-4689-8F9A-6390800131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2A8D09F0-CAEE-423F-91AB-D8611A65E8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87B0D6C8-CC83-47BF-8E0A-14271C21D2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3AFFD14A-590D-417B-B0E5-D7F01D1F8E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AA7B7917-16E0-4A04-8F89-270CC3C35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0F714859-1ED4-4BD9-9223-2B6EC5AF22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87B688DE-F5AB-4C23-92A7-1288081F7B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3E24F253-2229-4DE1-AD57-D7CCBC3197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68B10D19-5F2B-498E-9671-DC886F1211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E585CFD9-191E-4E1E-B2F7-26E14B5002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948A847D-CD08-4C66-AD10-7C902D16A5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7C83E8D7-B345-434A-BDFF-D68950E87C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89E52C25-41FA-45DB-A6E3-2C931DD10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E87EAC09-C43C-40DB-949C-46CEE17BF1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C26B09B2-971E-45C2-BB17-4E895EF81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CFE97B4D-6F12-4CFF-989C-01804D9E06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01C049DD-4E8A-456B-99C5-BCDFE52AF6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FD0C0DD8-A915-45C7-B08C-16E22731EF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2D395858-54BD-413D-A349-3C6B279922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161571E5-20C3-42A1-B02A-9E4307ACC0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2B6B3DE6-4637-4531-93ED-704E4AEC8F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F2CE69C7-87C4-4083-B891-6BA18EE65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3DD5CAD6-BC9A-4AD1-AF95-4E514872E2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4D8DCC6F-F7A7-4627-A5C1-2281C45F79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C4F1879A-505F-4C3D-B5C4-6E4AB81455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5C5F2699-9177-419A-AF20-7280CEAD32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C8D47C20-1F77-4871-B959-503B21D084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6B48AF72-D104-4F8B-8736-F09E85AC8A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FBE7E0AC-4F91-4B6E-9DF8-63C86BB00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C7A086C5-D90B-49AD-92F6-D40CEB1A9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6721E96C-3752-4718-8BFA-897C0C3038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05D3E75D-AA56-4515-BFA2-0BBB4B5056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D22EF366-F5FE-49C0-B0EF-5F8F68BAF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15/09/2025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dirty="0"/>
              <a:t>Mix Matrix | Weight of Business (</a:t>
            </a:r>
            <a:r>
              <a:rPr lang="en-GB" dirty="0" err="1"/>
              <a:t>WoB</a:t>
            </a:r>
            <a:r>
              <a:rPr lang="en-GB" dirty="0"/>
              <a:t>) vs. Net Sales per Vol (NS/Vol) and Gross Margin (GM%) | Client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a:t>
            </a:r>
            <a:r>
              <a:rPr lang="en-GB"/>
              <a:t>per Vol </a:t>
            </a:r>
            <a:r>
              <a:rPr lang="en-GB" dirty="0"/>
              <a:t>(NS/Vol)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55</cp:revision>
  <dcterms:created xsi:type="dcterms:W3CDTF">2024-07-05T15:31:56Z</dcterms:created>
  <dcterms:modified xsi:type="dcterms:W3CDTF">2025-09-15T11:38:48Z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