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charts/chart1.xml" ContentType="application/vnd.openxmlformats-officedocument.drawingml.chart+xml"/>
  <Override PartName="/ppt/charts/chart10.xml" ContentType="application/vnd.openxmlformats-officedocument.drawingml.chart+xml"/>
  <Override PartName="/ppt/charts/chart100.xml" ContentType="application/vnd.openxmlformats-officedocument.drawingml.chart+xml"/>
  <Override PartName="/ppt/charts/chart101.xml" ContentType="application/vnd.openxmlformats-officedocument.drawingml.chart+xml"/>
  <Override PartName="/ppt/charts/chart102.xml" ContentType="application/vnd.openxmlformats-officedocument.drawingml.chart+xml"/>
  <Override PartName="/ppt/charts/chart103.xml" ContentType="application/vnd.openxmlformats-officedocument.drawingml.chart+xml"/>
  <Override PartName="/ppt/charts/chart104.xml" ContentType="application/vnd.openxmlformats-officedocument.drawingml.chart+xml"/>
  <Override PartName="/ppt/charts/chart105.xml" ContentType="application/vnd.openxmlformats-officedocument.drawingml.chart+xml"/>
  <Override PartName="/ppt/charts/chart106.xml" ContentType="application/vnd.openxmlformats-officedocument.drawingml.chart+xml"/>
  <Override PartName="/ppt/charts/chart107.xml" ContentType="application/vnd.openxmlformats-officedocument.drawingml.chart+xml"/>
  <Override PartName="/ppt/charts/chart108.xml" ContentType="application/vnd.openxmlformats-officedocument.drawingml.chart+xml"/>
  <Override PartName="/ppt/charts/chart109.xml" ContentType="application/vnd.openxmlformats-officedocument.drawingml.chart+xml"/>
  <Override PartName="/ppt/charts/chart11.xml" ContentType="application/vnd.openxmlformats-officedocument.drawingml.chart+xml"/>
  <Override PartName="/ppt/charts/chart110.xml" ContentType="application/vnd.openxmlformats-officedocument.drawingml.chart+xml"/>
  <Override PartName="/ppt/charts/chart111.xml" ContentType="application/vnd.openxmlformats-officedocument.drawingml.chart+xml"/>
  <Override PartName="/ppt/charts/chart112.xml" ContentType="application/vnd.openxmlformats-officedocument.drawingml.chart+xml"/>
  <Override PartName="/ppt/charts/chart113.xml" ContentType="application/vnd.openxmlformats-officedocument.drawingml.chart+xml"/>
  <Override PartName="/ppt/charts/chart114.xml" ContentType="application/vnd.openxmlformats-officedocument.drawingml.chart+xml"/>
  <Override PartName="/ppt/charts/chart115.xml" ContentType="application/vnd.openxmlformats-officedocument.drawingml.chart+xml"/>
  <Override PartName="/ppt/charts/chart116.xml" ContentType="application/vnd.openxmlformats-officedocument.drawingml.chart+xml"/>
  <Override PartName="/ppt/charts/chart117.xml" ContentType="application/vnd.openxmlformats-officedocument.drawingml.chart+xml"/>
  <Override PartName="/ppt/charts/chart118.xml" ContentType="application/vnd.openxmlformats-officedocument.drawingml.chart+xml"/>
  <Override PartName="/ppt/charts/chart119.xml" ContentType="application/vnd.openxmlformats-officedocument.drawingml.chart+xml"/>
  <Override PartName="/ppt/charts/chart12.xml" ContentType="application/vnd.openxmlformats-officedocument.drawingml.chart+xml"/>
  <Override PartName="/ppt/charts/chart120.xml" ContentType="application/vnd.openxmlformats-officedocument.drawingml.chart+xml"/>
  <Override PartName="/ppt/charts/chart121.xml" ContentType="application/vnd.openxmlformats-officedocument.drawingml.chart+xml"/>
  <Override PartName="/ppt/charts/chart122.xml" ContentType="application/vnd.openxmlformats-officedocument.drawingml.chart+xml"/>
  <Override PartName="/ppt/charts/chart123.xml" ContentType="application/vnd.openxmlformats-officedocument.drawingml.chart+xml"/>
  <Override PartName="/ppt/charts/chart124.xml" ContentType="application/vnd.openxmlformats-officedocument.drawingml.chart+xml"/>
  <Override PartName="/ppt/charts/chart125.xml" ContentType="application/vnd.openxmlformats-officedocument.drawingml.chart+xml"/>
  <Override PartName="/ppt/charts/chart126.xml" ContentType="application/vnd.openxmlformats-officedocument.drawingml.chart+xml"/>
  <Override PartName="/ppt/charts/chart127.xml" ContentType="application/vnd.openxmlformats-officedocument.drawingml.chart+xml"/>
  <Override PartName="/ppt/charts/chart128.xml" ContentType="application/vnd.openxmlformats-officedocument.drawingml.chart+xml"/>
  <Override PartName="/ppt/charts/chart129.xml" ContentType="application/vnd.openxmlformats-officedocument.drawingml.chart+xml"/>
  <Override PartName="/ppt/charts/chart13.xml" ContentType="application/vnd.openxmlformats-officedocument.drawingml.chart+xml"/>
  <Override PartName="/ppt/charts/chart130.xml" ContentType="application/vnd.openxmlformats-officedocument.drawingml.chart+xml"/>
  <Override PartName="/ppt/charts/chart131.xml" ContentType="application/vnd.openxmlformats-officedocument.drawingml.chart+xml"/>
  <Override PartName="/ppt/charts/chart132.xml" ContentType="application/vnd.openxmlformats-officedocument.drawingml.chart+xml"/>
  <Override PartName="/ppt/charts/chart133.xml" ContentType="application/vnd.openxmlformats-officedocument.drawingml.chart+xml"/>
  <Override PartName="/ppt/charts/chart134.xml" ContentType="application/vnd.openxmlformats-officedocument.drawingml.chart+xml"/>
  <Override PartName="/ppt/charts/chart135.xml" ContentType="application/vnd.openxmlformats-officedocument.drawingml.chart+xml"/>
  <Override PartName="/ppt/charts/chart136.xml" ContentType="application/vnd.openxmlformats-officedocument.drawingml.chart+xml"/>
  <Override PartName="/ppt/charts/chart137.xml" ContentType="application/vnd.openxmlformats-officedocument.drawingml.chart+xml"/>
  <Override PartName="/ppt/charts/chart138.xml" ContentType="application/vnd.openxmlformats-officedocument.drawingml.chart+xml"/>
  <Override PartName="/ppt/charts/chart139.xml" ContentType="application/vnd.openxmlformats-officedocument.drawingml.chart+xml"/>
  <Override PartName="/ppt/charts/chart14.xml" ContentType="application/vnd.openxmlformats-officedocument.drawingml.chart+xml"/>
  <Override PartName="/ppt/charts/chart140.xml" ContentType="application/vnd.openxmlformats-officedocument.drawingml.chart+xml"/>
  <Override PartName="/ppt/charts/chart141.xml" ContentType="application/vnd.openxmlformats-officedocument.drawingml.chart+xml"/>
  <Override PartName="/ppt/charts/chart142.xml" ContentType="application/vnd.openxmlformats-officedocument.drawingml.chart+xml"/>
  <Override PartName="/ppt/charts/chart143.xml" ContentType="application/vnd.openxmlformats-officedocument.drawingml.chart+xml"/>
  <Override PartName="/ppt/charts/chart144.xml" ContentType="application/vnd.openxmlformats-officedocument.drawingml.chart+xml"/>
  <Override PartName="/ppt/charts/chart145.xml" ContentType="application/vnd.openxmlformats-officedocument.drawingml.chart+xml"/>
  <Override PartName="/ppt/charts/chart146.xml" ContentType="application/vnd.openxmlformats-officedocument.drawingml.chart+xml"/>
  <Override PartName="/ppt/charts/chart147.xml" ContentType="application/vnd.openxmlformats-officedocument.drawingml.chart+xml"/>
  <Override PartName="/ppt/charts/chart148.xml" ContentType="application/vnd.openxmlformats-officedocument.drawingml.chart+xml"/>
  <Override PartName="/ppt/charts/chart149.xml" ContentType="application/vnd.openxmlformats-officedocument.drawingml.chart+xml"/>
  <Override PartName="/ppt/charts/chart15.xml" ContentType="application/vnd.openxmlformats-officedocument.drawingml.chart+xml"/>
  <Override PartName="/ppt/charts/chart150.xml" ContentType="application/vnd.openxmlformats-officedocument.drawingml.chart+xml"/>
  <Override PartName="/ppt/charts/chart151.xml" ContentType="application/vnd.openxmlformats-officedocument.drawingml.chart+xml"/>
  <Override PartName="/ppt/charts/chart152.xml" ContentType="application/vnd.openxmlformats-officedocument.drawingml.chart+xml"/>
  <Override PartName="/ppt/charts/chart153.xml" ContentType="application/vnd.openxmlformats-officedocument.drawingml.chart+xml"/>
  <Override PartName="/ppt/charts/chart154.xml" ContentType="application/vnd.openxmlformats-officedocument.drawingml.chart+xml"/>
  <Override PartName="/ppt/charts/chart155.xml" ContentType="application/vnd.openxmlformats-officedocument.drawingml.chart+xml"/>
  <Override PartName="/ppt/charts/chart156.xml" ContentType="application/vnd.openxmlformats-officedocument.drawingml.chart+xml"/>
  <Override PartName="/ppt/charts/chart157.xml" ContentType="application/vnd.openxmlformats-officedocument.drawingml.chart+xml"/>
  <Override PartName="/ppt/charts/chart158.xml" ContentType="application/vnd.openxmlformats-officedocument.drawingml.chart+xml"/>
  <Override PartName="/ppt/charts/chart159.xml" ContentType="application/vnd.openxmlformats-officedocument.drawingml.chart+xml"/>
  <Override PartName="/ppt/charts/chart16.xml" ContentType="application/vnd.openxmlformats-officedocument.drawingml.chart+xml"/>
  <Override PartName="/ppt/charts/chart160.xml" ContentType="application/vnd.openxmlformats-officedocument.drawingml.chart+xml"/>
  <Override PartName="/ppt/charts/chart161.xml" ContentType="application/vnd.openxmlformats-officedocument.drawingml.chart+xml"/>
  <Override PartName="/ppt/charts/chart162.xml" ContentType="application/vnd.openxmlformats-officedocument.drawingml.chart+xml"/>
  <Override PartName="/ppt/charts/chart163.xml" ContentType="application/vnd.openxmlformats-officedocument.drawingml.chart+xml"/>
  <Override PartName="/ppt/charts/chart164.xml" ContentType="application/vnd.openxmlformats-officedocument.drawingml.chart+xml"/>
  <Override PartName="/ppt/charts/chart165.xml" ContentType="application/vnd.openxmlformats-officedocument.drawingml.chart+xml"/>
  <Override PartName="/ppt/charts/chart166.xml" ContentType="application/vnd.openxmlformats-officedocument.drawingml.chart+xml"/>
  <Override PartName="/ppt/charts/chart167.xml" ContentType="application/vnd.openxmlformats-officedocument.drawingml.chart+xml"/>
  <Override PartName="/ppt/charts/chart168.xml" ContentType="application/vnd.openxmlformats-officedocument.drawingml.chart+xml"/>
  <Override PartName="/ppt/charts/chart169.xml" ContentType="application/vnd.openxmlformats-officedocument.drawingml.chart+xml"/>
  <Override PartName="/ppt/charts/chart17.xml" ContentType="application/vnd.openxmlformats-officedocument.drawingml.chart+xml"/>
  <Override PartName="/ppt/charts/chart170.xml" ContentType="application/vnd.openxmlformats-officedocument.drawingml.chart+xml"/>
  <Override PartName="/ppt/charts/chart171.xml" ContentType="application/vnd.openxmlformats-officedocument.drawingml.chart+xml"/>
  <Override PartName="/ppt/charts/chart172.xml" ContentType="application/vnd.openxmlformats-officedocument.drawingml.chart+xml"/>
  <Override PartName="/ppt/charts/chart173.xml" ContentType="application/vnd.openxmlformats-officedocument.drawingml.chart+xml"/>
  <Override PartName="/ppt/charts/chart174.xml" ContentType="application/vnd.openxmlformats-officedocument.drawingml.chart+xml"/>
  <Override PartName="/ppt/charts/chart175.xml" ContentType="application/vnd.openxmlformats-officedocument.drawingml.chart+xml"/>
  <Override PartName="/ppt/charts/chart176.xml" ContentType="application/vnd.openxmlformats-officedocument.drawingml.chart+xml"/>
  <Override PartName="/ppt/charts/chart177.xml" ContentType="application/vnd.openxmlformats-officedocument.drawingml.chart+xml"/>
  <Override PartName="/ppt/charts/chart178.xml" ContentType="application/vnd.openxmlformats-officedocument.drawingml.chart+xml"/>
  <Override PartName="/ppt/charts/chart179.xml" ContentType="application/vnd.openxmlformats-officedocument.drawingml.chart+xml"/>
  <Override PartName="/ppt/charts/chart18.xml" ContentType="application/vnd.openxmlformats-officedocument.drawingml.chart+xml"/>
  <Override PartName="/ppt/charts/chart180.xml" ContentType="application/vnd.openxmlformats-officedocument.drawingml.chart+xml"/>
  <Override PartName="/ppt/charts/chart181.xml" ContentType="application/vnd.openxmlformats-officedocument.drawingml.chart+xml"/>
  <Override PartName="/ppt/charts/chart182.xml" ContentType="application/vnd.openxmlformats-officedocument.drawingml.chart+xml"/>
  <Override PartName="/ppt/charts/chart183.xml" ContentType="application/vnd.openxmlformats-officedocument.drawingml.chart+xml"/>
  <Override PartName="/ppt/charts/chart184.xml" ContentType="application/vnd.openxmlformats-officedocument.drawingml.chart+xml"/>
  <Override PartName="/ppt/charts/chart185.xml" ContentType="application/vnd.openxmlformats-officedocument.drawingml.chart+xml"/>
  <Override PartName="/ppt/charts/chart186.xml" ContentType="application/vnd.openxmlformats-officedocument.drawingml.chart+xml"/>
  <Override PartName="/ppt/charts/chart187.xml" ContentType="application/vnd.openxmlformats-officedocument.drawingml.chart+xml"/>
  <Override PartName="/ppt/charts/chart188.xml" ContentType="application/vnd.openxmlformats-officedocument.drawingml.chart+xml"/>
  <Override PartName="/ppt/charts/chart189.xml" ContentType="application/vnd.openxmlformats-officedocument.drawingml.chart+xml"/>
  <Override PartName="/ppt/charts/chart19.xml" ContentType="application/vnd.openxmlformats-officedocument.drawingml.chart+xml"/>
  <Override PartName="/ppt/charts/chart190.xml" ContentType="application/vnd.openxmlformats-officedocument.drawingml.chart+xml"/>
  <Override PartName="/ppt/charts/chart191.xml" ContentType="application/vnd.openxmlformats-officedocument.drawingml.chart+xml"/>
  <Override PartName="/ppt/charts/chart192.xml" ContentType="application/vnd.openxmlformats-officedocument.drawingml.chart+xml"/>
  <Override PartName="/ppt/charts/chart193.xml" ContentType="application/vnd.openxmlformats-officedocument.drawingml.chart+xml"/>
  <Override PartName="/ppt/charts/chart194.xml" ContentType="application/vnd.openxmlformats-officedocument.drawingml.chart+xml"/>
  <Override PartName="/ppt/charts/chart195.xml" ContentType="application/vnd.openxmlformats-officedocument.drawingml.chart+xml"/>
  <Override PartName="/ppt/charts/chart196.xml" ContentType="application/vnd.openxmlformats-officedocument.drawingml.chart+xml"/>
  <Override PartName="/ppt/charts/chart197.xml" ContentType="application/vnd.openxmlformats-officedocument.drawingml.chart+xml"/>
  <Override PartName="/ppt/charts/chart198.xml" ContentType="application/vnd.openxmlformats-officedocument.drawingml.chart+xml"/>
  <Override PartName="/ppt/charts/chart19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00.xml" ContentType="application/vnd.openxmlformats-officedocument.drawingml.chart+xml"/>
  <Override PartName="/ppt/charts/chart201.xml" ContentType="application/vnd.openxmlformats-officedocument.drawingml.chart+xml"/>
  <Override PartName="/ppt/charts/chart202.xml" ContentType="application/vnd.openxmlformats-officedocument.drawingml.chart+xml"/>
  <Override PartName="/ppt/charts/chart203.xml" ContentType="application/vnd.openxmlformats-officedocument.drawingml.chart+xml"/>
  <Override PartName="/ppt/charts/chart204.xml" ContentType="application/vnd.openxmlformats-officedocument.drawingml.chart+xml"/>
  <Override PartName="/ppt/charts/chart205.xml" ContentType="application/vnd.openxmlformats-officedocument.drawingml.chart+xml"/>
  <Override PartName="/ppt/charts/chart206.xml" ContentType="application/vnd.openxmlformats-officedocument.drawingml.chart+xml"/>
  <Override PartName="/ppt/charts/chart207.xml" ContentType="application/vnd.openxmlformats-officedocument.drawingml.chart+xml"/>
  <Override PartName="/ppt/charts/chart208.xml" ContentType="application/vnd.openxmlformats-officedocument.drawingml.chart+xml"/>
  <Override PartName="/ppt/charts/chart209.xml" ContentType="application/vnd.openxmlformats-officedocument.drawingml.chart+xml"/>
  <Override PartName="/ppt/charts/chart21.xml" ContentType="application/vnd.openxmlformats-officedocument.drawingml.chart+xml"/>
  <Override PartName="/ppt/charts/chart210.xml" ContentType="application/vnd.openxmlformats-officedocument.drawingml.chart+xml"/>
  <Override PartName="/ppt/charts/chart211.xml" ContentType="application/vnd.openxmlformats-officedocument.drawingml.chart+xml"/>
  <Override PartName="/ppt/charts/chart212.xml" ContentType="application/vnd.openxmlformats-officedocument.drawingml.chart+xml"/>
  <Override PartName="/ppt/charts/chart213.xml" ContentType="application/vnd.openxmlformats-officedocument.drawingml.chart+xml"/>
  <Override PartName="/ppt/charts/chart214.xml" ContentType="application/vnd.openxmlformats-officedocument.drawingml.chart+xml"/>
  <Override PartName="/ppt/charts/chart215.xml" ContentType="application/vnd.openxmlformats-officedocument.drawingml.chart+xml"/>
  <Override PartName="/ppt/charts/chart216.xml" ContentType="application/vnd.openxmlformats-officedocument.drawingml.chart+xml"/>
  <Override PartName="/ppt/charts/chart217.xml" ContentType="application/vnd.openxmlformats-officedocument.drawingml.chart+xml"/>
  <Override PartName="/ppt/charts/chart218.xml" ContentType="application/vnd.openxmlformats-officedocument.drawingml.chart+xml"/>
  <Override PartName="/ppt/charts/chart219.xml" ContentType="application/vnd.openxmlformats-officedocument.drawingml.chart+xml"/>
  <Override PartName="/ppt/charts/chart22.xml" ContentType="application/vnd.openxmlformats-officedocument.drawingml.chart+xml"/>
  <Override PartName="/ppt/charts/chart220.xml" ContentType="application/vnd.openxmlformats-officedocument.drawingml.chart+xml"/>
  <Override PartName="/ppt/charts/chart221.xml" ContentType="application/vnd.openxmlformats-officedocument.drawingml.chart+xml"/>
  <Override PartName="/ppt/charts/chart222.xml" ContentType="application/vnd.openxmlformats-officedocument.drawingml.chart+xml"/>
  <Override PartName="/ppt/charts/chart223.xml" ContentType="application/vnd.openxmlformats-officedocument.drawingml.chart+xml"/>
  <Override PartName="/ppt/charts/chart224.xml" ContentType="application/vnd.openxmlformats-officedocument.drawingml.chart+xml"/>
  <Override PartName="/ppt/charts/chart225.xml" ContentType="application/vnd.openxmlformats-officedocument.drawingml.chart+xml"/>
  <Override PartName="/ppt/charts/chart226.xml" ContentType="application/vnd.openxmlformats-officedocument.drawingml.chart+xml"/>
  <Override PartName="/ppt/charts/chart227.xml" ContentType="application/vnd.openxmlformats-officedocument.drawingml.chart+xml"/>
  <Override PartName="/ppt/charts/chart228.xml" ContentType="application/vnd.openxmlformats-officedocument.drawingml.chart+xml"/>
  <Override PartName="/ppt/charts/chart229.xml" ContentType="application/vnd.openxmlformats-officedocument.drawingml.chart+xml"/>
  <Override PartName="/ppt/charts/chart23.xml" ContentType="application/vnd.openxmlformats-officedocument.drawingml.chart+xml"/>
  <Override PartName="/ppt/charts/chart230.xml" ContentType="application/vnd.openxmlformats-officedocument.drawingml.chart+xml"/>
  <Override PartName="/ppt/charts/chart231.xml" ContentType="application/vnd.openxmlformats-officedocument.drawingml.chart+xml"/>
  <Override PartName="/ppt/charts/chart232.xml" ContentType="application/vnd.openxmlformats-officedocument.drawingml.chart+xml"/>
  <Override PartName="/ppt/charts/chart233.xml" ContentType="application/vnd.openxmlformats-officedocument.drawingml.chart+xml"/>
  <Override PartName="/ppt/charts/chart234.xml" ContentType="application/vnd.openxmlformats-officedocument.drawingml.chart+xml"/>
  <Override PartName="/ppt/charts/chart235.xml" ContentType="application/vnd.openxmlformats-officedocument.drawingml.chart+xml"/>
  <Override PartName="/ppt/charts/chart236.xml" ContentType="application/vnd.openxmlformats-officedocument.drawingml.chart+xml"/>
  <Override PartName="/ppt/charts/chart237.xml" ContentType="application/vnd.openxmlformats-officedocument.drawingml.chart+xml"/>
  <Override PartName="/ppt/charts/chart238.xml" ContentType="application/vnd.openxmlformats-officedocument.drawingml.chart+xml"/>
  <Override PartName="/ppt/charts/chart239.xml" ContentType="application/vnd.openxmlformats-officedocument.drawingml.chart+xml"/>
  <Override PartName="/ppt/charts/chart24.xml" ContentType="application/vnd.openxmlformats-officedocument.drawingml.chart+xml"/>
  <Override PartName="/ppt/charts/chart240.xml" ContentType="application/vnd.openxmlformats-officedocument.drawingml.chart+xml"/>
  <Override PartName="/ppt/charts/chart241.xml" ContentType="application/vnd.openxmlformats-officedocument.drawingml.chart+xml"/>
  <Override PartName="/ppt/charts/chart242.xml" ContentType="application/vnd.openxmlformats-officedocument.drawingml.chart+xml"/>
  <Override PartName="/ppt/charts/chart243.xml" ContentType="application/vnd.openxmlformats-officedocument.drawingml.chart+xml"/>
  <Override PartName="/ppt/charts/chart244.xml" ContentType="application/vnd.openxmlformats-officedocument.drawingml.chart+xml"/>
  <Override PartName="/ppt/charts/chart245.xml" ContentType="application/vnd.openxmlformats-officedocument.drawingml.chart+xml"/>
  <Override PartName="/ppt/charts/chart246.xml" ContentType="application/vnd.openxmlformats-officedocument.drawingml.chart+xml"/>
  <Override PartName="/ppt/charts/chart247.xml" ContentType="application/vnd.openxmlformats-officedocument.drawingml.chart+xml"/>
  <Override PartName="/ppt/charts/chart248.xml" ContentType="application/vnd.openxmlformats-officedocument.drawingml.chart+xml"/>
  <Override PartName="/ppt/charts/chart249.xml" ContentType="application/vnd.openxmlformats-officedocument.drawingml.chart+xml"/>
  <Override PartName="/ppt/charts/chart25.xml" ContentType="application/vnd.openxmlformats-officedocument.drawingml.chart+xml"/>
  <Override PartName="/ppt/charts/chart250.xml" ContentType="application/vnd.openxmlformats-officedocument.drawingml.chart+xml"/>
  <Override PartName="/ppt/charts/chart251.xml" ContentType="application/vnd.openxmlformats-officedocument.drawingml.chart+xml"/>
  <Override PartName="/ppt/charts/chart252.xml" ContentType="application/vnd.openxmlformats-officedocument.drawingml.chart+xml"/>
  <Override PartName="/ppt/charts/chart253.xml" ContentType="application/vnd.openxmlformats-officedocument.drawingml.chart+xml"/>
  <Override PartName="/ppt/charts/chart254.xml" ContentType="application/vnd.openxmlformats-officedocument.drawingml.chart+xml"/>
  <Override PartName="/ppt/charts/chart255.xml" ContentType="application/vnd.openxmlformats-officedocument.drawingml.chart+xml"/>
  <Override PartName="/ppt/charts/chart256.xml" ContentType="application/vnd.openxmlformats-officedocument.drawingml.chart+xml"/>
  <Override PartName="/ppt/charts/chart257.xml" ContentType="application/vnd.openxmlformats-officedocument.drawingml.chart+xml"/>
  <Override PartName="/ppt/charts/chart258.xml" ContentType="application/vnd.openxmlformats-officedocument.drawingml.chart+xml"/>
  <Override PartName="/ppt/charts/chart259.xml" ContentType="application/vnd.openxmlformats-officedocument.drawingml.chart+xml"/>
  <Override PartName="/ppt/charts/chart26.xml" ContentType="application/vnd.openxmlformats-officedocument.drawingml.chart+xml"/>
  <Override PartName="/ppt/charts/chart260.xml" ContentType="application/vnd.openxmlformats-officedocument.drawingml.chart+xml"/>
  <Override PartName="/ppt/charts/chart261.xml" ContentType="application/vnd.openxmlformats-officedocument.drawingml.chart+xml"/>
  <Override PartName="/ppt/charts/chart262.xml" ContentType="application/vnd.openxmlformats-officedocument.drawingml.chart+xml"/>
  <Override PartName="/ppt/charts/chart263.xml" ContentType="application/vnd.openxmlformats-officedocument.drawingml.chart+xml"/>
  <Override PartName="/ppt/charts/chart264.xml" ContentType="application/vnd.openxmlformats-officedocument.drawingml.chart+xml"/>
  <Override PartName="/ppt/charts/chart265.xml" ContentType="application/vnd.openxmlformats-officedocument.drawingml.chart+xml"/>
  <Override PartName="/ppt/charts/chart266.xml" ContentType="application/vnd.openxmlformats-officedocument.drawingml.chart+xml"/>
  <Override PartName="/ppt/charts/chart267.xml" ContentType="application/vnd.openxmlformats-officedocument.drawingml.chart+xml"/>
  <Override PartName="/ppt/charts/chart268.xml" ContentType="application/vnd.openxmlformats-officedocument.drawingml.chart+xml"/>
  <Override PartName="/ppt/charts/chart269.xml" ContentType="application/vnd.openxmlformats-officedocument.drawingml.chart+xml"/>
  <Override PartName="/ppt/charts/chart27.xml" ContentType="application/vnd.openxmlformats-officedocument.drawingml.chart+xml"/>
  <Override PartName="/ppt/charts/chart270.xml" ContentType="application/vnd.openxmlformats-officedocument.drawingml.chart+xml"/>
  <Override PartName="/ppt/charts/chart271.xml" ContentType="application/vnd.openxmlformats-officedocument.drawingml.chart+xml"/>
  <Override PartName="/ppt/charts/chart272.xml" ContentType="application/vnd.openxmlformats-officedocument.drawingml.chart+xml"/>
  <Override PartName="/ppt/charts/chart273.xml" ContentType="application/vnd.openxmlformats-officedocument.drawingml.chart+xml"/>
  <Override PartName="/ppt/charts/chart274.xml" ContentType="application/vnd.openxmlformats-officedocument.drawingml.chart+xml"/>
  <Override PartName="/ppt/charts/chart275.xml" ContentType="application/vnd.openxmlformats-officedocument.drawingml.chart+xml"/>
  <Override PartName="/ppt/charts/chart276.xml" ContentType="application/vnd.openxmlformats-officedocument.drawingml.chart+xml"/>
  <Override PartName="/ppt/charts/chart277.xml" ContentType="application/vnd.openxmlformats-officedocument.drawingml.chart+xml"/>
  <Override PartName="/ppt/charts/chart278.xml" ContentType="application/vnd.openxmlformats-officedocument.drawingml.chart+xml"/>
  <Override PartName="/ppt/charts/chart279.xml" ContentType="application/vnd.openxmlformats-officedocument.drawingml.chart+xml"/>
  <Override PartName="/ppt/charts/chart28.xml" ContentType="application/vnd.openxmlformats-officedocument.drawingml.chart+xml"/>
  <Override PartName="/ppt/charts/chart280.xml" ContentType="application/vnd.openxmlformats-officedocument.drawingml.chart+xml"/>
  <Override PartName="/ppt/charts/chart281.xml" ContentType="application/vnd.openxmlformats-officedocument.drawingml.chart+xml"/>
  <Override PartName="/ppt/charts/chart282.xml" ContentType="application/vnd.openxmlformats-officedocument.drawingml.chart+xml"/>
  <Override PartName="/ppt/charts/chart283.xml" ContentType="application/vnd.openxmlformats-officedocument.drawingml.chart+xml"/>
  <Override PartName="/ppt/charts/chart284.xml" ContentType="application/vnd.openxmlformats-officedocument.drawingml.chart+xml"/>
  <Override PartName="/ppt/charts/chart285.xml" ContentType="application/vnd.openxmlformats-officedocument.drawingml.chart+xml"/>
  <Override PartName="/ppt/charts/chart286.xml" ContentType="application/vnd.openxmlformats-officedocument.drawingml.chart+xml"/>
  <Override PartName="/ppt/charts/chart287.xml" ContentType="application/vnd.openxmlformats-officedocument.drawingml.chart+xml"/>
  <Override PartName="/ppt/charts/chart28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charts/chart49.xml" ContentType="application/vnd.openxmlformats-officedocument.drawingml.chart+xml"/>
  <Override PartName="/ppt/charts/chart5.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charts/chart55.xml" ContentType="application/vnd.openxmlformats-officedocument.drawingml.chart+xml"/>
  <Override PartName="/ppt/charts/chart56.xml" ContentType="application/vnd.openxmlformats-officedocument.drawingml.chart+xml"/>
  <Override PartName="/ppt/charts/chart57.xml" ContentType="application/vnd.openxmlformats-officedocument.drawingml.chart+xml"/>
  <Override PartName="/ppt/charts/chart58.xml" ContentType="application/vnd.openxmlformats-officedocument.drawingml.chart+xml"/>
  <Override PartName="/ppt/charts/chart59.xml" ContentType="application/vnd.openxmlformats-officedocument.drawingml.chart+xml"/>
  <Override PartName="/ppt/charts/chart6.xml" ContentType="application/vnd.openxmlformats-officedocument.drawingml.chart+xml"/>
  <Override PartName="/ppt/charts/chart60.xml" ContentType="application/vnd.openxmlformats-officedocument.drawingml.chart+xml"/>
  <Override PartName="/ppt/charts/chart61.xml" ContentType="application/vnd.openxmlformats-officedocument.drawingml.chart+xml"/>
  <Override PartName="/ppt/charts/chart62.xml" ContentType="application/vnd.openxmlformats-officedocument.drawingml.chart+xml"/>
  <Override PartName="/ppt/charts/chart63.xml" ContentType="application/vnd.openxmlformats-officedocument.drawingml.chart+xml"/>
  <Override PartName="/ppt/charts/chart64.xml" ContentType="application/vnd.openxmlformats-officedocument.drawingml.chart+xml"/>
  <Override PartName="/ppt/charts/chart65.xml" ContentType="application/vnd.openxmlformats-officedocument.drawingml.chart+xml"/>
  <Override PartName="/ppt/charts/chart66.xml" ContentType="application/vnd.openxmlformats-officedocument.drawingml.chart+xml"/>
  <Override PartName="/ppt/charts/chart67.xml" ContentType="application/vnd.openxmlformats-officedocument.drawingml.chart+xml"/>
  <Override PartName="/ppt/charts/chart68.xml" ContentType="application/vnd.openxmlformats-officedocument.drawingml.chart+xml"/>
  <Override PartName="/ppt/charts/chart69.xml" ContentType="application/vnd.openxmlformats-officedocument.drawingml.chart+xml"/>
  <Override PartName="/ppt/charts/chart7.xml" ContentType="application/vnd.openxmlformats-officedocument.drawingml.chart+xml"/>
  <Override PartName="/ppt/charts/chart70.xml" ContentType="application/vnd.openxmlformats-officedocument.drawingml.chart+xml"/>
  <Override PartName="/ppt/charts/chart71.xml" ContentType="application/vnd.openxmlformats-officedocument.drawingml.chart+xml"/>
  <Override PartName="/ppt/charts/chart72.xml" ContentType="application/vnd.openxmlformats-officedocument.drawingml.chart+xml"/>
  <Override PartName="/ppt/charts/chart73.xml" ContentType="application/vnd.openxmlformats-officedocument.drawingml.chart+xml"/>
  <Override PartName="/ppt/charts/chart74.xml" ContentType="application/vnd.openxmlformats-officedocument.drawingml.chart+xml"/>
  <Override PartName="/ppt/charts/chart75.xml" ContentType="application/vnd.openxmlformats-officedocument.drawingml.chart+xml"/>
  <Override PartName="/ppt/charts/chart76.xml" ContentType="application/vnd.openxmlformats-officedocument.drawingml.chart+xml"/>
  <Override PartName="/ppt/charts/chart77.xml" ContentType="application/vnd.openxmlformats-officedocument.drawingml.chart+xml"/>
  <Override PartName="/ppt/charts/chart78.xml" ContentType="application/vnd.openxmlformats-officedocument.drawingml.chart+xml"/>
  <Override PartName="/ppt/charts/chart79.xml" ContentType="application/vnd.openxmlformats-officedocument.drawingml.chart+xml"/>
  <Override PartName="/ppt/charts/chart8.xml" ContentType="application/vnd.openxmlformats-officedocument.drawingml.chart+xml"/>
  <Override PartName="/ppt/charts/chart80.xml" ContentType="application/vnd.openxmlformats-officedocument.drawingml.chart+xml"/>
  <Override PartName="/ppt/charts/chart81.xml" ContentType="application/vnd.openxmlformats-officedocument.drawingml.chart+xml"/>
  <Override PartName="/ppt/charts/chart82.xml" ContentType="application/vnd.openxmlformats-officedocument.drawingml.chart+xml"/>
  <Override PartName="/ppt/charts/chart83.xml" ContentType="application/vnd.openxmlformats-officedocument.drawingml.chart+xml"/>
  <Override PartName="/ppt/charts/chart84.xml" ContentType="application/vnd.openxmlformats-officedocument.drawingml.chart+xml"/>
  <Override PartName="/ppt/charts/chart85.xml" ContentType="application/vnd.openxmlformats-officedocument.drawingml.chart+xml"/>
  <Override PartName="/ppt/charts/chart86.xml" ContentType="application/vnd.openxmlformats-officedocument.drawingml.chart+xml"/>
  <Override PartName="/ppt/charts/chart87.xml" ContentType="application/vnd.openxmlformats-officedocument.drawingml.chart+xml"/>
  <Override PartName="/ppt/charts/chart88.xml" ContentType="application/vnd.openxmlformats-officedocument.drawingml.chart+xml"/>
  <Override PartName="/ppt/charts/chart89.xml" ContentType="application/vnd.openxmlformats-officedocument.drawingml.chart+xml"/>
  <Override PartName="/ppt/charts/chart9.xml" ContentType="application/vnd.openxmlformats-officedocument.drawingml.chart+xml"/>
  <Override PartName="/ppt/charts/chart90.xml" ContentType="application/vnd.openxmlformats-officedocument.drawingml.chart+xml"/>
  <Override PartName="/ppt/charts/chart91.xml" ContentType="application/vnd.openxmlformats-officedocument.drawingml.chart+xml"/>
  <Override PartName="/ppt/charts/chart92.xml" ContentType="application/vnd.openxmlformats-officedocument.drawingml.chart+xml"/>
  <Override PartName="/ppt/charts/chart93.xml" ContentType="application/vnd.openxmlformats-officedocument.drawingml.chart+xml"/>
  <Override PartName="/ppt/charts/chart94.xml" ContentType="application/vnd.openxmlformats-officedocument.drawingml.chart+xml"/>
  <Override PartName="/ppt/charts/chart95.xml" ContentType="application/vnd.openxmlformats-officedocument.drawingml.chart+xml"/>
  <Override PartName="/ppt/charts/chart96.xml" ContentType="application/vnd.openxmlformats-officedocument.drawingml.chart+xml"/>
  <Override PartName="/ppt/charts/chart97.xml" ContentType="application/vnd.openxmlformats-officedocument.drawingml.chart+xml"/>
  <Override PartName="/ppt/charts/chart98.xml" ContentType="application/vnd.openxmlformats-officedocument.drawingml.chart+xml"/>
  <Override PartName="/ppt/charts/chart99.xml" ContentType="application/vnd.openxmlformats-officedocument.drawingml.chart+xml"/>
  <Override PartName="/ppt/embeddings/oleObject1.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4"/>
  </p:sldMasterIdLst>
  <p:notesMasterIdLst>
    <p:notesMasterId r:id="rId41"/>
  </p:notesMasterIdLst>
  <p:sldIdLst>
    <p:sldId id="2147475173" r:id="rId5"/>
    <p:sldId id="2147475174" r:id="rId6"/>
    <p:sldId id="2147475175" r:id="rId7"/>
    <p:sldId id="2147475176" r:id="rId8"/>
    <p:sldId id="2147475177" r:id="rId9"/>
    <p:sldId id="2147475178" r:id="rId10"/>
    <p:sldId id="2147475179" r:id="rId11"/>
    <p:sldId id="2147475180" r:id="rId12"/>
    <p:sldId id="2147475181" r:id="rId13"/>
    <p:sldId id="2147475182" r:id="rId14"/>
    <p:sldId id="2147475183" r:id="rId15"/>
    <p:sldId id="2147475184" r:id="rId16"/>
    <p:sldId id="2147475185" r:id="rId17"/>
    <p:sldId id="2147475186" r:id="rId18"/>
    <p:sldId id="2147475187" r:id="rId19"/>
    <p:sldId id="2147475188" r:id="rId20"/>
    <p:sldId id="2147475189" r:id="rId21"/>
    <p:sldId id="2147475190" r:id="rId22"/>
    <p:sldId id="2147475191" r:id="rId23"/>
    <p:sldId id="2147475192" r:id="rId24"/>
    <p:sldId id="2147475193" r:id="rId25"/>
    <p:sldId id="2147475194" r:id="rId26"/>
    <p:sldId id="2147475195" r:id="rId27"/>
    <p:sldId id="2147475196" r:id="rId28"/>
    <p:sldId id="2147475197" r:id="rId29"/>
    <p:sldId id="2147475198" r:id="rId30"/>
    <p:sldId id="2147475199" r:id="rId31"/>
    <p:sldId id="2147475200" r:id="rId32"/>
    <p:sldId id="2147475201" r:id="rId33"/>
    <p:sldId id="2147475202" r:id="rId34"/>
    <p:sldId id="2147475203" r:id="rId35"/>
    <p:sldId id="2147475204" r:id="rId36"/>
    <p:sldId id="2147475205" r:id="rId37"/>
    <p:sldId id="2147475206" r:id="rId38"/>
    <p:sldId id="2147475207" r:id="rId39"/>
    <p:sldId id="2147475208" r:id="rId40"/>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Brackets By Category" id="{2FF39D94-A8AF-4187-963B-8D111CEB1A91}">
          <p14:sldIdLst>
            <p14:sldId id="2147475173"/>
            <p14:sldId id="2147475174"/>
            <p14:sldId id="2147475175"/>
            <p14:sldId id="2147475176"/>
            <p14:sldId id="2147475177"/>
            <p14:sldId id="2147475178"/>
            <p14:sldId id="2147475179"/>
            <p14:sldId id="2147475180"/>
            <p14:sldId id="2147475181"/>
          </p14:sldIdLst>
        </p14:section>
        <p14:section name="Brackets By Sector" id="{B0CD4B5C-6EFA-4EE9-861F-D892DA9C5872}">
          <p14:sldIdLst>
            <p14:sldId id="2147475182"/>
            <p14:sldId id="2147475183"/>
            <p14:sldId id="2147475184"/>
            <p14:sldId id="2147475185"/>
            <p14:sldId id="2147475186"/>
            <p14:sldId id="2147475187"/>
            <p14:sldId id="2147475188"/>
            <p14:sldId id="2147475189"/>
            <p14:sldId id="2147475190"/>
          </p14:sldIdLst>
        </p14:section>
        <p14:section name="Brackets By Segment" id="{C7EE27C4-7F51-44A3-AC61-54879A6E6952}">
          <p14:sldIdLst>
            <p14:sldId id="2147475191"/>
            <p14:sldId id="2147475192"/>
            <p14:sldId id="2147475193"/>
            <p14:sldId id="2147475194"/>
            <p14:sldId id="2147475195"/>
            <p14:sldId id="2147475196"/>
            <p14:sldId id="2147475197"/>
            <p14:sldId id="2147475198"/>
            <p14:sldId id="2147475199"/>
            <p14:sldId id="2147475200"/>
            <p14:sldId id="2147475201"/>
            <p14:sldId id="2147475202"/>
            <p14:sldId id="2147475203"/>
            <p14:sldId id="2147475204"/>
            <p14:sldId id="2147475205"/>
            <p14:sldId id="2147475206"/>
            <p14:sldId id="2147475207"/>
            <p14:sldId id="2147475208"/>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1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EBB4AF-F304-4198-84BF-4A14E134E663}" v="2" dt="2024-10-31T11:06:18.049"/>
    <p1510:client id="{AD118CAC-8D7A-436B-8EC0-E885B730C9B7}" v="6" dt="2024-11-01T10:24:32.959"/>
    <p1510:client id="{FF2E4B7C-C723-43AE-8D55-231AF564B7DE}" v="3" dt="2024-11-01T07:31:13.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273" autoAdjust="0"/>
    <p:restoredTop sz="94660"/>
  </p:normalViewPr>
  <p:slideViewPr>
    <p:cSldViewPr snapToGrid="0">
      <p:cViewPr varScale="1">
        <p:scale>
          <a:sx n="51" d="100"/>
          <a:sy n="51" d="100"/>
        </p:scale>
        <p:origin x="66" y="420"/>
      </p:cViewPr>
      <p:guideLst>
        <p:guide orient="horz" pos="940"/>
        <p:guide pos="2880"/>
        <p:guide orient="horz" pos="171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notesMaster" Target="notesMasters/notesMaster1.xml"/><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 Id="rId46" Type="http://schemas.microsoft.com/office/2015/10/relationships/revisionInfo" Target="revisionInfo.xml"/><Relationship Id="rId47" Type="http://schemas.microsoft.com/office/2018/10/relationships/authors" Target="author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00.xml.rels><?xml version='1.0' encoding='UTF-8' standalone='yes'?>
<Relationships xmlns="http://schemas.openxmlformats.org/package/2006/relationships"><Relationship Id="rId1" Type="http://schemas.openxmlformats.org/officeDocument/2006/relationships/package" Target="../embeddings/Microsoft_Excel_Worksheet99.xlsx"/></Relationships>
</file>

<file path=ppt/charts/_rels/chart101.xml.rels><?xml version='1.0' encoding='UTF-8' standalone='yes'?>
<Relationships xmlns="http://schemas.openxmlformats.org/package/2006/relationships"><Relationship Id="rId1" Type="http://schemas.openxmlformats.org/officeDocument/2006/relationships/package" Target="../embeddings/Microsoft_Excel_Worksheet100.xlsx"/></Relationships>
</file>

<file path=ppt/charts/_rels/chart102.xml.rels><?xml version='1.0' encoding='UTF-8' standalone='yes'?>
<Relationships xmlns="http://schemas.openxmlformats.org/package/2006/relationships"><Relationship Id="rId1" Type="http://schemas.openxmlformats.org/officeDocument/2006/relationships/package" Target="../embeddings/Microsoft_Excel_Worksheet101.xlsx"/></Relationships>
</file>

<file path=ppt/charts/_rels/chart103.xml.rels><?xml version='1.0' encoding='UTF-8' standalone='yes'?>
<Relationships xmlns="http://schemas.openxmlformats.org/package/2006/relationships"><Relationship Id="rId1" Type="http://schemas.openxmlformats.org/officeDocument/2006/relationships/package" Target="../embeddings/Microsoft_Excel_Worksheet102.xlsx"/></Relationships>
</file>

<file path=ppt/charts/_rels/chart104.xml.rels><?xml version='1.0' encoding='UTF-8' standalone='yes'?>
<Relationships xmlns="http://schemas.openxmlformats.org/package/2006/relationships"><Relationship Id="rId1" Type="http://schemas.openxmlformats.org/officeDocument/2006/relationships/package" Target="../embeddings/Microsoft_Excel_Worksheet103.xlsx"/></Relationships>
</file>

<file path=ppt/charts/_rels/chart105.xml.rels><?xml version='1.0' encoding='UTF-8' standalone='yes'?>
<Relationships xmlns="http://schemas.openxmlformats.org/package/2006/relationships"><Relationship Id="rId1" Type="http://schemas.openxmlformats.org/officeDocument/2006/relationships/package" Target="../embeddings/Microsoft_Excel_Worksheet104.xlsx"/></Relationships>
</file>

<file path=ppt/charts/_rels/chart106.xml.rels><?xml version='1.0' encoding='UTF-8' standalone='yes'?>
<Relationships xmlns="http://schemas.openxmlformats.org/package/2006/relationships"><Relationship Id="rId1" Type="http://schemas.openxmlformats.org/officeDocument/2006/relationships/package" Target="../embeddings/Microsoft_Excel_Worksheet105.xlsx"/></Relationships>
</file>

<file path=ppt/charts/_rels/chart107.xml.rels><?xml version='1.0' encoding='UTF-8' standalone='yes'?>
<Relationships xmlns="http://schemas.openxmlformats.org/package/2006/relationships"><Relationship Id="rId1" Type="http://schemas.openxmlformats.org/officeDocument/2006/relationships/package" Target="../embeddings/Microsoft_Excel_Worksheet106.xlsx"/></Relationships>
</file>

<file path=ppt/charts/_rels/chart108.xml.rels><?xml version='1.0' encoding='UTF-8' standalone='yes'?>
<Relationships xmlns="http://schemas.openxmlformats.org/package/2006/relationships"><Relationship Id="rId1" Type="http://schemas.openxmlformats.org/officeDocument/2006/relationships/package" Target="../embeddings/Microsoft_Excel_Worksheet107.xlsx"/></Relationships>
</file>

<file path=ppt/charts/_rels/chart109.xml.rels><?xml version='1.0' encoding='UTF-8' standalone='yes'?>
<Relationships xmlns="http://schemas.openxmlformats.org/package/2006/relationships"><Relationship Id="rId1" Type="http://schemas.openxmlformats.org/officeDocument/2006/relationships/package" Target="../embeddings/Microsoft_Excel_Worksheet108.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0.xml.rels><?xml version='1.0' encoding='UTF-8' standalone='yes'?>
<Relationships xmlns="http://schemas.openxmlformats.org/package/2006/relationships"><Relationship Id="rId1" Type="http://schemas.openxmlformats.org/officeDocument/2006/relationships/package" Target="../embeddings/Microsoft_Excel_Worksheet109.xlsx"/></Relationships>
</file>

<file path=ppt/charts/_rels/chart111.xml.rels><?xml version='1.0' encoding='UTF-8' standalone='yes'?>
<Relationships xmlns="http://schemas.openxmlformats.org/package/2006/relationships"><Relationship Id="rId1" Type="http://schemas.openxmlformats.org/officeDocument/2006/relationships/package" Target="../embeddings/Microsoft_Excel_Worksheet110.xlsx"/></Relationships>
</file>

<file path=ppt/charts/_rels/chart112.xml.rels><?xml version='1.0' encoding='UTF-8' standalone='yes'?>
<Relationships xmlns="http://schemas.openxmlformats.org/package/2006/relationships"><Relationship Id="rId1" Type="http://schemas.openxmlformats.org/officeDocument/2006/relationships/package" Target="../embeddings/Microsoft_Excel_Worksheet111.xlsx"/></Relationships>
</file>

<file path=ppt/charts/_rels/chart113.xml.rels><?xml version='1.0' encoding='UTF-8' standalone='yes'?>
<Relationships xmlns="http://schemas.openxmlformats.org/package/2006/relationships"><Relationship Id="rId1" Type="http://schemas.openxmlformats.org/officeDocument/2006/relationships/package" Target="../embeddings/Microsoft_Excel_Worksheet112.xlsx"/></Relationships>
</file>

<file path=ppt/charts/_rels/chart114.xml.rels><?xml version='1.0' encoding='UTF-8' standalone='yes'?>
<Relationships xmlns="http://schemas.openxmlformats.org/package/2006/relationships"><Relationship Id="rId1" Type="http://schemas.openxmlformats.org/officeDocument/2006/relationships/package" Target="../embeddings/Microsoft_Excel_Worksheet113.xlsx"/></Relationships>
</file>

<file path=ppt/charts/_rels/chart115.xml.rels><?xml version='1.0' encoding='UTF-8' standalone='yes'?>
<Relationships xmlns="http://schemas.openxmlformats.org/package/2006/relationships"><Relationship Id="rId1" Type="http://schemas.openxmlformats.org/officeDocument/2006/relationships/package" Target="../embeddings/Microsoft_Excel_Worksheet114.xlsx"/></Relationships>
</file>

<file path=ppt/charts/_rels/chart116.xml.rels><?xml version='1.0' encoding='UTF-8' standalone='yes'?>
<Relationships xmlns="http://schemas.openxmlformats.org/package/2006/relationships"><Relationship Id="rId1" Type="http://schemas.openxmlformats.org/officeDocument/2006/relationships/package" Target="../embeddings/Microsoft_Excel_Worksheet115.xlsx"/></Relationships>
</file>

<file path=ppt/charts/_rels/chart117.xml.rels><?xml version='1.0' encoding='UTF-8' standalone='yes'?>
<Relationships xmlns="http://schemas.openxmlformats.org/package/2006/relationships"><Relationship Id="rId1" Type="http://schemas.openxmlformats.org/officeDocument/2006/relationships/package" Target="../embeddings/Microsoft_Excel_Worksheet116.xlsx"/></Relationships>
</file>

<file path=ppt/charts/_rels/chart118.xml.rels><?xml version='1.0' encoding='UTF-8' standalone='yes'?>
<Relationships xmlns="http://schemas.openxmlformats.org/package/2006/relationships"><Relationship Id="rId1" Type="http://schemas.openxmlformats.org/officeDocument/2006/relationships/package" Target="../embeddings/Microsoft_Excel_Worksheet117.xlsx"/></Relationships>
</file>

<file path=ppt/charts/_rels/chart119.xml.rels><?xml version='1.0' encoding='UTF-8' standalone='yes'?>
<Relationships xmlns="http://schemas.openxmlformats.org/package/2006/relationships"><Relationship Id="rId1" Type="http://schemas.openxmlformats.org/officeDocument/2006/relationships/package" Target="../embeddings/Microsoft_Excel_Worksheet118.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0.xml.rels><?xml version='1.0' encoding='UTF-8' standalone='yes'?>
<Relationships xmlns="http://schemas.openxmlformats.org/package/2006/relationships"><Relationship Id="rId1" Type="http://schemas.openxmlformats.org/officeDocument/2006/relationships/package" Target="../embeddings/Microsoft_Excel_Worksheet119.xlsx"/></Relationships>
</file>

<file path=ppt/charts/_rels/chart121.xml.rels><?xml version='1.0' encoding='UTF-8' standalone='yes'?>
<Relationships xmlns="http://schemas.openxmlformats.org/package/2006/relationships"><Relationship Id="rId1" Type="http://schemas.openxmlformats.org/officeDocument/2006/relationships/package" Target="../embeddings/Microsoft_Excel_Worksheet120.xlsx"/></Relationships>
</file>

<file path=ppt/charts/_rels/chart122.xml.rels><?xml version='1.0' encoding='UTF-8' standalone='yes'?>
<Relationships xmlns="http://schemas.openxmlformats.org/package/2006/relationships"><Relationship Id="rId1" Type="http://schemas.openxmlformats.org/officeDocument/2006/relationships/package" Target="../embeddings/Microsoft_Excel_Worksheet121.xlsx"/></Relationships>
</file>

<file path=ppt/charts/_rels/chart123.xml.rels><?xml version='1.0' encoding='UTF-8' standalone='yes'?>
<Relationships xmlns="http://schemas.openxmlformats.org/package/2006/relationships"><Relationship Id="rId1" Type="http://schemas.openxmlformats.org/officeDocument/2006/relationships/package" Target="../embeddings/Microsoft_Excel_Worksheet122.xlsx"/></Relationships>
</file>

<file path=ppt/charts/_rels/chart124.xml.rels><?xml version='1.0' encoding='UTF-8' standalone='yes'?>
<Relationships xmlns="http://schemas.openxmlformats.org/package/2006/relationships"><Relationship Id="rId1" Type="http://schemas.openxmlformats.org/officeDocument/2006/relationships/package" Target="../embeddings/Microsoft_Excel_Worksheet123.xlsx"/></Relationships>
</file>

<file path=ppt/charts/_rels/chart125.xml.rels><?xml version='1.0' encoding='UTF-8' standalone='yes'?>
<Relationships xmlns="http://schemas.openxmlformats.org/package/2006/relationships"><Relationship Id="rId1" Type="http://schemas.openxmlformats.org/officeDocument/2006/relationships/package" Target="../embeddings/Microsoft_Excel_Worksheet124.xlsx"/></Relationships>
</file>

<file path=ppt/charts/_rels/chart126.xml.rels><?xml version='1.0' encoding='UTF-8' standalone='yes'?>
<Relationships xmlns="http://schemas.openxmlformats.org/package/2006/relationships"><Relationship Id="rId1" Type="http://schemas.openxmlformats.org/officeDocument/2006/relationships/package" Target="../embeddings/Microsoft_Excel_Worksheet125.xlsx"/></Relationships>
</file>

<file path=ppt/charts/_rels/chart127.xml.rels><?xml version='1.0' encoding='UTF-8' standalone='yes'?>
<Relationships xmlns="http://schemas.openxmlformats.org/package/2006/relationships"><Relationship Id="rId1" Type="http://schemas.openxmlformats.org/officeDocument/2006/relationships/package" Target="../embeddings/Microsoft_Excel_Worksheet126.xlsx"/></Relationships>
</file>

<file path=ppt/charts/_rels/chart128.xml.rels><?xml version='1.0' encoding='UTF-8' standalone='yes'?>
<Relationships xmlns="http://schemas.openxmlformats.org/package/2006/relationships"><Relationship Id="rId1" Type="http://schemas.openxmlformats.org/officeDocument/2006/relationships/package" Target="../embeddings/Microsoft_Excel_Worksheet127.xlsx"/></Relationships>
</file>

<file path=ppt/charts/_rels/chart129.xml.rels><?xml version='1.0' encoding='UTF-8' standalone='yes'?>
<Relationships xmlns="http://schemas.openxmlformats.org/package/2006/relationships"><Relationship Id="rId1" Type="http://schemas.openxmlformats.org/officeDocument/2006/relationships/package" Target="../embeddings/Microsoft_Excel_Worksheet128.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0.xml.rels><?xml version='1.0' encoding='UTF-8' standalone='yes'?>
<Relationships xmlns="http://schemas.openxmlformats.org/package/2006/relationships"><Relationship Id="rId1" Type="http://schemas.openxmlformats.org/officeDocument/2006/relationships/package" Target="../embeddings/Microsoft_Excel_Worksheet129.xlsx"/></Relationships>
</file>

<file path=ppt/charts/_rels/chart131.xml.rels><?xml version='1.0' encoding='UTF-8' standalone='yes'?>
<Relationships xmlns="http://schemas.openxmlformats.org/package/2006/relationships"><Relationship Id="rId1" Type="http://schemas.openxmlformats.org/officeDocument/2006/relationships/package" Target="../embeddings/Microsoft_Excel_Worksheet130.xlsx"/></Relationships>
</file>

<file path=ppt/charts/_rels/chart132.xml.rels><?xml version='1.0' encoding='UTF-8' standalone='yes'?>
<Relationships xmlns="http://schemas.openxmlformats.org/package/2006/relationships"><Relationship Id="rId1" Type="http://schemas.openxmlformats.org/officeDocument/2006/relationships/package" Target="../embeddings/Microsoft_Excel_Worksheet131.xlsx"/></Relationships>
</file>

<file path=ppt/charts/_rels/chart133.xml.rels><?xml version='1.0' encoding='UTF-8' standalone='yes'?>
<Relationships xmlns="http://schemas.openxmlformats.org/package/2006/relationships"><Relationship Id="rId1" Type="http://schemas.openxmlformats.org/officeDocument/2006/relationships/package" Target="../embeddings/Microsoft_Excel_Worksheet132.xlsx"/></Relationships>
</file>

<file path=ppt/charts/_rels/chart134.xml.rels><?xml version='1.0' encoding='UTF-8' standalone='yes'?>
<Relationships xmlns="http://schemas.openxmlformats.org/package/2006/relationships"><Relationship Id="rId1" Type="http://schemas.openxmlformats.org/officeDocument/2006/relationships/package" Target="../embeddings/Microsoft_Excel_Worksheet133.xlsx"/></Relationships>
</file>

<file path=ppt/charts/_rels/chart135.xml.rels><?xml version='1.0' encoding='UTF-8' standalone='yes'?>
<Relationships xmlns="http://schemas.openxmlformats.org/package/2006/relationships"><Relationship Id="rId1" Type="http://schemas.openxmlformats.org/officeDocument/2006/relationships/package" Target="../embeddings/Microsoft_Excel_Worksheet134.xlsx"/></Relationships>
</file>

<file path=ppt/charts/_rels/chart136.xml.rels><?xml version='1.0' encoding='UTF-8' standalone='yes'?>
<Relationships xmlns="http://schemas.openxmlformats.org/package/2006/relationships"><Relationship Id="rId1" Type="http://schemas.openxmlformats.org/officeDocument/2006/relationships/package" Target="../embeddings/Microsoft_Excel_Worksheet135.xlsx"/></Relationships>
</file>

<file path=ppt/charts/_rels/chart137.xml.rels><?xml version='1.0' encoding='UTF-8' standalone='yes'?>
<Relationships xmlns="http://schemas.openxmlformats.org/package/2006/relationships"><Relationship Id="rId1" Type="http://schemas.openxmlformats.org/officeDocument/2006/relationships/package" Target="../embeddings/Microsoft_Excel_Worksheet136.xlsx"/></Relationships>
</file>

<file path=ppt/charts/_rels/chart138.xml.rels><?xml version='1.0' encoding='UTF-8' standalone='yes'?>
<Relationships xmlns="http://schemas.openxmlformats.org/package/2006/relationships"><Relationship Id="rId1" Type="http://schemas.openxmlformats.org/officeDocument/2006/relationships/package" Target="../embeddings/Microsoft_Excel_Worksheet137.xlsx"/></Relationships>
</file>

<file path=ppt/charts/_rels/chart139.xml.rels><?xml version='1.0' encoding='UTF-8' standalone='yes'?>
<Relationships xmlns="http://schemas.openxmlformats.org/package/2006/relationships"><Relationship Id="rId1" Type="http://schemas.openxmlformats.org/officeDocument/2006/relationships/package" Target="../embeddings/Microsoft_Excel_Worksheet138.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40.xml.rels><?xml version='1.0' encoding='UTF-8' standalone='yes'?>
<Relationships xmlns="http://schemas.openxmlformats.org/package/2006/relationships"><Relationship Id="rId1" Type="http://schemas.openxmlformats.org/officeDocument/2006/relationships/package" Target="../embeddings/Microsoft_Excel_Worksheet139.xlsx"/></Relationships>
</file>

<file path=ppt/charts/_rels/chart141.xml.rels><?xml version='1.0' encoding='UTF-8' standalone='yes'?>
<Relationships xmlns="http://schemas.openxmlformats.org/package/2006/relationships"><Relationship Id="rId1" Type="http://schemas.openxmlformats.org/officeDocument/2006/relationships/package" Target="../embeddings/Microsoft_Excel_Worksheet140.xlsx"/></Relationships>
</file>

<file path=ppt/charts/_rels/chart142.xml.rels><?xml version='1.0' encoding='UTF-8' standalone='yes'?>
<Relationships xmlns="http://schemas.openxmlformats.org/package/2006/relationships"><Relationship Id="rId1" Type="http://schemas.openxmlformats.org/officeDocument/2006/relationships/package" Target="../embeddings/Microsoft_Excel_Worksheet141.xlsx"/></Relationships>
</file>

<file path=ppt/charts/_rels/chart143.xml.rels><?xml version='1.0' encoding='UTF-8' standalone='yes'?>
<Relationships xmlns="http://schemas.openxmlformats.org/package/2006/relationships"><Relationship Id="rId1" Type="http://schemas.openxmlformats.org/officeDocument/2006/relationships/package" Target="../embeddings/Microsoft_Excel_Worksheet142.xlsx"/></Relationships>
</file>

<file path=ppt/charts/_rels/chart144.xml.rels><?xml version='1.0' encoding='UTF-8' standalone='yes'?>
<Relationships xmlns="http://schemas.openxmlformats.org/package/2006/relationships"><Relationship Id="rId1" Type="http://schemas.openxmlformats.org/officeDocument/2006/relationships/package" Target="../embeddings/Microsoft_Excel_Worksheet143.xlsx"/></Relationships>
</file>

<file path=ppt/charts/_rels/chart145.xml.rels><?xml version='1.0' encoding='UTF-8' standalone='yes'?>
<Relationships xmlns="http://schemas.openxmlformats.org/package/2006/relationships"><Relationship Id="rId1" Type="http://schemas.openxmlformats.org/officeDocument/2006/relationships/package" Target="../embeddings/Microsoft_Excel_Worksheet144.xlsx"/></Relationships>
</file>

<file path=ppt/charts/_rels/chart146.xml.rels><?xml version='1.0' encoding='UTF-8' standalone='yes'?>
<Relationships xmlns="http://schemas.openxmlformats.org/package/2006/relationships"><Relationship Id="rId1" Type="http://schemas.openxmlformats.org/officeDocument/2006/relationships/package" Target="../embeddings/Microsoft_Excel_Worksheet145.xlsx"/></Relationships>
</file>

<file path=ppt/charts/_rels/chart147.xml.rels><?xml version='1.0' encoding='UTF-8' standalone='yes'?>
<Relationships xmlns="http://schemas.openxmlformats.org/package/2006/relationships"><Relationship Id="rId1" Type="http://schemas.openxmlformats.org/officeDocument/2006/relationships/package" Target="../embeddings/Microsoft_Excel_Worksheet146.xlsx"/></Relationships>
</file>

<file path=ppt/charts/_rels/chart148.xml.rels><?xml version='1.0' encoding='UTF-8' standalone='yes'?>
<Relationships xmlns="http://schemas.openxmlformats.org/package/2006/relationships"><Relationship Id="rId1" Type="http://schemas.openxmlformats.org/officeDocument/2006/relationships/package" Target="../embeddings/Microsoft_Excel_Worksheet147.xlsx"/></Relationships>
</file>

<file path=ppt/charts/_rels/chart149.xml.rels><?xml version='1.0' encoding='UTF-8' standalone='yes'?>
<Relationships xmlns="http://schemas.openxmlformats.org/package/2006/relationships"><Relationship Id="rId1" Type="http://schemas.openxmlformats.org/officeDocument/2006/relationships/package" Target="../embeddings/Microsoft_Excel_Worksheet148.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50.xml.rels><?xml version='1.0' encoding='UTF-8' standalone='yes'?>
<Relationships xmlns="http://schemas.openxmlformats.org/package/2006/relationships"><Relationship Id="rId1" Type="http://schemas.openxmlformats.org/officeDocument/2006/relationships/package" Target="../embeddings/Microsoft_Excel_Worksheet149.xlsx"/></Relationships>
</file>

<file path=ppt/charts/_rels/chart151.xml.rels><?xml version='1.0' encoding='UTF-8' standalone='yes'?>
<Relationships xmlns="http://schemas.openxmlformats.org/package/2006/relationships"><Relationship Id="rId1" Type="http://schemas.openxmlformats.org/officeDocument/2006/relationships/package" Target="../embeddings/Microsoft_Excel_Worksheet150.xlsx"/></Relationships>
</file>

<file path=ppt/charts/_rels/chart152.xml.rels><?xml version='1.0' encoding='UTF-8' standalone='yes'?>
<Relationships xmlns="http://schemas.openxmlformats.org/package/2006/relationships"><Relationship Id="rId1" Type="http://schemas.openxmlformats.org/officeDocument/2006/relationships/package" Target="../embeddings/Microsoft_Excel_Worksheet151.xlsx"/></Relationships>
</file>

<file path=ppt/charts/_rels/chart153.xml.rels><?xml version='1.0' encoding='UTF-8' standalone='yes'?>
<Relationships xmlns="http://schemas.openxmlformats.org/package/2006/relationships"><Relationship Id="rId1" Type="http://schemas.openxmlformats.org/officeDocument/2006/relationships/package" Target="../embeddings/Microsoft_Excel_Worksheet152.xlsx"/></Relationships>
</file>

<file path=ppt/charts/_rels/chart154.xml.rels><?xml version='1.0' encoding='UTF-8' standalone='yes'?>
<Relationships xmlns="http://schemas.openxmlformats.org/package/2006/relationships"><Relationship Id="rId1" Type="http://schemas.openxmlformats.org/officeDocument/2006/relationships/package" Target="../embeddings/Microsoft_Excel_Worksheet153.xlsx"/></Relationships>
</file>

<file path=ppt/charts/_rels/chart155.xml.rels><?xml version='1.0' encoding='UTF-8' standalone='yes'?>
<Relationships xmlns="http://schemas.openxmlformats.org/package/2006/relationships"><Relationship Id="rId1" Type="http://schemas.openxmlformats.org/officeDocument/2006/relationships/package" Target="../embeddings/Microsoft_Excel_Worksheet154.xlsx"/></Relationships>
</file>

<file path=ppt/charts/_rels/chart156.xml.rels><?xml version='1.0' encoding='UTF-8' standalone='yes'?>
<Relationships xmlns="http://schemas.openxmlformats.org/package/2006/relationships"><Relationship Id="rId1" Type="http://schemas.openxmlformats.org/officeDocument/2006/relationships/package" Target="../embeddings/Microsoft_Excel_Worksheet155.xlsx"/></Relationships>
</file>

<file path=ppt/charts/_rels/chart157.xml.rels><?xml version='1.0' encoding='UTF-8' standalone='yes'?>
<Relationships xmlns="http://schemas.openxmlformats.org/package/2006/relationships"><Relationship Id="rId1" Type="http://schemas.openxmlformats.org/officeDocument/2006/relationships/package" Target="../embeddings/Microsoft_Excel_Worksheet156.xlsx"/></Relationships>
</file>

<file path=ppt/charts/_rels/chart158.xml.rels><?xml version='1.0' encoding='UTF-8' standalone='yes'?>
<Relationships xmlns="http://schemas.openxmlformats.org/package/2006/relationships"><Relationship Id="rId1" Type="http://schemas.openxmlformats.org/officeDocument/2006/relationships/package" Target="../embeddings/Microsoft_Excel_Worksheet157.xlsx"/></Relationships>
</file>

<file path=ppt/charts/_rels/chart159.xml.rels><?xml version='1.0' encoding='UTF-8' standalone='yes'?>
<Relationships xmlns="http://schemas.openxmlformats.org/package/2006/relationships"><Relationship Id="rId1" Type="http://schemas.openxmlformats.org/officeDocument/2006/relationships/package" Target="../embeddings/Microsoft_Excel_Worksheet158.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60.xml.rels><?xml version='1.0' encoding='UTF-8' standalone='yes'?>
<Relationships xmlns="http://schemas.openxmlformats.org/package/2006/relationships"><Relationship Id="rId1" Type="http://schemas.openxmlformats.org/officeDocument/2006/relationships/package" Target="../embeddings/Microsoft_Excel_Worksheet159.xlsx"/></Relationships>
</file>

<file path=ppt/charts/_rels/chart161.xml.rels><?xml version='1.0' encoding='UTF-8' standalone='yes'?>
<Relationships xmlns="http://schemas.openxmlformats.org/package/2006/relationships"><Relationship Id="rId1" Type="http://schemas.openxmlformats.org/officeDocument/2006/relationships/package" Target="../embeddings/Microsoft_Excel_Worksheet160.xlsx"/></Relationships>
</file>

<file path=ppt/charts/_rels/chart162.xml.rels><?xml version='1.0' encoding='UTF-8' standalone='yes'?>
<Relationships xmlns="http://schemas.openxmlformats.org/package/2006/relationships"><Relationship Id="rId1" Type="http://schemas.openxmlformats.org/officeDocument/2006/relationships/package" Target="../embeddings/Microsoft_Excel_Worksheet161.xlsx"/></Relationships>
</file>

<file path=ppt/charts/_rels/chart163.xml.rels><?xml version='1.0' encoding='UTF-8' standalone='yes'?>
<Relationships xmlns="http://schemas.openxmlformats.org/package/2006/relationships"><Relationship Id="rId1" Type="http://schemas.openxmlformats.org/officeDocument/2006/relationships/package" Target="../embeddings/Microsoft_Excel_Worksheet162.xlsx"/></Relationships>
</file>

<file path=ppt/charts/_rels/chart164.xml.rels><?xml version='1.0' encoding='UTF-8' standalone='yes'?>
<Relationships xmlns="http://schemas.openxmlformats.org/package/2006/relationships"><Relationship Id="rId1" Type="http://schemas.openxmlformats.org/officeDocument/2006/relationships/package" Target="../embeddings/Microsoft_Excel_Worksheet163.xlsx"/></Relationships>
</file>

<file path=ppt/charts/_rels/chart165.xml.rels><?xml version='1.0' encoding='UTF-8' standalone='yes'?>
<Relationships xmlns="http://schemas.openxmlformats.org/package/2006/relationships"><Relationship Id="rId1" Type="http://schemas.openxmlformats.org/officeDocument/2006/relationships/package" Target="../embeddings/Microsoft_Excel_Worksheet164.xlsx"/></Relationships>
</file>

<file path=ppt/charts/_rels/chart166.xml.rels><?xml version='1.0' encoding='UTF-8' standalone='yes'?>
<Relationships xmlns="http://schemas.openxmlformats.org/package/2006/relationships"><Relationship Id="rId1" Type="http://schemas.openxmlformats.org/officeDocument/2006/relationships/package" Target="../embeddings/Microsoft_Excel_Worksheet165.xlsx"/></Relationships>
</file>

<file path=ppt/charts/_rels/chart167.xml.rels><?xml version='1.0' encoding='UTF-8' standalone='yes'?>
<Relationships xmlns="http://schemas.openxmlformats.org/package/2006/relationships"><Relationship Id="rId1" Type="http://schemas.openxmlformats.org/officeDocument/2006/relationships/package" Target="../embeddings/Microsoft_Excel_Worksheet166.xlsx"/></Relationships>
</file>

<file path=ppt/charts/_rels/chart168.xml.rels><?xml version='1.0' encoding='UTF-8' standalone='yes'?>
<Relationships xmlns="http://schemas.openxmlformats.org/package/2006/relationships"><Relationship Id="rId1" Type="http://schemas.openxmlformats.org/officeDocument/2006/relationships/package" Target="../embeddings/Microsoft_Excel_Worksheet167.xlsx"/></Relationships>
</file>

<file path=ppt/charts/_rels/chart169.xml.rels><?xml version='1.0' encoding='UTF-8' standalone='yes'?>
<Relationships xmlns="http://schemas.openxmlformats.org/package/2006/relationships"><Relationship Id="rId1" Type="http://schemas.openxmlformats.org/officeDocument/2006/relationships/package" Target="../embeddings/Microsoft_Excel_Worksheet168.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70.xml.rels><?xml version='1.0' encoding='UTF-8' standalone='yes'?>
<Relationships xmlns="http://schemas.openxmlformats.org/package/2006/relationships"><Relationship Id="rId1" Type="http://schemas.openxmlformats.org/officeDocument/2006/relationships/package" Target="../embeddings/Microsoft_Excel_Worksheet169.xlsx"/></Relationships>
</file>

<file path=ppt/charts/_rels/chart171.xml.rels><?xml version='1.0' encoding='UTF-8' standalone='yes'?>
<Relationships xmlns="http://schemas.openxmlformats.org/package/2006/relationships"><Relationship Id="rId1" Type="http://schemas.openxmlformats.org/officeDocument/2006/relationships/package" Target="../embeddings/Microsoft_Excel_Worksheet170.xlsx"/></Relationships>
</file>

<file path=ppt/charts/_rels/chart172.xml.rels><?xml version='1.0' encoding='UTF-8' standalone='yes'?>
<Relationships xmlns="http://schemas.openxmlformats.org/package/2006/relationships"><Relationship Id="rId1" Type="http://schemas.openxmlformats.org/officeDocument/2006/relationships/package" Target="../embeddings/Microsoft_Excel_Worksheet171.xlsx"/></Relationships>
</file>

<file path=ppt/charts/_rels/chart173.xml.rels><?xml version='1.0' encoding='UTF-8' standalone='yes'?>
<Relationships xmlns="http://schemas.openxmlformats.org/package/2006/relationships"><Relationship Id="rId1" Type="http://schemas.openxmlformats.org/officeDocument/2006/relationships/package" Target="../embeddings/Microsoft_Excel_Worksheet172.xlsx"/></Relationships>
</file>

<file path=ppt/charts/_rels/chart174.xml.rels><?xml version='1.0' encoding='UTF-8' standalone='yes'?>
<Relationships xmlns="http://schemas.openxmlformats.org/package/2006/relationships"><Relationship Id="rId1" Type="http://schemas.openxmlformats.org/officeDocument/2006/relationships/package" Target="../embeddings/Microsoft_Excel_Worksheet173.xlsx"/></Relationships>
</file>

<file path=ppt/charts/_rels/chart175.xml.rels><?xml version='1.0' encoding='UTF-8' standalone='yes'?>
<Relationships xmlns="http://schemas.openxmlformats.org/package/2006/relationships"><Relationship Id="rId1" Type="http://schemas.openxmlformats.org/officeDocument/2006/relationships/package" Target="../embeddings/Microsoft_Excel_Worksheet174.xlsx"/></Relationships>
</file>

<file path=ppt/charts/_rels/chart176.xml.rels><?xml version='1.0' encoding='UTF-8' standalone='yes'?>
<Relationships xmlns="http://schemas.openxmlformats.org/package/2006/relationships"><Relationship Id="rId1" Type="http://schemas.openxmlformats.org/officeDocument/2006/relationships/package" Target="../embeddings/Microsoft_Excel_Worksheet175.xlsx"/></Relationships>
</file>

<file path=ppt/charts/_rels/chart177.xml.rels><?xml version='1.0' encoding='UTF-8' standalone='yes'?>
<Relationships xmlns="http://schemas.openxmlformats.org/package/2006/relationships"><Relationship Id="rId1" Type="http://schemas.openxmlformats.org/officeDocument/2006/relationships/package" Target="../embeddings/Microsoft_Excel_Worksheet176.xlsx"/></Relationships>
</file>

<file path=ppt/charts/_rels/chart178.xml.rels><?xml version='1.0' encoding='UTF-8' standalone='yes'?>
<Relationships xmlns="http://schemas.openxmlformats.org/package/2006/relationships"><Relationship Id="rId1" Type="http://schemas.openxmlformats.org/officeDocument/2006/relationships/package" Target="../embeddings/Microsoft_Excel_Worksheet177.xlsx"/></Relationships>
</file>

<file path=ppt/charts/_rels/chart179.xml.rels><?xml version='1.0' encoding='UTF-8' standalone='yes'?>
<Relationships xmlns="http://schemas.openxmlformats.org/package/2006/relationships"><Relationship Id="rId1" Type="http://schemas.openxmlformats.org/officeDocument/2006/relationships/package" Target="../embeddings/Microsoft_Excel_Worksheet178.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80.xml.rels><?xml version='1.0' encoding='UTF-8' standalone='yes'?>
<Relationships xmlns="http://schemas.openxmlformats.org/package/2006/relationships"><Relationship Id="rId1" Type="http://schemas.openxmlformats.org/officeDocument/2006/relationships/package" Target="../embeddings/Microsoft_Excel_Worksheet179.xlsx"/></Relationships>
</file>

<file path=ppt/charts/_rels/chart181.xml.rels><?xml version='1.0' encoding='UTF-8' standalone='yes'?>
<Relationships xmlns="http://schemas.openxmlformats.org/package/2006/relationships"><Relationship Id="rId1" Type="http://schemas.openxmlformats.org/officeDocument/2006/relationships/package" Target="../embeddings/Microsoft_Excel_Worksheet180.xlsx"/></Relationships>
</file>

<file path=ppt/charts/_rels/chart182.xml.rels><?xml version='1.0' encoding='UTF-8' standalone='yes'?>
<Relationships xmlns="http://schemas.openxmlformats.org/package/2006/relationships"><Relationship Id="rId1" Type="http://schemas.openxmlformats.org/officeDocument/2006/relationships/package" Target="../embeddings/Microsoft_Excel_Worksheet181.xlsx"/></Relationships>
</file>

<file path=ppt/charts/_rels/chart183.xml.rels><?xml version='1.0' encoding='UTF-8' standalone='yes'?>
<Relationships xmlns="http://schemas.openxmlformats.org/package/2006/relationships"><Relationship Id="rId1" Type="http://schemas.openxmlformats.org/officeDocument/2006/relationships/package" Target="../embeddings/Microsoft_Excel_Worksheet182.xlsx"/></Relationships>
</file>

<file path=ppt/charts/_rels/chart184.xml.rels><?xml version='1.0' encoding='UTF-8' standalone='yes'?>
<Relationships xmlns="http://schemas.openxmlformats.org/package/2006/relationships"><Relationship Id="rId1" Type="http://schemas.openxmlformats.org/officeDocument/2006/relationships/package" Target="../embeddings/Microsoft_Excel_Worksheet183.xlsx"/></Relationships>
</file>

<file path=ppt/charts/_rels/chart185.xml.rels><?xml version='1.0' encoding='UTF-8' standalone='yes'?>
<Relationships xmlns="http://schemas.openxmlformats.org/package/2006/relationships"><Relationship Id="rId1" Type="http://schemas.openxmlformats.org/officeDocument/2006/relationships/package" Target="../embeddings/Microsoft_Excel_Worksheet184.xlsx"/></Relationships>
</file>

<file path=ppt/charts/_rels/chart186.xml.rels><?xml version='1.0' encoding='UTF-8' standalone='yes'?>
<Relationships xmlns="http://schemas.openxmlformats.org/package/2006/relationships"><Relationship Id="rId1" Type="http://schemas.openxmlformats.org/officeDocument/2006/relationships/package" Target="../embeddings/Microsoft_Excel_Worksheet185.xlsx"/></Relationships>
</file>

<file path=ppt/charts/_rels/chart187.xml.rels><?xml version='1.0' encoding='UTF-8' standalone='yes'?>
<Relationships xmlns="http://schemas.openxmlformats.org/package/2006/relationships"><Relationship Id="rId1" Type="http://schemas.openxmlformats.org/officeDocument/2006/relationships/package" Target="../embeddings/Microsoft_Excel_Worksheet186.xlsx"/></Relationships>
</file>

<file path=ppt/charts/_rels/chart188.xml.rels><?xml version='1.0' encoding='UTF-8' standalone='yes'?>
<Relationships xmlns="http://schemas.openxmlformats.org/package/2006/relationships"><Relationship Id="rId1" Type="http://schemas.openxmlformats.org/officeDocument/2006/relationships/package" Target="../embeddings/Microsoft_Excel_Worksheet187.xlsx"/></Relationships>
</file>

<file path=ppt/charts/_rels/chart189.xml.rels><?xml version='1.0' encoding='UTF-8' standalone='yes'?>
<Relationships xmlns="http://schemas.openxmlformats.org/package/2006/relationships"><Relationship Id="rId1" Type="http://schemas.openxmlformats.org/officeDocument/2006/relationships/package" Target="../embeddings/Microsoft_Excel_Worksheet18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190.xml.rels><?xml version='1.0' encoding='UTF-8' standalone='yes'?>
<Relationships xmlns="http://schemas.openxmlformats.org/package/2006/relationships"><Relationship Id="rId1" Type="http://schemas.openxmlformats.org/officeDocument/2006/relationships/package" Target="../embeddings/Microsoft_Excel_Worksheet189.xlsx"/></Relationships>
</file>

<file path=ppt/charts/_rels/chart191.xml.rels><?xml version='1.0' encoding='UTF-8' standalone='yes'?>
<Relationships xmlns="http://schemas.openxmlformats.org/package/2006/relationships"><Relationship Id="rId1" Type="http://schemas.openxmlformats.org/officeDocument/2006/relationships/package" Target="../embeddings/Microsoft_Excel_Worksheet190.xlsx"/></Relationships>
</file>

<file path=ppt/charts/_rels/chart192.xml.rels><?xml version='1.0' encoding='UTF-8' standalone='yes'?>
<Relationships xmlns="http://schemas.openxmlformats.org/package/2006/relationships"><Relationship Id="rId1" Type="http://schemas.openxmlformats.org/officeDocument/2006/relationships/package" Target="../embeddings/Microsoft_Excel_Worksheet191.xlsx"/></Relationships>
</file>

<file path=ppt/charts/_rels/chart193.xml.rels><?xml version='1.0' encoding='UTF-8' standalone='yes'?>
<Relationships xmlns="http://schemas.openxmlformats.org/package/2006/relationships"><Relationship Id="rId1" Type="http://schemas.openxmlformats.org/officeDocument/2006/relationships/package" Target="../embeddings/Microsoft_Excel_Worksheet192.xlsx"/></Relationships>
</file>

<file path=ppt/charts/_rels/chart194.xml.rels><?xml version='1.0' encoding='UTF-8' standalone='yes'?>
<Relationships xmlns="http://schemas.openxmlformats.org/package/2006/relationships"><Relationship Id="rId1" Type="http://schemas.openxmlformats.org/officeDocument/2006/relationships/package" Target="../embeddings/Microsoft_Excel_Worksheet193.xlsx"/></Relationships>
</file>

<file path=ppt/charts/_rels/chart195.xml.rels><?xml version='1.0' encoding='UTF-8' standalone='yes'?>
<Relationships xmlns="http://schemas.openxmlformats.org/package/2006/relationships"><Relationship Id="rId1" Type="http://schemas.openxmlformats.org/officeDocument/2006/relationships/package" Target="../embeddings/Microsoft_Excel_Worksheet194.xlsx"/></Relationships>
</file>

<file path=ppt/charts/_rels/chart196.xml.rels><?xml version='1.0' encoding='UTF-8' standalone='yes'?>
<Relationships xmlns="http://schemas.openxmlformats.org/package/2006/relationships"><Relationship Id="rId1" Type="http://schemas.openxmlformats.org/officeDocument/2006/relationships/package" Target="../embeddings/Microsoft_Excel_Worksheet195.xlsx"/></Relationships>
</file>

<file path=ppt/charts/_rels/chart197.xml.rels><?xml version='1.0' encoding='UTF-8' standalone='yes'?>
<Relationships xmlns="http://schemas.openxmlformats.org/package/2006/relationships"><Relationship Id="rId1" Type="http://schemas.openxmlformats.org/officeDocument/2006/relationships/package" Target="../embeddings/Microsoft_Excel_Worksheet196.xlsx"/></Relationships>
</file>

<file path=ppt/charts/_rels/chart198.xml.rels><?xml version='1.0' encoding='UTF-8' standalone='yes'?>
<Relationships xmlns="http://schemas.openxmlformats.org/package/2006/relationships"><Relationship Id="rId1" Type="http://schemas.openxmlformats.org/officeDocument/2006/relationships/package" Target="../embeddings/Microsoft_Excel_Worksheet197.xlsx"/></Relationships>
</file>

<file path=ppt/charts/_rels/chart199.xml.rels><?xml version='1.0' encoding='UTF-8' standalone='yes'?>
<Relationships xmlns="http://schemas.openxmlformats.org/package/2006/relationships"><Relationship Id="rId1" Type="http://schemas.openxmlformats.org/officeDocument/2006/relationships/package" Target="../embeddings/Microsoft_Excel_Worksheet19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00.xml.rels><?xml version='1.0' encoding='UTF-8' standalone='yes'?>
<Relationships xmlns="http://schemas.openxmlformats.org/package/2006/relationships"><Relationship Id="rId1" Type="http://schemas.openxmlformats.org/officeDocument/2006/relationships/package" Target="../embeddings/Microsoft_Excel_Worksheet199.xlsx"/></Relationships>
</file>

<file path=ppt/charts/_rels/chart201.xml.rels><?xml version='1.0' encoding='UTF-8' standalone='yes'?>
<Relationships xmlns="http://schemas.openxmlformats.org/package/2006/relationships"><Relationship Id="rId1" Type="http://schemas.openxmlformats.org/officeDocument/2006/relationships/package" Target="../embeddings/Microsoft_Excel_Worksheet200.xlsx"/></Relationships>
</file>

<file path=ppt/charts/_rels/chart202.xml.rels><?xml version='1.0' encoding='UTF-8' standalone='yes'?>
<Relationships xmlns="http://schemas.openxmlformats.org/package/2006/relationships"><Relationship Id="rId1" Type="http://schemas.openxmlformats.org/officeDocument/2006/relationships/package" Target="../embeddings/Microsoft_Excel_Worksheet201.xlsx"/></Relationships>
</file>

<file path=ppt/charts/_rels/chart203.xml.rels><?xml version='1.0' encoding='UTF-8' standalone='yes'?>
<Relationships xmlns="http://schemas.openxmlformats.org/package/2006/relationships"><Relationship Id="rId1" Type="http://schemas.openxmlformats.org/officeDocument/2006/relationships/package" Target="../embeddings/Microsoft_Excel_Worksheet202.xlsx"/></Relationships>
</file>

<file path=ppt/charts/_rels/chart204.xml.rels><?xml version='1.0' encoding='UTF-8' standalone='yes'?>
<Relationships xmlns="http://schemas.openxmlformats.org/package/2006/relationships"><Relationship Id="rId1" Type="http://schemas.openxmlformats.org/officeDocument/2006/relationships/package" Target="../embeddings/Microsoft_Excel_Worksheet203.xlsx"/></Relationships>
</file>

<file path=ppt/charts/_rels/chart205.xml.rels><?xml version='1.0' encoding='UTF-8' standalone='yes'?>
<Relationships xmlns="http://schemas.openxmlformats.org/package/2006/relationships"><Relationship Id="rId1" Type="http://schemas.openxmlformats.org/officeDocument/2006/relationships/package" Target="../embeddings/Microsoft_Excel_Worksheet204.xlsx"/></Relationships>
</file>

<file path=ppt/charts/_rels/chart206.xml.rels><?xml version='1.0' encoding='UTF-8' standalone='yes'?>
<Relationships xmlns="http://schemas.openxmlformats.org/package/2006/relationships"><Relationship Id="rId1" Type="http://schemas.openxmlformats.org/officeDocument/2006/relationships/package" Target="../embeddings/Microsoft_Excel_Worksheet205.xlsx"/></Relationships>
</file>

<file path=ppt/charts/_rels/chart207.xml.rels><?xml version='1.0' encoding='UTF-8' standalone='yes'?>
<Relationships xmlns="http://schemas.openxmlformats.org/package/2006/relationships"><Relationship Id="rId1" Type="http://schemas.openxmlformats.org/officeDocument/2006/relationships/package" Target="../embeddings/Microsoft_Excel_Worksheet206.xlsx"/></Relationships>
</file>

<file path=ppt/charts/_rels/chart208.xml.rels><?xml version='1.0' encoding='UTF-8' standalone='yes'?>
<Relationships xmlns="http://schemas.openxmlformats.org/package/2006/relationships"><Relationship Id="rId1" Type="http://schemas.openxmlformats.org/officeDocument/2006/relationships/package" Target="../embeddings/Microsoft_Excel_Worksheet207.xlsx"/></Relationships>
</file>

<file path=ppt/charts/_rels/chart209.xml.rels><?xml version='1.0' encoding='UTF-8' standalone='yes'?>
<Relationships xmlns="http://schemas.openxmlformats.org/package/2006/relationships"><Relationship Id="rId1" Type="http://schemas.openxmlformats.org/officeDocument/2006/relationships/package" Target="../embeddings/Microsoft_Excel_Worksheet208.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10.xml.rels><?xml version='1.0' encoding='UTF-8' standalone='yes'?>
<Relationships xmlns="http://schemas.openxmlformats.org/package/2006/relationships"><Relationship Id="rId1" Type="http://schemas.openxmlformats.org/officeDocument/2006/relationships/package" Target="../embeddings/Microsoft_Excel_Worksheet209.xlsx"/></Relationships>
</file>

<file path=ppt/charts/_rels/chart211.xml.rels><?xml version='1.0' encoding='UTF-8' standalone='yes'?>
<Relationships xmlns="http://schemas.openxmlformats.org/package/2006/relationships"><Relationship Id="rId1" Type="http://schemas.openxmlformats.org/officeDocument/2006/relationships/package" Target="../embeddings/Microsoft_Excel_Worksheet210.xlsx"/></Relationships>
</file>

<file path=ppt/charts/_rels/chart212.xml.rels><?xml version='1.0' encoding='UTF-8' standalone='yes'?>
<Relationships xmlns="http://schemas.openxmlformats.org/package/2006/relationships"><Relationship Id="rId1" Type="http://schemas.openxmlformats.org/officeDocument/2006/relationships/package" Target="../embeddings/Microsoft_Excel_Worksheet211.xlsx"/></Relationships>
</file>

<file path=ppt/charts/_rels/chart213.xml.rels><?xml version='1.0' encoding='UTF-8' standalone='yes'?>
<Relationships xmlns="http://schemas.openxmlformats.org/package/2006/relationships"><Relationship Id="rId1" Type="http://schemas.openxmlformats.org/officeDocument/2006/relationships/package" Target="../embeddings/Microsoft_Excel_Worksheet212.xlsx"/></Relationships>
</file>

<file path=ppt/charts/_rels/chart214.xml.rels><?xml version='1.0' encoding='UTF-8' standalone='yes'?>
<Relationships xmlns="http://schemas.openxmlformats.org/package/2006/relationships"><Relationship Id="rId1" Type="http://schemas.openxmlformats.org/officeDocument/2006/relationships/package" Target="../embeddings/Microsoft_Excel_Worksheet213.xlsx"/></Relationships>
</file>

<file path=ppt/charts/_rels/chart215.xml.rels><?xml version='1.0' encoding='UTF-8' standalone='yes'?>
<Relationships xmlns="http://schemas.openxmlformats.org/package/2006/relationships"><Relationship Id="rId1" Type="http://schemas.openxmlformats.org/officeDocument/2006/relationships/package" Target="../embeddings/Microsoft_Excel_Worksheet214.xlsx"/></Relationships>
</file>

<file path=ppt/charts/_rels/chart216.xml.rels><?xml version='1.0' encoding='UTF-8' standalone='yes'?>
<Relationships xmlns="http://schemas.openxmlformats.org/package/2006/relationships"><Relationship Id="rId1" Type="http://schemas.openxmlformats.org/officeDocument/2006/relationships/package" Target="../embeddings/Microsoft_Excel_Worksheet215.xlsx"/></Relationships>
</file>

<file path=ppt/charts/_rels/chart217.xml.rels><?xml version='1.0' encoding='UTF-8' standalone='yes'?>
<Relationships xmlns="http://schemas.openxmlformats.org/package/2006/relationships"><Relationship Id="rId1" Type="http://schemas.openxmlformats.org/officeDocument/2006/relationships/package" Target="../embeddings/Microsoft_Excel_Worksheet216.xlsx"/></Relationships>
</file>

<file path=ppt/charts/_rels/chart218.xml.rels><?xml version='1.0' encoding='UTF-8' standalone='yes'?>
<Relationships xmlns="http://schemas.openxmlformats.org/package/2006/relationships"><Relationship Id="rId1" Type="http://schemas.openxmlformats.org/officeDocument/2006/relationships/package" Target="../embeddings/Microsoft_Excel_Worksheet217.xlsx"/></Relationships>
</file>

<file path=ppt/charts/_rels/chart219.xml.rels><?xml version='1.0' encoding='UTF-8' standalone='yes'?>
<Relationships xmlns="http://schemas.openxmlformats.org/package/2006/relationships"><Relationship Id="rId1" Type="http://schemas.openxmlformats.org/officeDocument/2006/relationships/package" Target="../embeddings/Microsoft_Excel_Worksheet218.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20.xml.rels><?xml version='1.0' encoding='UTF-8' standalone='yes'?>
<Relationships xmlns="http://schemas.openxmlformats.org/package/2006/relationships"><Relationship Id="rId1" Type="http://schemas.openxmlformats.org/officeDocument/2006/relationships/package" Target="../embeddings/Microsoft_Excel_Worksheet219.xlsx"/></Relationships>
</file>

<file path=ppt/charts/_rels/chart221.xml.rels><?xml version='1.0' encoding='UTF-8' standalone='yes'?>
<Relationships xmlns="http://schemas.openxmlformats.org/package/2006/relationships"><Relationship Id="rId1" Type="http://schemas.openxmlformats.org/officeDocument/2006/relationships/package" Target="../embeddings/Microsoft_Excel_Worksheet220.xlsx"/></Relationships>
</file>

<file path=ppt/charts/_rels/chart222.xml.rels><?xml version='1.0' encoding='UTF-8' standalone='yes'?>
<Relationships xmlns="http://schemas.openxmlformats.org/package/2006/relationships"><Relationship Id="rId1" Type="http://schemas.openxmlformats.org/officeDocument/2006/relationships/package" Target="../embeddings/Microsoft_Excel_Worksheet221.xlsx"/></Relationships>
</file>

<file path=ppt/charts/_rels/chart223.xml.rels><?xml version='1.0' encoding='UTF-8' standalone='yes'?>
<Relationships xmlns="http://schemas.openxmlformats.org/package/2006/relationships"><Relationship Id="rId1" Type="http://schemas.openxmlformats.org/officeDocument/2006/relationships/package" Target="../embeddings/Microsoft_Excel_Worksheet222.xlsx"/></Relationships>
</file>

<file path=ppt/charts/_rels/chart224.xml.rels><?xml version='1.0' encoding='UTF-8' standalone='yes'?>
<Relationships xmlns="http://schemas.openxmlformats.org/package/2006/relationships"><Relationship Id="rId1" Type="http://schemas.openxmlformats.org/officeDocument/2006/relationships/package" Target="../embeddings/Microsoft_Excel_Worksheet223.xlsx"/></Relationships>
</file>

<file path=ppt/charts/_rels/chart225.xml.rels><?xml version='1.0' encoding='UTF-8' standalone='yes'?>
<Relationships xmlns="http://schemas.openxmlformats.org/package/2006/relationships"><Relationship Id="rId1" Type="http://schemas.openxmlformats.org/officeDocument/2006/relationships/package" Target="../embeddings/Microsoft_Excel_Worksheet224.xlsx"/></Relationships>
</file>

<file path=ppt/charts/_rels/chart226.xml.rels><?xml version='1.0' encoding='UTF-8' standalone='yes'?>
<Relationships xmlns="http://schemas.openxmlformats.org/package/2006/relationships"><Relationship Id="rId1" Type="http://schemas.openxmlformats.org/officeDocument/2006/relationships/package" Target="../embeddings/Microsoft_Excel_Worksheet225.xlsx"/></Relationships>
</file>

<file path=ppt/charts/_rels/chart227.xml.rels><?xml version='1.0' encoding='UTF-8' standalone='yes'?>
<Relationships xmlns="http://schemas.openxmlformats.org/package/2006/relationships"><Relationship Id="rId1" Type="http://schemas.openxmlformats.org/officeDocument/2006/relationships/package" Target="../embeddings/Microsoft_Excel_Worksheet226.xlsx"/></Relationships>
</file>

<file path=ppt/charts/_rels/chart228.xml.rels><?xml version='1.0' encoding='UTF-8' standalone='yes'?>
<Relationships xmlns="http://schemas.openxmlformats.org/package/2006/relationships"><Relationship Id="rId1" Type="http://schemas.openxmlformats.org/officeDocument/2006/relationships/package" Target="../embeddings/Microsoft_Excel_Worksheet227.xlsx"/></Relationships>
</file>

<file path=ppt/charts/_rels/chart229.xml.rels><?xml version='1.0' encoding='UTF-8' standalone='yes'?>
<Relationships xmlns="http://schemas.openxmlformats.org/package/2006/relationships"><Relationship Id="rId1" Type="http://schemas.openxmlformats.org/officeDocument/2006/relationships/package" Target="../embeddings/Microsoft_Excel_Worksheet228.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30.xml.rels><?xml version='1.0' encoding='UTF-8' standalone='yes'?>
<Relationships xmlns="http://schemas.openxmlformats.org/package/2006/relationships"><Relationship Id="rId1" Type="http://schemas.openxmlformats.org/officeDocument/2006/relationships/package" Target="../embeddings/Microsoft_Excel_Worksheet229.xlsx"/></Relationships>
</file>

<file path=ppt/charts/_rels/chart231.xml.rels><?xml version='1.0' encoding='UTF-8' standalone='yes'?>
<Relationships xmlns="http://schemas.openxmlformats.org/package/2006/relationships"><Relationship Id="rId1" Type="http://schemas.openxmlformats.org/officeDocument/2006/relationships/package" Target="../embeddings/Microsoft_Excel_Worksheet230.xlsx"/></Relationships>
</file>

<file path=ppt/charts/_rels/chart232.xml.rels><?xml version='1.0' encoding='UTF-8' standalone='yes'?>
<Relationships xmlns="http://schemas.openxmlformats.org/package/2006/relationships"><Relationship Id="rId1" Type="http://schemas.openxmlformats.org/officeDocument/2006/relationships/package" Target="../embeddings/Microsoft_Excel_Worksheet231.xlsx"/></Relationships>
</file>

<file path=ppt/charts/_rels/chart233.xml.rels><?xml version='1.0' encoding='UTF-8' standalone='yes'?>
<Relationships xmlns="http://schemas.openxmlformats.org/package/2006/relationships"><Relationship Id="rId1" Type="http://schemas.openxmlformats.org/officeDocument/2006/relationships/package" Target="../embeddings/Microsoft_Excel_Worksheet232.xlsx"/></Relationships>
</file>

<file path=ppt/charts/_rels/chart234.xml.rels><?xml version='1.0' encoding='UTF-8' standalone='yes'?>
<Relationships xmlns="http://schemas.openxmlformats.org/package/2006/relationships"><Relationship Id="rId1" Type="http://schemas.openxmlformats.org/officeDocument/2006/relationships/package" Target="../embeddings/Microsoft_Excel_Worksheet233.xlsx"/></Relationships>
</file>

<file path=ppt/charts/_rels/chart235.xml.rels><?xml version='1.0' encoding='UTF-8' standalone='yes'?>
<Relationships xmlns="http://schemas.openxmlformats.org/package/2006/relationships"><Relationship Id="rId1" Type="http://schemas.openxmlformats.org/officeDocument/2006/relationships/package" Target="../embeddings/Microsoft_Excel_Worksheet234.xlsx"/></Relationships>
</file>

<file path=ppt/charts/_rels/chart236.xml.rels><?xml version='1.0' encoding='UTF-8' standalone='yes'?>
<Relationships xmlns="http://schemas.openxmlformats.org/package/2006/relationships"><Relationship Id="rId1" Type="http://schemas.openxmlformats.org/officeDocument/2006/relationships/package" Target="../embeddings/Microsoft_Excel_Worksheet235.xlsx"/></Relationships>
</file>

<file path=ppt/charts/_rels/chart237.xml.rels><?xml version='1.0' encoding='UTF-8' standalone='yes'?>
<Relationships xmlns="http://schemas.openxmlformats.org/package/2006/relationships"><Relationship Id="rId1" Type="http://schemas.openxmlformats.org/officeDocument/2006/relationships/package" Target="../embeddings/Microsoft_Excel_Worksheet236.xlsx"/></Relationships>
</file>

<file path=ppt/charts/_rels/chart238.xml.rels><?xml version='1.0' encoding='UTF-8' standalone='yes'?>
<Relationships xmlns="http://schemas.openxmlformats.org/package/2006/relationships"><Relationship Id="rId1" Type="http://schemas.openxmlformats.org/officeDocument/2006/relationships/package" Target="../embeddings/Microsoft_Excel_Worksheet237.xlsx"/></Relationships>
</file>

<file path=ppt/charts/_rels/chart239.xml.rels><?xml version='1.0' encoding='UTF-8' standalone='yes'?>
<Relationships xmlns="http://schemas.openxmlformats.org/package/2006/relationships"><Relationship Id="rId1" Type="http://schemas.openxmlformats.org/officeDocument/2006/relationships/package" Target="../embeddings/Microsoft_Excel_Worksheet238.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40.xml.rels><?xml version='1.0' encoding='UTF-8' standalone='yes'?>
<Relationships xmlns="http://schemas.openxmlformats.org/package/2006/relationships"><Relationship Id="rId1" Type="http://schemas.openxmlformats.org/officeDocument/2006/relationships/package" Target="../embeddings/Microsoft_Excel_Worksheet239.xlsx"/></Relationships>
</file>

<file path=ppt/charts/_rels/chart241.xml.rels><?xml version='1.0' encoding='UTF-8' standalone='yes'?>
<Relationships xmlns="http://schemas.openxmlformats.org/package/2006/relationships"><Relationship Id="rId1" Type="http://schemas.openxmlformats.org/officeDocument/2006/relationships/package" Target="../embeddings/Microsoft_Excel_Worksheet240.xlsx"/></Relationships>
</file>

<file path=ppt/charts/_rels/chart242.xml.rels><?xml version='1.0' encoding='UTF-8' standalone='yes'?>
<Relationships xmlns="http://schemas.openxmlformats.org/package/2006/relationships"><Relationship Id="rId1" Type="http://schemas.openxmlformats.org/officeDocument/2006/relationships/package" Target="../embeddings/Microsoft_Excel_Worksheet241.xlsx"/></Relationships>
</file>

<file path=ppt/charts/_rels/chart243.xml.rels><?xml version='1.0' encoding='UTF-8' standalone='yes'?>
<Relationships xmlns="http://schemas.openxmlformats.org/package/2006/relationships"><Relationship Id="rId1" Type="http://schemas.openxmlformats.org/officeDocument/2006/relationships/package" Target="../embeddings/Microsoft_Excel_Worksheet242.xlsx"/></Relationships>
</file>

<file path=ppt/charts/_rels/chart244.xml.rels><?xml version='1.0' encoding='UTF-8' standalone='yes'?>
<Relationships xmlns="http://schemas.openxmlformats.org/package/2006/relationships"><Relationship Id="rId1" Type="http://schemas.openxmlformats.org/officeDocument/2006/relationships/package" Target="../embeddings/Microsoft_Excel_Worksheet243.xlsx"/></Relationships>
</file>

<file path=ppt/charts/_rels/chart245.xml.rels><?xml version='1.0' encoding='UTF-8' standalone='yes'?>
<Relationships xmlns="http://schemas.openxmlformats.org/package/2006/relationships"><Relationship Id="rId1" Type="http://schemas.openxmlformats.org/officeDocument/2006/relationships/package" Target="../embeddings/Microsoft_Excel_Worksheet244.xlsx"/></Relationships>
</file>

<file path=ppt/charts/_rels/chart246.xml.rels><?xml version='1.0' encoding='UTF-8' standalone='yes'?>
<Relationships xmlns="http://schemas.openxmlformats.org/package/2006/relationships"><Relationship Id="rId1" Type="http://schemas.openxmlformats.org/officeDocument/2006/relationships/package" Target="../embeddings/Microsoft_Excel_Worksheet245.xlsx"/></Relationships>
</file>

<file path=ppt/charts/_rels/chart247.xml.rels><?xml version='1.0' encoding='UTF-8' standalone='yes'?>
<Relationships xmlns="http://schemas.openxmlformats.org/package/2006/relationships"><Relationship Id="rId1" Type="http://schemas.openxmlformats.org/officeDocument/2006/relationships/package" Target="../embeddings/Microsoft_Excel_Worksheet246.xlsx"/></Relationships>
</file>

<file path=ppt/charts/_rels/chart248.xml.rels><?xml version='1.0' encoding='UTF-8' standalone='yes'?>
<Relationships xmlns="http://schemas.openxmlformats.org/package/2006/relationships"><Relationship Id="rId1" Type="http://schemas.openxmlformats.org/officeDocument/2006/relationships/package" Target="../embeddings/Microsoft_Excel_Worksheet247.xlsx"/></Relationships>
</file>

<file path=ppt/charts/_rels/chart249.xml.rels><?xml version='1.0' encoding='UTF-8' standalone='yes'?>
<Relationships xmlns="http://schemas.openxmlformats.org/package/2006/relationships"><Relationship Id="rId1" Type="http://schemas.openxmlformats.org/officeDocument/2006/relationships/package" Target="../embeddings/Microsoft_Excel_Worksheet248.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50.xml.rels><?xml version='1.0' encoding='UTF-8' standalone='yes'?>
<Relationships xmlns="http://schemas.openxmlformats.org/package/2006/relationships"><Relationship Id="rId1" Type="http://schemas.openxmlformats.org/officeDocument/2006/relationships/package" Target="../embeddings/Microsoft_Excel_Worksheet249.xlsx"/></Relationships>
</file>

<file path=ppt/charts/_rels/chart251.xml.rels><?xml version='1.0' encoding='UTF-8' standalone='yes'?>
<Relationships xmlns="http://schemas.openxmlformats.org/package/2006/relationships"><Relationship Id="rId1" Type="http://schemas.openxmlformats.org/officeDocument/2006/relationships/package" Target="../embeddings/Microsoft_Excel_Worksheet250.xlsx"/></Relationships>
</file>

<file path=ppt/charts/_rels/chart252.xml.rels><?xml version='1.0' encoding='UTF-8' standalone='yes'?>
<Relationships xmlns="http://schemas.openxmlformats.org/package/2006/relationships"><Relationship Id="rId1" Type="http://schemas.openxmlformats.org/officeDocument/2006/relationships/package" Target="../embeddings/Microsoft_Excel_Worksheet251.xlsx"/></Relationships>
</file>

<file path=ppt/charts/_rels/chart253.xml.rels><?xml version='1.0' encoding='UTF-8' standalone='yes'?>
<Relationships xmlns="http://schemas.openxmlformats.org/package/2006/relationships"><Relationship Id="rId1" Type="http://schemas.openxmlformats.org/officeDocument/2006/relationships/package" Target="../embeddings/Microsoft_Excel_Worksheet252.xlsx"/></Relationships>
</file>

<file path=ppt/charts/_rels/chart254.xml.rels><?xml version='1.0' encoding='UTF-8' standalone='yes'?>
<Relationships xmlns="http://schemas.openxmlformats.org/package/2006/relationships"><Relationship Id="rId1" Type="http://schemas.openxmlformats.org/officeDocument/2006/relationships/package" Target="../embeddings/Microsoft_Excel_Worksheet253.xlsx"/></Relationships>
</file>

<file path=ppt/charts/_rels/chart255.xml.rels><?xml version='1.0' encoding='UTF-8' standalone='yes'?>
<Relationships xmlns="http://schemas.openxmlformats.org/package/2006/relationships"><Relationship Id="rId1" Type="http://schemas.openxmlformats.org/officeDocument/2006/relationships/package" Target="../embeddings/Microsoft_Excel_Worksheet254.xlsx"/></Relationships>
</file>

<file path=ppt/charts/_rels/chart256.xml.rels><?xml version='1.0' encoding='UTF-8' standalone='yes'?>
<Relationships xmlns="http://schemas.openxmlformats.org/package/2006/relationships"><Relationship Id="rId1" Type="http://schemas.openxmlformats.org/officeDocument/2006/relationships/package" Target="../embeddings/Microsoft_Excel_Worksheet255.xlsx"/></Relationships>
</file>

<file path=ppt/charts/_rels/chart257.xml.rels><?xml version='1.0' encoding='UTF-8' standalone='yes'?>
<Relationships xmlns="http://schemas.openxmlformats.org/package/2006/relationships"><Relationship Id="rId1" Type="http://schemas.openxmlformats.org/officeDocument/2006/relationships/package" Target="../embeddings/Microsoft_Excel_Worksheet256.xlsx"/></Relationships>
</file>

<file path=ppt/charts/_rels/chart258.xml.rels><?xml version='1.0' encoding='UTF-8' standalone='yes'?>
<Relationships xmlns="http://schemas.openxmlformats.org/package/2006/relationships"><Relationship Id="rId1" Type="http://schemas.openxmlformats.org/officeDocument/2006/relationships/package" Target="../embeddings/Microsoft_Excel_Worksheet257.xlsx"/></Relationships>
</file>

<file path=ppt/charts/_rels/chart259.xml.rels><?xml version='1.0' encoding='UTF-8' standalone='yes'?>
<Relationships xmlns="http://schemas.openxmlformats.org/package/2006/relationships"><Relationship Id="rId1" Type="http://schemas.openxmlformats.org/officeDocument/2006/relationships/package" Target="../embeddings/Microsoft_Excel_Worksheet258.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60.xml.rels><?xml version='1.0' encoding='UTF-8' standalone='yes'?>
<Relationships xmlns="http://schemas.openxmlformats.org/package/2006/relationships"><Relationship Id="rId1" Type="http://schemas.openxmlformats.org/officeDocument/2006/relationships/package" Target="../embeddings/Microsoft_Excel_Worksheet259.xlsx"/></Relationships>
</file>

<file path=ppt/charts/_rels/chart261.xml.rels><?xml version='1.0' encoding='UTF-8' standalone='yes'?>
<Relationships xmlns="http://schemas.openxmlformats.org/package/2006/relationships"><Relationship Id="rId1" Type="http://schemas.openxmlformats.org/officeDocument/2006/relationships/package" Target="../embeddings/Microsoft_Excel_Worksheet260.xlsx"/></Relationships>
</file>

<file path=ppt/charts/_rels/chart262.xml.rels><?xml version='1.0' encoding='UTF-8' standalone='yes'?>
<Relationships xmlns="http://schemas.openxmlformats.org/package/2006/relationships"><Relationship Id="rId1" Type="http://schemas.openxmlformats.org/officeDocument/2006/relationships/package" Target="../embeddings/Microsoft_Excel_Worksheet261.xlsx"/></Relationships>
</file>

<file path=ppt/charts/_rels/chart263.xml.rels><?xml version='1.0' encoding='UTF-8' standalone='yes'?>
<Relationships xmlns="http://schemas.openxmlformats.org/package/2006/relationships"><Relationship Id="rId1" Type="http://schemas.openxmlformats.org/officeDocument/2006/relationships/package" Target="../embeddings/Microsoft_Excel_Worksheet262.xlsx"/></Relationships>
</file>

<file path=ppt/charts/_rels/chart264.xml.rels><?xml version='1.0' encoding='UTF-8' standalone='yes'?>
<Relationships xmlns="http://schemas.openxmlformats.org/package/2006/relationships"><Relationship Id="rId1" Type="http://schemas.openxmlformats.org/officeDocument/2006/relationships/package" Target="../embeddings/Microsoft_Excel_Worksheet263.xlsx"/></Relationships>
</file>

<file path=ppt/charts/_rels/chart265.xml.rels><?xml version='1.0' encoding='UTF-8' standalone='yes'?>
<Relationships xmlns="http://schemas.openxmlformats.org/package/2006/relationships"><Relationship Id="rId1" Type="http://schemas.openxmlformats.org/officeDocument/2006/relationships/package" Target="../embeddings/Microsoft_Excel_Worksheet264.xlsx"/></Relationships>
</file>

<file path=ppt/charts/_rels/chart266.xml.rels><?xml version='1.0' encoding='UTF-8' standalone='yes'?>
<Relationships xmlns="http://schemas.openxmlformats.org/package/2006/relationships"><Relationship Id="rId1" Type="http://schemas.openxmlformats.org/officeDocument/2006/relationships/package" Target="../embeddings/Microsoft_Excel_Worksheet265.xlsx"/></Relationships>
</file>

<file path=ppt/charts/_rels/chart267.xml.rels><?xml version='1.0' encoding='UTF-8' standalone='yes'?>
<Relationships xmlns="http://schemas.openxmlformats.org/package/2006/relationships"><Relationship Id="rId1" Type="http://schemas.openxmlformats.org/officeDocument/2006/relationships/package" Target="../embeddings/Microsoft_Excel_Worksheet266.xlsx"/></Relationships>
</file>

<file path=ppt/charts/_rels/chart268.xml.rels><?xml version='1.0' encoding='UTF-8' standalone='yes'?>
<Relationships xmlns="http://schemas.openxmlformats.org/package/2006/relationships"><Relationship Id="rId1" Type="http://schemas.openxmlformats.org/officeDocument/2006/relationships/package" Target="../embeddings/Microsoft_Excel_Worksheet267.xlsx"/></Relationships>
</file>

<file path=ppt/charts/_rels/chart269.xml.rels><?xml version='1.0' encoding='UTF-8' standalone='yes'?>
<Relationships xmlns="http://schemas.openxmlformats.org/package/2006/relationships"><Relationship Id="rId1" Type="http://schemas.openxmlformats.org/officeDocument/2006/relationships/package" Target="../embeddings/Microsoft_Excel_Worksheet268.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70.xml.rels><?xml version='1.0' encoding='UTF-8' standalone='yes'?>
<Relationships xmlns="http://schemas.openxmlformats.org/package/2006/relationships"><Relationship Id="rId1" Type="http://schemas.openxmlformats.org/officeDocument/2006/relationships/package" Target="../embeddings/Microsoft_Excel_Worksheet269.xlsx"/></Relationships>
</file>

<file path=ppt/charts/_rels/chart271.xml.rels><?xml version='1.0' encoding='UTF-8' standalone='yes'?>
<Relationships xmlns="http://schemas.openxmlformats.org/package/2006/relationships"><Relationship Id="rId1" Type="http://schemas.openxmlformats.org/officeDocument/2006/relationships/package" Target="../embeddings/Microsoft_Excel_Worksheet270.xlsx"/></Relationships>
</file>

<file path=ppt/charts/_rels/chart272.xml.rels><?xml version='1.0' encoding='UTF-8' standalone='yes'?>
<Relationships xmlns="http://schemas.openxmlformats.org/package/2006/relationships"><Relationship Id="rId1" Type="http://schemas.openxmlformats.org/officeDocument/2006/relationships/package" Target="../embeddings/Microsoft_Excel_Worksheet271.xlsx"/></Relationships>
</file>

<file path=ppt/charts/_rels/chart273.xml.rels><?xml version='1.0' encoding='UTF-8' standalone='yes'?>
<Relationships xmlns="http://schemas.openxmlformats.org/package/2006/relationships"><Relationship Id="rId1" Type="http://schemas.openxmlformats.org/officeDocument/2006/relationships/package" Target="../embeddings/Microsoft_Excel_Worksheet272.xlsx"/></Relationships>
</file>

<file path=ppt/charts/_rels/chart274.xml.rels><?xml version='1.0' encoding='UTF-8' standalone='yes'?>
<Relationships xmlns="http://schemas.openxmlformats.org/package/2006/relationships"><Relationship Id="rId1" Type="http://schemas.openxmlformats.org/officeDocument/2006/relationships/package" Target="../embeddings/Microsoft_Excel_Worksheet273.xlsx"/></Relationships>
</file>

<file path=ppt/charts/_rels/chart275.xml.rels><?xml version='1.0' encoding='UTF-8' standalone='yes'?>
<Relationships xmlns="http://schemas.openxmlformats.org/package/2006/relationships"><Relationship Id="rId1" Type="http://schemas.openxmlformats.org/officeDocument/2006/relationships/package" Target="../embeddings/Microsoft_Excel_Worksheet274.xlsx"/></Relationships>
</file>

<file path=ppt/charts/_rels/chart276.xml.rels><?xml version='1.0' encoding='UTF-8' standalone='yes'?>
<Relationships xmlns="http://schemas.openxmlformats.org/package/2006/relationships"><Relationship Id="rId1" Type="http://schemas.openxmlformats.org/officeDocument/2006/relationships/package" Target="../embeddings/Microsoft_Excel_Worksheet275.xlsx"/></Relationships>
</file>

<file path=ppt/charts/_rels/chart277.xml.rels><?xml version='1.0' encoding='UTF-8' standalone='yes'?>
<Relationships xmlns="http://schemas.openxmlformats.org/package/2006/relationships"><Relationship Id="rId1" Type="http://schemas.openxmlformats.org/officeDocument/2006/relationships/package" Target="../embeddings/Microsoft_Excel_Worksheet276.xlsx"/></Relationships>
</file>

<file path=ppt/charts/_rels/chart278.xml.rels><?xml version='1.0' encoding='UTF-8' standalone='yes'?>
<Relationships xmlns="http://schemas.openxmlformats.org/package/2006/relationships"><Relationship Id="rId1" Type="http://schemas.openxmlformats.org/officeDocument/2006/relationships/package" Target="../embeddings/Microsoft_Excel_Worksheet277.xlsx"/></Relationships>
</file>

<file path=ppt/charts/_rels/chart279.xml.rels><?xml version='1.0' encoding='UTF-8' standalone='yes'?>
<Relationships xmlns="http://schemas.openxmlformats.org/package/2006/relationships"><Relationship Id="rId1" Type="http://schemas.openxmlformats.org/officeDocument/2006/relationships/package" Target="../embeddings/Microsoft_Excel_Worksheet278.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80.xml.rels><?xml version='1.0' encoding='UTF-8' standalone='yes'?>
<Relationships xmlns="http://schemas.openxmlformats.org/package/2006/relationships"><Relationship Id="rId1" Type="http://schemas.openxmlformats.org/officeDocument/2006/relationships/package" Target="../embeddings/Microsoft_Excel_Worksheet279.xlsx"/></Relationships>
</file>

<file path=ppt/charts/_rels/chart281.xml.rels><?xml version='1.0' encoding='UTF-8' standalone='yes'?>
<Relationships xmlns="http://schemas.openxmlformats.org/package/2006/relationships"><Relationship Id="rId1" Type="http://schemas.openxmlformats.org/officeDocument/2006/relationships/package" Target="../embeddings/Microsoft_Excel_Worksheet280.xlsx"/></Relationships>
</file>

<file path=ppt/charts/_rels/chart282.xml.rels><?xml version='1.0' encoding='UTF-8' standalone='yes'?>
<Relationships xmlns="http://schemas.openxmlformats.org/package/2006/relationships"><Relationship Id="rId1" Type="http://schemas.openxmlformats.org/officeDocument/2006/relationships/package" Target="../embeddings/Microsoft_Excel_Worksheet281.xlsx"/></Relationships>
</file>

<file path=ppt/charts/_rels/chart283.xml.rels><?xml version='1.0' encoding='UTF-8' standalone='yes'?>
<Relationships xmlns="http://schemas.openxmlformats.org/package/2006/relationships"><Relationship Id="rId1" Type="http://schemas.openxmlformats.org/officeDocument/2006/relationships/package" Target="../embeddings/Microsoft_Excel_Worksheet282.xlsx"/></Relationships>
</file>

<file path=ppt/charts/_rels/chart284.xml.rels><?xml version='1.0' encoding='UTF-8' standalone='yes'?>
<Relationships xmlns="http://schemas.openxmlformats.org/package/2006/relationships"><Relationship Id="rId1" Type="http://schemas.openxmlformats.org/officeDocument/2006/relationships/package" Target="../embeddings/Microsoft_Excel_Worksheet283.xlsx"/></Relationships>
</file>

<file path=ppt/charts/_rels/chart285.xml.rels><?xml version='1.0' encoding='UTF-8' standalone='yes'?>
<Relationships xmlns="http://schemas.openxmlformats.org/package/2006/relationships"><Relationship Id="rId1" Type="http://schemas.openxmlformats.org/officeDocument/2006/relationships/package" Target="../embeddings/Microsoft_Excel_Worksheet284.xlsx"/></Relationships>
</file>

<file path=ppt/charts/_rels/chart286.xml.rels><?xml version='1.0' encoding='UTF-8' standalone='yes'?>
<Relationships xmlns="http://schemas.openxmlformats.org/package/2006/relationships"><Relationship Id="rId1" Type="http://schemas.openxmlformats.org/officeDocument/2006/relationships/package" Target="../embeddings/Microsoft_Excel_Worksheet285.xlsx"/></Relationships>
</file>

<file path=ppt/charts/_rels/chart287.xml.rels><?xml version='1.0' encoding='UTF-8' standalone='yes'?>
<Relationships xmlns="http://schemas.openxmlformats.org/package/2006/relationships"><Relationship Id="rId1" Type="http://schemas.openxmlformats.org/officeDocument/2006/relationships/package" Target="../embeddings/Microsoft_Excel_Worksheet286.xlsx"/></Relationships>
</file>

<file path=ppt/charts/_rels/chart288.xml.rels><?xml version='1.0' encoding='UTF-8' standalone='yes'?>
<Relationships xmlns="http://schemas.openxmlformats.org/package/2006/relationships"><Relationship Id="rId1" Type="http://schemas.openxmlformats.org/officeDocument/2006/relationships/package" Target="../embeddings/Microsoft_Excel_Worksheet28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Worksheet55.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Worksheet57.xlsx"/></Relationships>
</file>

<file path=ppt/charts/_rels/chart59.xml.rels><?xml version='1.0' encoding='UTF-8' standalone='yes'?>
<Relationships xmlns="http://schemas.openxmlformats.org/package/2006/relationships"><Relationship Id="rId1" Type="http://schemas.openxmlformats.org/officeDocument/2006/relationships/package" Target="../embeddings/Microsoft_Excel_Worksheet58.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Worksheet59.xlsx"/></Relationships>
</file>

<file path=ppt/charts/_rels/chart61.xml.rels><?xml version='1.0' encoding='UTF-8' standalone='yes'?>
<Relationships xmlns="http://schemas.openxmlformats.org/package/2006/relationships"><Relationship Id="rId1" Type="http://schemas.openxmlformats.org/officeDocument/2006/relationships/package" Target="../embeddings/Microsoft_Excel_Worksheet60.xlsx"/></Relationships>
</file>

<file path=ppt/charts/_rels/chart62.xml.rels><?xml version='1.0' encoding='UTF-8' standalone='yes'?>
<Relationships xmlns="http://schemas.openxmlformats.org/package/2006/relationships"><Relationship Id="rId1" Type="http://schemas.openxmlformats.org/officeDocument/2006/relationships/package" Target="../embeddings/Microsoft_Excel_Worksheet61.xlsx"/></Relationships>
</file>

<file path=ppt/charts/_rels/chart63.xml.rels><?xml version='1.0' encoding='UTF-8' standalone='yes'?>
<Relationships xmlns="http://schemas.openxmlformats.org/package/2006/relationships"><Relationship Id="rId1" Type="http://schemas.openxmlformats.org/officeDocument/2006/relationships/package" Target="../embeddings/Microsoft_Excel_Worksheet62.xlsx"/></Relationships>
</file>

<file path=ppt/charts/_rels/chart64.xml.rels><?xml version='1.0' encoding='UTF-8' standalone='yes'?>
<Relationships xmlns="http://schemas.openxmlformats.org/package/2006/relationships"><Relationship Id="rId1" Type="http://schemas.openxmlformats.org/officeDocument/2006/relationships/package" Target="../embeddings/Microsoft_Excel_Worksheet63.xlsx"/></Relationships>
</file>

<file path=ppt/charts/_rels/chart65.xml.rels><?xml version='1.0' encoding='UTF-8' standalone='yes'?>
<Relationships xmlns="http://schemas.openxmlformats.org/package/2006/relationships"><Relationship Id="rId1" Type="http://schemas.openxmlformats.org/officeDocument/2006/relationships/package" Target="../embeddings/Microsoft_Excel_Worksheet64.xlsx"/></Relationships>
</file>

<file path=ppt/charts/_rels/chart66.xml.rels><?xml version='1.0' encoding='UTF-8' standalone='yes'?>
<Relationships xmlns="http://schemas.openxmlformats.org/package/2006/relationships"><Relationship Id="rId1" Type="http://schemas.openxmlformats.org/officeDocument/2006/relationships/package" Target="../embeddings/Microsoft_Excel_Worksheet65.xlsx"/></Relationships>
</file>

<file path=ppt/charts/_rels/chart67.xml.rels><?xml version='1.0' encoding='UTF-8' standalone='yes'?>
<Relationships xmlns="http://schemas.openxmlformats.org/package/2006/relationships"><Relationship Id="rId1" Type="http://schemas.openxmlformats.org/officeDocument/2006/relationships/package" Target="../embeddings/Microsoft_Excel_Worksheet66.xlsx"/></Relationships>
</file>

<file path=ppt/charts/_rels/chart68.xml.rels><?xml version='1.0' encoding='UTF-8' standalone='yes'?>
<Relationships xmlns="http://schemas.openxmlformats.org/package/2006/relationships"><Relationship Id="rId1" Type="http://schemas.openxmlformats.org/officeDocument/2006/relationships/package" Target="../embeddings/Microsoft_Excel_Worksheet67.xlsx"/></Relationships>
</file>

<file path=ppt/charts/_rels/chart69.xml.rels><?xml version='1.0' encoding='UTF-8' standalone='yes'?>
<Relationships xmlns="http://schemas.openxmlformats.org/package/2006/relationships"><Relationship Id="rId1" Type="http://schemas.openxmlformats.org/officeDocument/2006/relationships/package" Target="../embeddings/Microsoft_Excel_Worksheet68.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1" Type="http://schemas.openxmlformats.org/officeDocument/2006/relationships/package" Target="../embeddings/Microsoft_Excel_Worksheet69.xlsx"/></Relationships>
</file>

<file path=ppt/charts/_rels/chart71.xml.rels><?xml version='1.0' encoding='UTF-8' standalone='yes'?>
<Relationships xmlns="http://schemas.openxmlformats.org/package/2006/relationships"><Relationship Id="rId1" Type="http://schemas.openxmlformats.org/officeDocument/2006/relationships/package" Target="../embeddings/Microsoft_Excel_Worksheet70.xlsx"/></Relationships>
</file>

<file path=ppt/charts/_rels/chart72.xml.rels><?xml version='1.0' encoding='UTF-8' standalone='yes'?>
<Relationships xmlns="http://schemas.openxmlformats.org/package/2006/relationships"><Relationship Id="rId1" Type="http://schemas.openxmlformats.org/officeDocument/2006/relationships/package" Target="../embeddings/Microsoft_Excel_Worksheet71.xlsx"/></Relationships>
</file>

<file path=ppt/charts/_rels/chart73.xml.rels><?xml version='1.0' encoding='UTF-8' standalone='yes'?>
<Relationships xmlns="http://schemas.openxmlformats.org/package/2006/relationships"><Relationship Id="rId1" Type="http://schemas.openxmlformats.org/officeDocument/2006/relationships/package" Target="../embeddings/Microsoft_Excel_Worksheet72.xlsx"/></Relationships>
</file>

<file path=ppt/charts/_rels/chart74.xml.rels><?xml version='1.0' encoding='UTF-8' standalone='yes'?>
<Relationships xmlns="http://schemas.openxmlformats.org/package/2006/relationships"><Relationship Id="rId1" Type="http://schemas.openxmlformats.org/officeDocument/2006/relationships/package" Target="../embeddings/Microsoft_Excel_Worksheet73.xlsx"/></Relationships>
</file>

<file path=ppt/charts/_rels/chart75.xml.rels><?xml version='1.0' encoding='UTF-8' standalone='yes'?>
<Relationships xmlns="http://schemas.openxmlformats.org/package/2006/relationships"><Relationship Id="rId1" Type="http://schemas.openxmlformats.org/officeDocument/2006/relationships/package" Target="../embeddings/Microsoft_Excel_Worksheet74.xlsx"/></Relationships>
</file>

<file path=ppt/charts/_rels/chart76.xml.rels><?xml version='1.0' encoding='UTF-8' standalone='yes'?>
<Relationships xmlns="http://schemas.openxmlformats.org/package/2006/relationships"><Relationship Id="rId1" Type="http://schemas.openxmlformats.org/officeDocument/2006/relationships/package" Target="../embeddings/Microsoft_Excel_Worksheet75.xlsx"/></Relationships>
</file>

<file path=ppt/charts/_rels/chart77.xml.rels><?xml version='1.0' encoding='UTF-8' standalone='yes'?>
<Relationships xmlns="http://schemas.openxmlformats.org/package/2006/relationships"><Relationship Id="rId1" Type="http://schemas.openxmlformats.org/officeDocument/2006/relationships/package" Target="../embeddings/Microsoft_Excel_Worksheet76.xlsx"/></Relationships>
</file>

<file path=ppt/charts/_rels/chart78.xml.rels><?xml version='1.0' encoding='UTF-8' standalone='yes'?>
<Relationships xmlns="http://schemas.openxmlformats.org/package/2006/relationships"><Relationship Id="rId1" Type="http://schemas.openxmlformats.org/officeDocument/2006/relationships/package" Target="../embeddings/Microsoft_Excel_Worksheet77.xlsx"/></Relationships>
</file>

<file path=ppt/charts/_rels/chart79.xml.rels><?xml version='1.0' encoding='UTF-8' standalone='yes'?>
<Relationships xmlns="http://schemas.openxmlformats.org/package/2006/relationships"><Relationship Id="rId1" Type="http://schemas.openxmlformats.org/officeDocument/2006/relationships/package" Target="../embeddings/Microsoft_Excel_Worksheet78.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0.xml.rels><?xml version='1.0' encoding='UTF-8' standalone='yes'?>
<Relationships xmlns="http://schemas.openxmlformats.org/package/2006/relationships"><Relationship Id="rId1" Type="http://schemas.openxmlformats.org/officeDocument/2006/relationships/package" Target="../embeddings/Microsoft_Excel_Worksheet79.xlsx"/></Relationships>
</file>

<file path=ppt/charts/_rels/chart81.xml.rels><?xml version='1.0' encoding='UTF-8' standalone='yes'?>
<Relationships xmlns="http://schemas.openxmlformats.org/package/2006/relationships"><Relationship Id="rId1" Type="http://schemas.openxmlformats.org/officeDocument/2006/relationships/package" Target="../embeddings/Microsoft_Excel_Worksheet80.xlsx"/></Relationships>
</file>

<file path=ppt/charts/_rels/chart82.xml.rels><?xml version='1.0' encoding='UTF-8' standalone='yes'?>
<Relationships xmlns="http://schemas.openxmlformats.org/package/2006/relationships"><Relationship Id="rId1" Type="http://schemas.openxmlformats.org/officeDocument/2006/relationships/package" Target="../embeddings/Microsoft_Excel_Worksheet81.xlsx"/></Relationships>
</file>

<file path=ppt/charts/_rels/chart83.xml.rels><?xml version='1.0' encoding='UTF-8' standalone='yes'?>
<Relationships xmlns="http://schemas.openxmlformats.org/package/2006/relationships"><Relationship Id="rId1" Type="http://schemas.openxmlformats.org/officeDocument/2006/relationships/package" Target="../embeddings/Microsoft_Excel_Worksheet82.xlsx"/></Relationships>
</file>

<file path=ppt/charts/_rels/chart84.xml.rels><?xml version='1.0' encoding='UTF-8' standalone='yes'?>
<Relationships xmlns="http://schemas.openxmlformats.org/package/2006/relationships"><Relationship Id="rId1" Type="http://schemas.openxmlformats.org/officeDocument/2006/relationships/package" Target="../embeddings/Microsoft_Excel_Worksheet83.xlsx"/></Relationships>
</file>

<file path=ppt/charts/_rels/chart85.xml.rels><?xml version='1.0' encoding='UTF-8' standalone='yes'?>
<Relationships xmlns="http://schemas.openxmlformats.org/package/2006/relationships"><Relationship Id="rId1" Type="http://schemas.openxmlformats.org/officeDocument/2006/relationships/package" Target="../embeddings/Microsoft_Excel_Worksheet84.xlsx"/></Relationships>
</file>

<file path=ppt/charts/_rels/chart86.xml.rels><?xml version='1.0' encoding='UTF-8' standalone='yes'?>
<Relationships xmlns="http://schemas.openxmlformats.org/package/2006/relationships"><Relationship Id="rId1" Type="http://schemas.openxmlformats.org/officeDocument/2006/relationships/package" Target="../embeddings/Microsoft_Excel_Worksheet85.xlsx"/></Relationships>
</file>

<file path=ppt/charts/_rels/chart87.xml.rels><?xml version='1.0' encoding='UTF-8' standalone='yes'?>
<Relationships xmlns="http://schemas.openxmlformats.org/package/2006/relationships"><Relationship Id="rId1" Type="http://schemas.openxmlformats.org/officeDocument/2006/relationships/package" Target="../embeddings/Microsoft_Excel_Worksheet86.xlsx"/></Relationships>
</file>

<file path=ppt/charts/_rels/chart88.xml.rels><?xml version='1.0' encoding='UTF-8' standalone='yes'?>
<Relationships xmlns="http://schemas.openxmlformats.org/package/2006/relationships"><Relationship Id="rId1" Type="http://schemas.openxmlformats.org/officeDocument/2006/relationships/package" Target="../embeddings/Microsoft_Excel_Worksheet87.xlsx"/></Relationships>
</file>

<file path=ppt/charts/_rels/chart89.xml.rels><?xml version='1.0' encoding='UTF-8' standalone='yes'?>
<Relationships xmlns="http://schemas.openxmlformats.org/package/2006/relationships"><Relationship Id="rId1" Type="http://schemas.openxmlformats.org/officeDocument/2006/relationships/package" Target="../embeddings/Microsoft_Excel_Worksheet8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0.xml.rels><?xml version='1.0' encoding='UTF-8' standalone='yes'?>
<Relationships xmlns="http://schemas.openxmlformats.org/package/2006/relationships"><Relationship Id="rId1" Type="http://schemas.openxmlformats.org/officeDocument/2006/relationships/package" Target="../embeddings/Microsoft_Excel_Worksheet89.xlsx"/></Relationships>
</file>

<file path=ppt/charts/_rels/chart91.xml.rels><?xml version='1.0' encoding='UTF-8' standalone='yes'?>
<Relationships xmlns="http://schemas.openxmlformats.org/package/2006/relationships"><Relationship Id="rId1" Type="http://schemas.openxmlformats.org/officeDocument/2006/relationships/package" Target="../embeddings/Microsoft_Excel_Worksheet90.xlsx"/></Relationships>
</file>

<file path=ppt/charts/_rels/chart92.xml.rels><?xml version='1.0' encoding='UTF-8' standalone='yes'?>
<Relationships xmlns="http://schemas.openxmlformats.org/package/2006/relationships"><Relationship Id="rId1" Type="http://schemas.openxmlformats.org/officeDocument/2006/relationships/package" Target="../embeddings/Microsoft_Excel_Worksheet91.xlsx"/></Relationships>
</file>

<file path=ppt/charts/_rels/chart93.xml.rels><?xml version='1.0' encoding='UTF-8' standalone='yes'?>
<Relationships xmlns="http://schemas.openxmlformats.org/package/2006/relationships"><Relationship Id="rId1" Type="http://schemas.openxmlformats.org/officeDocument/2006/relationships/package" Target="../embeddings/Microsoft_Excel_Worksheet92.xlsx"/></Relationships>
</file>

<file path=ppt/charts/_rels/chart94.xml.rels><?xml version='1.0' encoding='UTF-8' standalone='yes'?>
<Relationships xmlns="http://schemas.openxmlformats.org/package/2006/relationships"><Relationship Id="rId1" Type="http://schemas.openxmlformats.org/officeDocument/2006/relationships/package" Target="../embeddings/Microsoft_Excel_Worksheet93.xlsx"/></Relationships>
</file>

<file path=ppt/charts/_rels/chart95.xml.rels><?xml version='1.0' encoding='UTF-8' standalone='yes'?>
<Relationships xmlns="http://schemas.openxmlformats.org/package/2006/relationships"><Relationship Id="rId1" Type="http://schemas.openxmlformats.org/officeDocument/2006/relationships/package" Target="../embeddings/Microsoft_Excel_Worksheet94.xlsx"/></Relationships>
</file>

<file path=ppt/charts/_rels/chart96.xml.rels><?xml version='1.0' encoding='UTF-8' standalone='yes'?>
<Relationships xmlns="http://schemas.openxmlformats.org/package/2006/relationships"><Relationship Id="rId1" Type="http://schemas.openxmlformats.org/officeDocument/2006/relationships/package" Target="../embeddings/Microsoft_Excel_Worksheet95.xlsx"/></Relationships>
</file>

<file path=ppt/charts/_rels/chart97.xml.rels><?xml version='1.0' encoding='UTF-8' standalone='yes'?>
<Relationships xmlns="http://schemas.openxmlformats.org/package/2006/relationships"><Relationship Id="rId1" Type="http://schemas.openxmlformats.org/officeDocument/2006/relationships/package" Target="../embeddings/Microsoft_Excel_Worksheet96.xlsx"/></Relationships>
</file>

<file path=ppt/charts/_rels/chart98.xml.rels><?xml version='1.0' encoding='UTF-8' standalone='yes'?>
<Relationships xmlns="http://schemas.openxmlformats.org/package/2006/relationships"><Relationship Id="rId1" Type="http://schemas.openxmlformats.org/officeDocument/2006/relationships/package" Target="../embeddings/Microsoft_Excel_Worksheet97.xlsx"/></Relationships>
</file>

<file path=ppt/charts/_rels/chart99.xml.rels><?xml version='1.0' encoding='UTF-8' standalone='yes'?>
<Relationships xmlns="http://schemas.openxmlformats.org/package/2006/relationships"><Relationship Id="rId1" Type="http://schemas.openxmlformats.org/officeDocument/2006/relationships/package" Target="../embeddings/Microsoft_Excel_Worksheet9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3">
                  <c:v>0.005445148084735518</c:v>
                </c:pt>
                <c:pt idx="4">
                  <c:v>0.1287004654567686</c:v>
                </c:pt>
                <c:pt idx="5">
                  <c:v>0.8658500114004465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0.018632856836889946</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0.002073048452954874</c:v>
                </c:pt>
                <c:pt idx="5">
                  <c:v>0.9979269515470452</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0.0419982497369745</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0.22360514585842806</c:v>
                </c:pt>
                <c:pt idx="5">
                  <c:v>0.776394854141572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0.04037205633115434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0.05948784410285979</c:v>
                </c:pt>
                <c:pt idx="5">
                  <c:v>0.9405121558971402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1.0</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0.09569493270692721</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3">
                  <c:v>0.024238281095927957</c:v>
                </c:pt>
                <c:pt idx="4">
                  <c:v>0.9703468669643358</c:v>
                </c:pt>
                <c:pt idx="5">
                  <c:v>0.005413367088669395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0.03921992761517964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0.017423533038835943</c:v>
                </c:pt>
                <c:pt idx="5">
                  <c:v>0.9825764669611641</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0.00824377547534882</c:v>
                </c:pt>
                <c:pt idx="5">
                  <c:v>0.9917562245246512</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2">
                  <c:v>0.0031597009283891027</c:v>
                </c:pt>
                <c:pt idx="4">
                  <c:v>0.22252527356135005</c:v>
                </c:pt>
                <c:pt idx="5">
                  <c:v>0.7743146313423718</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5">
                  <c:v>0.01834747733815679</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0.052056343329605625</c:v>
                </c:pt>
                <c:pt idx="5">
                  <c:v>0.9479436566703943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0.000733400756829008</c:v>
                </c:pt>
                <c:pt idx="5">
                  <c:v>0.08643750143114343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0.002073048452954874</c:v>
                </c:pt>
                <c:pt idx="5">
                  <c:v>0.9979269515470452</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0.018450768860256882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0.22360514585842806</c:v>
                </c:pt>
                <c:pt idx="5">
                  <c:v>0.776394854141572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5">
                  <c:v>0.0202535671533062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0.05948784410285979</c:v>
                </c:pt>
                <c:pt idx="5">
                  <c:v>0.9405121558971402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0.0013558621545661643</c:v>
                </c:pt>
                <c:pt idx="5">
                  <c:v>0.0938323508989468</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1.0</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0.02189711187394343</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3">
                  <c:v>0.024238281095927957</c:v>
                </c:pt>
                <c:pt idx="4">
                  <c:v>0.9703468669643358</c:v>
                </c:pt>
                <c:pt idx="5">
                  <c:v>0.005413367088669395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5">
                  <c:v>0.02739469194988533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0.017423533038835943</c:v>
                </c:pt>
                <c:pt idx="5">
                  <c:v>0.9825764669611641</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0.0012662711277150168</c:v>
                </c:pt>
                <c:pt idx="5">
                  <c:v>0.11085873447412328</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0.00824377547534882</c:v>
                </c:pt>
                <c:pt idx="5">
                  <c:v>0.9917562245246512</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0.020061875223393498</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0.11533981325019123</c:v>
                </c:pt>
                <c:pt idx="5">
                  <c:v>0.8846585819375171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5">
                  <c:v>0.20163821934969975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0.11286492465469</c:v>
                </c:pt>
                <c:pt idx="5">
                  <c:v>0.88713507534531</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0.008740485821371708</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3">
                  <c:v>0.004948585165737808</c:v>
                </c:pt>
                <c:pt idx="4">
                  <c:v>0.36145158306897884</c:v>
                </c:pt>
                <c:pt idx="5">
                  <c:v>0.633599050215983</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0.1998583384680794</c:v>
                </c:pt>
                <c:pt idx="5">
                  <c:v>0.8001416615319206</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2">
                  <c:v>0.010855829499012922</c:v>
                </c:pt>
                <c:pt idx="4">
                  <c:v>0.24259229843028043</c:v>
                </c:pt>
                <c:pt idx="5">
                  <c:v>0.7465518065812986</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0.19141106374541705</c:v>
                </c:pt>
                <c:pt idx="5">
                  <c:v>0.808588936254583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3">
                  <c:v>0.001939374229419276</c:v>
                </c:pt>
                <c:pt idx="4">
                  <c:v>0.9980022077010533</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0.10107762532141101</c:v>
                </c:pt>
                <c:pt idx="5">
                  <c:v>0.898922374678589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0.22265176642420145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0.08880220103901815</c:v>
                </c:pt>
                <c:pt idx="5">
                  <c:v>0.9111977989609817</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0.014145454410613437</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0.3867123320328026</c:v>
                </c:pt>
                <c:pt idx="5">
                  <c:v>0.6132876679671975</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0.1922758893392074</c:v>
                </c:pt>
                <c:pt idx="5">
                  <c:v>0.8077241106607926</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0.25172661377136546</c:v>
                </c:pt>
                <c:pt idx="5">
                  <c:v>0.7482733862286345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3">
                  <c:v>0.029789208205848974</c:v>
                </c:pt>
                <c:pt idx="4">
                  <c:v>0.9666579784127466</c:v>
                </c:pt>
                <c:pt idx="5">
                  <c:v>0.0035293358835349446</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0.14462563881756466</c:v>
                </c:pt>
                <c:pt idx="5">
                  <c:v>0.8553743611824355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1.0</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0.005527246166012122</c:v>
                </c:pt>
                <c:pt idx="5">
                  <c:v>0.9944624893157785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0.21522591902681237</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0.0005229044802661734</c:v>
                </c:pt>
                <c:pt idx="5">
                  <c:v>0.999477095519734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0.012220627012028602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0.008449038873190364</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3">
                  <c:v>0.04263001957966992</c:v>
                </c:pt>
                <c:pt idx="4">
                  <c:v>0.9453474070903981</c:v>
                </c:pt>
                <c:pt idx="5">
                  <c:v>0.012022573329931875</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0.0038244891540046844</c:v>
                </c:pt>
                <c:pt idx="5">
                  <c:v>0.9961755108459954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3">
                  <c:v>0.08791896987706017</c:v>
                </c:pt>
                <c:pt idx="4">
                  <c:v>0.9085450883271013</c:v>
                </c:pt>
                <c:pt idx="5">
                  <c:v>0.0035352147386211634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1.0</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3">
                  <c:v>0.007975833176818539</c:v>
                </c:pt>
                <c:pt idx="4">
                  <c:v>0.9917861755120102</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0.11533981325019123</c:v>
                </c:pt>
                <c:pt idx="5">
                  <c:v>0.8846585819375171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5">
                  <c:v>0.26430247541963586</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0.11286492465469</c:v>
                </c:pt>
                <c:pt idx="5">
                  <c:v>0.88713507534531</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3">
                  <c:v>0.004948585165737808</c:v>
                </c:pt>
                <c:pt idx="4">
                  <c:v>0.36145158306897884</c:v>
                </c:pt>
                <c:pt idx="5">
                  <c:v>0.633599050215983</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0.1998583384680794</c:v>
                </c:pt>
                <c:pt idx="5">
                  <c:v>0.8001416615319206</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5">
                  <c:v>0.014796434488583683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2">
                  <c:v>0.010855829499012922</c:v>
                </c:pt>
                <c:pt idx="4">
                  <c:v>0.24259229843028043</c:v>
                </c:pt>
                <c:pt idx="5">
                  <c:v>0.7465518065812986</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0.19141106374541705</c:v>
                </c:pt>
                <c:pt idx="5">
                  <c:v>0.808588936254583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3">
                  <c:v>0.001939374229419276</c:v>
                </c:pt>
                <c:pt idx="4">
                  <c:v>0.9980022077010533</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0.10107762532141101</c:v>
                </c:pt>
                <c:pt idx="5">
                  <c:v>0.898922374678589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0.3194900776830782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0.08880220103901815</c:v>
                </c:pt>
                <c:pt idx="5">
                  <c:v>0.9111977989609817</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0.3867123320328026</c:v>
                </c:pt>
                <c:pt idx="5">
                  <c:v>0.6132876679671975</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0.1922758893392074</c:v>
                </c:pt>
                <c:pt idx="5">
                  <c:v>0.8077241106607926</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0.25172661377136546</c:v>
                </c:pt>
                <c:pt idx="5">
                  <c:v>0.7482733862286345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0.14462563881756466</c:v>
                </c:pt>
                <c:pt idx="5">
                  <c:v>0.8553743611824355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1.0</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0.005527246166012122</c:v>
                </c:pt>
                <c:pt idx="5">
                  <c:v>0.9944624893157785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0.2960830729772855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0.0005229044802661734</c:v>
                </c:pt>
                <c:pt idx="5">
                  <c:v>0.999477095519734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3">
                  <c:v>0.04263001957966992</c:v>
                </c:pt>
                <c:pt idx="4">
                  <c:v>0.9453474070903981</c:v>
                </c:pt>
                <c:pt idx="5">
                  <c:v>0.012022573329931875</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0.0038244891540046844</c:v>
                </c:pt>
                <c:pt idx="5">
                  <c:v>0.9961755108459954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3">
                  <c:v>0.08791896987706017</c:v>
                </c:pt>
                <c:pt idx="4">
                  <c:v>0.9085450883271013</c:v>
                </c:pt>
                <c:pt idx="5">
                  <c:v>0.0035352147386211634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1.0</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3">
                  <c:v>0.007975833176818539</c:v>
                </c:pt>
                <c:pt idx="4">
                  <c:v>0.9917861755120102</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0.11533981325019123</c:v>
                </c:pt>
                <c:pt idx="5">
                  <c:v>0.8846585819375171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0.11286492465469</c:v>
                </c:pt>
                <c:pt idx="5">
                  <c:v>0.88713507534531</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0.10456846702473084</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3">
                  <c:v>0.004948585165737808</c:v>
                </c:pt>
                <c:pt idx="4">
                  <c:v>0.36145158306897884</c:v>
                </c:pt>
                <c:pt idx="5">
                  <c:v>0.633599050215983</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5">
                  <c:v>0.010915669711020806</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0.1998583384680794</c:v>
                </c:pt>
                <c:pt idx="5">
                  <c:v>0.8001416615319206</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2">
                  <c:v>0.010855829499012922</c:v>
                </c:pt>
                <c:pt idx="4">
                  <c:v>0.24259229843028043</c:v>
                </c:pt>
                <c:pt idx="5">
                  <c:v>0.7465518065812986</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3">
                  <c:v>0.005445148084735518</c:v>
                </c:pt>
                <c:pt idx="4">
                  <c:v>0.1287004654567686</c:v>
                </c:pt>
                <c:pt idx="5">
                  <c:v>0.8658500114004465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0.19141106374541705</c:v>
                </c:pt>
                <c:pt idx="5">
                  <c:v>0.808588936254583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3">
                  <c:v>0.001939374229419276</c:v>
                </c:pt>
                <c:pt idx="4">
                  <c:v>0.9980022077010533</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0.10107762532141101</c:v>
                </c:pt>
                <c:pt idx="5">
                  <c:v>0.898922374678589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0.08880220103901815</c:v>
                </c:pt>
                <c:pt idx="5">
                  <c:v>0.9111977989609817</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5">
                  <c:v>0.019168924127222733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0.10908758680096771</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0.3867123320328026</c:v>
                </c:pt>
                <c:pt idx="5">
                  <c:v>0.6132876679671975</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0.0006288140586293703</c:v>
                </c:pt>
                <c:pt idx="5">
                  <c:v>0.01607670486383379</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0.1922758893392074</c:v>
                </c:pt>
                <c:pt idx="5">
                  <c:v>0.8077241106607926</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0.25172661377136546</c:v>
                </c:pt>
                <c:pt idx="5">
                  <c:v>0.7482733862286345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0.14462563881756466</c:v>
                </c:pt>
                <c:pt idx="5">
                  <c:v>0.8553743611824355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1.0</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0.005527246166012122</c:v>
                </c:pt>
                <c:pt idx="5">
                  <c:v>0.9944624893157785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0.0005229044802661734</c:v>
                </c:pt>
                <c:pt idx="5">
                  <c:v>0.999477095519734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0.1474266259492372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3">
                  <c:v>0.04263001957966992</c:v>
                </c:pt>
                <c:pt idx="4">
                  <c:v>0.9453474070903981</c:v>
                </c:pt>
                <c:pt idx="5">
                  <c:v>0.012022573329931875</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5">
                  <c:v>0.014239974674932673</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0.0038244891540046844</c:v>
                </c:pt>
                <c:pt idx="5">
                  <c:v>0.9961755108459954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3">
                  <c:v>0.08791896987706017</c:v>
                </c:pt>
                <c:pt idx="4">
                  <c:v>0.9085450883271013</c:v>
                </c:pt>
                <c:pt idx="5">
                  <c:v>0.0035352147386211634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1.0</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3">
                  <c:v>0.007975833176818539</c:v>
                </c:pt>
                <c:pt idx="4">
                  <c:v>0.9917861755120102</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0.13984401396409954</c:v>
                </c:pt>
                <c:pt idx="5">
                  <c:v>0.8601559860359004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0.02624183412015517</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3">
                  <c:v>0.029789208205848974</c:v>
                </c:pt>
                <c:pt idx="4">
                  <c:v>0.9666579784127466</c:v>
                </c:pt>
                <c:pt idx="5">
                  <c:v>0.0035293358835349446</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0.016027818439834314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3">
                  <c:v>0.005445148084735518</c:v>
                </c:pt>
                <c:pt idx="4">
                  <c:v>0.1287004654567686</c:v>
                </c:pt>
                <c:pt idx="5">
                  <c:v>0.8658500114004465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5">
                  <c:v>0.013178682553734746</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0.13984401396409954</c:v>
                </c:pt>
                <c:pt idx="5">
                  <c:v>0.8601559860359004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5">
                  <c:v>0.0158104776936021</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3">
                  <c:v>0.029789208205848974</c:v>
                </c:pt>
                <c:pt idx="4">
                  <c:v>0.9666579784127466</c:v>
                </c:pt>
                <c:pt idx="5">
                  <c:v>0.0035293358835349446</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5">
                  <c:v>0.014702165071648154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2">
                  <c:v>0.0031597009283891027</c:v>
                </c:pt>
                <c:pt idx="4">
                  <c:v>0.22252527356135005</c:v>
                </c:pt>
                <c:pt idx="5">
                  <c:v>0.7743146313423718</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5">
                  <c:v>0.025908878788716384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0.052056343329605625</c:v>
                </c:pt>
                <c:pt idx="5">
                  <c:v>0.9479436566703943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0.002073048452954874</c:v>
                </c:pt>
                <c:pt idx="5">
                  <c:v>0.9979269515470452</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0.22360514585842806</c:v>
                </c:pt>
                <c:pt idx="5">
                  <c:v>0.776394854141572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0.030232792796173455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0.05948784410285979</c:v>
                </c:pt>
                <c:pt idx="5">
                  <c:v>0.9405121558971402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1.0</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3">
                  <c:v>0.024238281095927957</c:v>
                </c:pt>
                <c:pt idx="4">
                  <c:v>0.9703468669643358</c:v>
                </c:pt>
                <c:pt idx="5">
                  <c:v>0.005413367088669395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0.13984401396409954</c:v>
                </c:pt>
                <c:pt idx="5">
                  <c:v>0.8601559860359004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0.029905163031804866</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0.017423533038835943</c:v>
                </c:pt>
                <c:pt idx="5">
                  <c:v>0.9825764669611641</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0.00824377547534882</c:v>
                </c:pt>
                <c:pt idx="5">
                  <c:v>0.9917562245246512</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2">
                  <c:v>0.0031597009283891027</c:v>
                </c:pt>
                <c:pt idx="4">
                  <c:v>0.22252527356135005</c:v>
                </c:pt>
                <c:pt idx="5">
                  <c:v>0.7743146313423718</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5">
                  <c:v>0.03223592975493145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Sheet1!$B$2:$B$7</c:f>
              <c:numCache>
                <c:formatCode>General</c:formatCode>
                <c:ptCount val="6"/>
                <c:pt idx="4">
                  <c:v>0.052056343329605625</c:v>
                </c:pt>
                <c:pt idx="5">
                  <c:v>0.9479436566703943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2FB53-A71A-4C0E-9583-1C878767219E}" type="datetimeFigureOut">
              <a:rPr lang="en-AE" smtClean="0"/>
              <a:t>10/09/2025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CEFF-CD3C-4786-A618-EEEB1573EC82}" type="slidenum">
              <a:rPr lang="en-AE" smtClean="0"/>
              <a:t>‹#›</a:t>
            </a:fld>
            <a:endParaRPr lang="en-AE"/>
          </a:p>
        </p:txBody>
      </p:sp>
    </p:spTree>
    <p:extLst>
      <p:ext uri="{BB962C8B-B14F-4D97-AF65-F5344CB8AC3E}">
        <p14:creationId xmlns:p14="http://schemas.microsoft.com/office/powerpoint/2010/main" val="3661008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2.emf"/><Relationship Id="rId5"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oleObject" Target="../embeddings/oleObject11.bin"/><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Master" Target="../slideMasters/slideMaster1.xml"/><Relationship Id="rId3" Type="http://schemas.openxmlformats.org/officeDocument/2006/relationships/oleObject" Target="../embeddings/oleObject12.bin"/><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Master" Target="../slideMasters/slideMaster1.xml"/><Relationship Id="rId3" Type="http://schemas.openxmlformats.org/officeDocument/2006/relationships/oleObject" Target="../embeddings/oleObject13.bin"/><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Master" Target="../slideMasters/slideMaster1.xml"/><Relationship Id="rId3" Type="http://schemas.openxmlformats.org/officeDocument/2006/relationships/oleObject" Target="../embeddings/oleObject14.bin"/><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Master" Target="../slideMasters/slideMaster1.xml"/><Relationship Id="rId3" Type="http://schemas.openxmlformats.org/officeDocument/2006/relationships/oleObject" Target="../embeddings/oleObject15.bin"/><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Master" Target="../slideMasters/slideMaster1.xml"/><Relationship Id="rId3" Type="http://schemas.openxmlformats.org/officeDocument/2006/relationships/oleObject" Target="../embeddings/oleObject16.bin"/><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Master" Target="../slideMasters/slideMaster1.xml"/><Relationship Id="rId3" Type="http://schemas.openxmlformats.org/officeDocument/2006/relationships/oleObject" Target="../embeddings/oleObject17.bin"/><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Master" Target="../slideMasters/slideMaster1.xml"/><Relationship Id="rId3" Type="http://schemas.openxmlformats.org/officeDocument/2006/relationships/oleObject" Target="../embeddings/oleObject18.bin"/><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Master" Target="../slideMasters/slideMaster1.xml"/><Relationship Id="rId3" Type="http://schemas.openxmlformats.org/officeDocument/2006/relationships/oleObject" Target="../embeddings/oleObject19.bin"/><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Master" Target="../slideMasters/slideMaster1.xml"/><Relationship Id="rId3" Type="http://schemas.openxmlformats.org/officeDocument/2006/relationships/oleObject" Target="../embeddings/oleObject20.bin"/><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 Id="rId3" Type="http://schemas.openxmlformats.org/officeDocument/2006/relationships/oleObject" Target="../embeddings/oleObject3.bin"/><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Master" Target="../slideMasters/slideMaster1.xml"/><Relationship Id="rId3" Type="http://schemas.openxmlformats.org/officeDocument/2006/relationships/oleObject" Target="../embeddings/oleObject21.bin"/><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Master" Target="../slideMasters/slideMaster1.xml"/><Relationship Id="rId3" Type="http://schemas.openxmlformats.org/officeDocument/2006/relationships/oleObject" Target="../embeddings/oleObject22.bin"/><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Master" Target="../slideMasters/slideMaster1.xml"/><Relationship Id="rId3" Type="http://schemas.openxmlformats.org/officeDocument/2006/relationships/oleObject" Target="../embeddings/oleObject23.bin"/><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Master" Target="../slideMasters/slideMaster1.xml"/><Relationship Id="rId3" Type="http://schemas.openxmlformats.org/officeDocument/2006/relationships/oleObject" Target="../embeddings/oleObject24.bin"/><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tags" Target="../tags/tag26.xml"/><Relationship Id="rId3" Type="http://schemas.openxmlformats.org/officeDocument/2006/relationships/tags" Target="../tags/tag27.xml"/><Relationship Id="rId4" Type="http://schemas.openxmlformats.org/officeDocument/2006/relationships/slideMaster" Target="../slideMasters/slideMaster1.xml"/><Relationship Id="rId5" Type="http://schemas.openxmlformats.org/officeDocument/2006/relationships/oleObject" Target="../embeddings/oleObject25.bin"/><Relationship Id="rId6" Type="http://schemas.openxmlformats.org/officeDocument/2006/relationships/image" Target="../media/image26.emf"/><Relationship Id="rId7" Type="http://schemas.openxmlformats.org/officeDocument/2006/relationships/image" Target="../media/image27.png"/><Relationship Id="rId8" Type="http://schemas.openxmlformats.org/officeDocument/2006/relationships/oleObject" Target="../embeddings/oleObject26.bin"/></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 Id="rId3" Type="http://schemas.openxmlformats.org/officeDocument/2006/relationships/oleObject" Target="../embeddings/oleObject4.bin"/><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 Id="rId3" Type="http://schemas.openxmlformats.org/officeDocument/2006/relationships/oleObject" Target="../embeddings/oleObject5.bin"/><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 Id="rId3" Type="http://schemas.openxmlformats.org/officeDocument/2006/relationships/oleObject" Target="../embeddings/oleObject6.bin"/><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 Id="rId3" Type="http://schemas.openxmlformats.org/officeDocument/2006/relationships/oleObject" Target="../embeddings/oleObject7.bin"/><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 Id="rId3" Type="http://schemas.openxmlformats.org/officeDocument/2006/relationships/oleObject" Target="../embeddings/oleObject8.bin"/><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 Id="rId3" Type="http://schemas.openxmlformats.org/officeDocument/2006/relationships/oleObject" Target="../embeddings/oleObject9.bin"/><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 Id="rId3" Type="http://schemas.openxmlformats.org/officeDocument/2006/relationships/oleObject" Target="../embeddings/oleObject10.bin"/><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3791889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153E8F8-C725-490B-A2BB-18588F7B4ACF}"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4683759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B164E6A2-227B-438D-8602-2BE83213BCB8}"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90096307"/>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E6583AB-8E60-4A4E-ADAC-A952AD7E92D3}"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97464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F0C12ED-7BE9-4C80-94EE-FFFC04096FE6}"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248742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4CAD5E5-A41D-49C7-A105-BB809A85D722}"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073189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3CC7FAB7-0A3F-426C-810A-90CBD5D51450}"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76338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DC05B939-E4D8-4036-AFC5-12B85E4BA477}"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15793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A091353-1AD6-4727-A2AB-36EE75081A64}"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696864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82BA3E0-7D23-4C20-89C0-E27F55EEA54B}" type="datetime1">
              <a:rPr lang="en-US" smtClean="0"/>
              <a:t>9/10/2025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9626175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C88635C9-C986-4FCC-A78C-2B876475CCA0}" type="datetime1">
              <a:rPr lang="en-US" smtClean="0"/>
              <a:t>9/10/2025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200015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528286-1755-4E94-BF8E-E813592D6D60}" type="datetime1">
              <a:rPr lang="en-US" smtClean="0"/>
              <a:t>9/10/2025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6516058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E931C11D-6280-4641-9503-8E75F01BCCC5}" type="datetime1">
              <a:rPr lang="en-US" smtClean="0"/>
              <a:t>9/10/2025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626236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79CD4036-DD11-40EA-BEEE-E02523992CB3}" type="datetime1">
              <a:rPr lang="en-US" smtClean="0"/>
              <a:t>9/10/2025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57513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82D4C315-07EB-4321-8252-A24E9FC3DEA6}" type="datetime1">
              <a:rPr lang="en-US" smtClean="0"/>
              <a:t>9/10/2025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8308440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505035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A7EB78-2068-4D4B-88B1-EBD0FDF88D43}" type="datetime1">
              <a:rPr lang="en-US" smtClean="0"/>
              <a:t>9/10/2025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431162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C91DEF0D-2B75-4A09-A9B1-FECD88798F29}" type="datetime1">
              <a:rPr lang="en-US" smtClean="0"/>
              <a:t>9/10/2025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365464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24EE71A3-D7B7-4DE1-AE6D-53A52E9E346A}"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129904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8D7BDDC-C794-46B8-9A4F-2DD329D637F6}"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7392346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6BE27BD-74BC-4659-9C5F-AEDA0FFC10A2}"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85224561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4173D8A8-8AB0-4609-A9BC-EA4284AFF02B}" type="datetime1">
              <a:rPr lang="en-US" smtClean="0"/>
              <a:pPr/>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588150317"/>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F039F0E9-E231-4FD7-B664-30235751A54D}" type="datetime1">
              <a:rPr lang="en-US" smtClean="0"/>
              <a:t>9/10/2025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169220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344BBA10-8818-48FF-90BC-F125AC190F69}"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5638898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26" Type="http://schemas.openxmlformats.org/officeDocument/2006/relationships/tags" Target="../tags/tag1.xml"/><Relationship Id="rId27" Type="http://schemas.openxmlformats.org/officeDocument/2006/relationships/oleObject" Target="../embeddings/oleObject1.bin"/><Relationship Id="rId28"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8ECCD11A-1697-44D1-8692-AEA971CE15AD}" type="datetime1">
              <a:rPr lang="en-US" smtClean="0"/>
              <a:t>9/10/2025</a:t>
            </a:fld>
            <a:endParaRPr lang="en-US" dirty="0"/>
          </a:p>
        </p:txBody>
      </p:sp>
    </p:spTree>
    <p:extLst>
      <p:ext uri="{BB962C8B-B14F-4D97-AF65-F5344CB8AC3E}">
        <p14:creationId xmlns:p14="http://schemas.microsoft.com/office/powerpoint/2010/main" val="2656213192"/>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 id="2147483970" r:id="rId13"/>
    <p:sldLayoutId id="2147483971" r:id="rId14"/>
    <p:sldLayoutId id="2147483972" r:id="rId15"/>
    <p:sldLayoutId id="2147483973" r:id="rId16"/>
    <p:sldLayoutId id="2147483974" r:id="rId17"/>
    <p:sldLayoutId id="2147483975" r:id="rId18"/>
    <p:sldLayoutId id="2147483976" r:id="rId19"/>
    <p:sldLayoutId id="2147483977" r:id="rId20"/>
    <p:sldLayoutId id="2147483978" r:id="rId21"/>
    <p:sldLayoutId id="2147483979" r:id="rId22"/>
    <p:sldLayoutId id="2147484014" r:id="rId23"/>
    <p:sldLayoutId id="21474840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7.xml"/><Relationship Id="rId3" Type="http://schemas.openxmlformats.org/officeDocument/2006/relationships/notesSlide" Target="../notesSlides/notesSlide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xml"/><Relationship Id="rId7" Type="http://schemas.openxmlformats.org/officeDocument/2006/relationships/chart" Target="../charts/chart2.xml"/><Relationship Id="rId8" Type="http://schemas.openxmlformats.org/officeDocument/2006/relationships/chart" Target="../charts/chart3.xml"/><Relationship Id="rId9" Type="http://schemas.openxmlformats.org/officeDocument/2006/relationships/chart" Target="../charts/chart4.xml"/><Relationship Id="rId10" Type="http://schemas.openxmlformats.org/officeDocument/2006/relationships/chart" Target="../charts/chart5.xml"/><Relationship Id="rId11" Type="http://schemas.openxmlformats.org/officeDocument/2006/relationships/chart" Target="../charts/chart6.xml"/><Relationship Id="rId12" Type="http://schemas.openxmlformats.org/officeDocument/2006/relationships/chart" Target="../charts/chart7.xml"/><Relationship Id="rId13" Type="http://schemas.openxmlformats.org/officeDocument/2006/relationships/chart" Target="../charts/chart8.xml"/></Relationships>
</file>

<file path=ppt/slides/_rels/slide10.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7.xml"/><Relationship Id="rId3" Type="http://schemas.openxmlformats.org/officeDocument/2006/relationships/notesSlide" Target="../notesSlides/notesSlide1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3.xml"/><Relationship Id="rId7" Type="http://schemas.openxmlformats.org/officeDocument/2006/relationships/chart" Target="../charts/chart74.xml"/><Relationship Id="rId8" Type="http://schemas.openxmlformats.org/officeDocument/2006/relationships/chart" Target="../charts/chart75.xml"/><Relationship Id="rId9" Type="http://schemas.openxmlformats.org/officeDocument/2006/relationships/chart" Target="../charts/chart76.xml"/><Relationship Id="rId10" Type="http://schemas.openxmlformats.org/officeDocument/2006/relationships/chart" Target="../charts/chart77.xml"/><Relationship Id="rId11" Type="http://schemas.openxmlformats.org/officeDocument/2006/relationships/chart" Target="../charts/chart78.xml"/><Relationship Id="rId12" Type="http://schemas.openxmlformats.org/officeDocument/2006/relationships/chart" Target="../charts/chart79.xml"/><Relationship Id="rId13" Type="http://schemas.openxmlformats.org/officeDocument/2006/relationships/chart" Target="../charts/chart80.xml"/></Relationships>
</file>

<file path=ppt/slides/_rels/slide11.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7.xml"/><Relationship Id="rId3" Type="http://schemas.openxmlformats.org/officeDocument/2006/relationships/notesSlide" Target="../notesSlides/notesSlide1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1.xml"/><Relationship Id="rId7" Type="http://schemas.openxmlformats.org/officeDocument/2006/relationships/chart" Target="../charts/chart82.xml"/><Relationship Id="rId8" Type="http://schemas.openxmlformats.org/officeDocument/2006/relationships/chart" Target="../charts/chart83.xml"/><Relationship Id="rId9" Type="http://schemas.openxmlformats.org/officeDocument/2006/relationships/chart" Target="../charts/chart84.xml"/><Relationship Id="rId10" Type="http://schemas.openxmlformats.org/officeDocument/2006/relationships/chart" Target="../charts/chart85.xml"/><Relationship Id="rId11" Type="http://schemas.openxmlformats.org/officeDocument/2006/relationships/chart" Target="../charts/chart86.xml"/><Relationship Id="rId12" Type="http://schemas.openxmlformats.org/officeDocument/2006/relationships/chart" Target="../charts/chart87.xml"/><Relationship Id="rId13" Type="http://schemas.openxmlformats.org/officeDocument/2006/relationships/chart" Target="../charts/chart88.xml"/></Relationships>
</file>

<file path=ppt/slides/_rels/slide12.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7.xml"/><Relationship Id="rId3" Type="http://schemas.openxmlformats.org/officeDocument/2006/relationships/notesSlide" Target="../notesSlides/notesSlide1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9.xml"/><Relationship Id="rId7" Type="http://schemas.openxmlformats.org/officeDocument/2006/relationships/chart" Target="../charts/chart90.xml"/><Relationship Id="rId8" Type="http://schemas.openxmlformats.org/officeDocument/2006/relationships/chart" Target="../charts/chart91.xml"/><Relationship Id="rId9" Type="http://schemas.openxmlformats.org/officeDocument/2006/relationships/chart" Target="../charts/chart92.xml"/><Relationship Id="rId10" Type="http://schemas.openxmlformats.org/officeDocument/2006/relationships/chart" Target="../charts/chart93.xml"/><Relationship Id="rId11" Type="http://schemas.openxmlformats.org/officeDocument/2006/relationships/chart" Target="../charts/chart94.xml"/><Relationship Id="rId12" Type="http://schemas.openxmlformats.org/officeDocument/2006/relationships/chart" Target="../charts/chart95.xml"/><Relationship Id="rId13" Type="http://schemas.openxmlformats.org/officeDocument/2006/relationships/chart" Target="../charts/chart96.xml"/></Relationships>
</file>

<file path=ppt/slides/_rels/slide13.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7.xml"/><Relationship Id="rId3" Type="http://schemas.openxmlformats.org/officeDocument/2006/relationships/notesSlide" Target="../notesSlides/notesSlide1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7.xml"/><Relationship Id="rId7" Type="http://schemas.openxmlformats.org/officeDocument/2006/relationships/chart" Target="../charts/chart98.xml"/><Relationship Id="rId8" Type="http://schemas.openxmlformats.org/officeDocument/2006/relationships/chart" Target="../charts/chart99.xml"/><Relationship Id="rId9" Type="http://schemas.openxmlformats.org/officeDocument/2006/relationships/chart" Target="../charts/chart100.xml"/><Relationship Id="rId10" Type="http://schemas.openxmlformats.org/officeDocument/2006/relationships/chart" Target="../charts/chart101.xml"/><Relationship Id="rId11" Type="http://schemas.openxmlformats.org/officeDocument/2006/relationships/chart" Target="../charts/chart102.xml"/><Relationship Id="rId12" Type="http://schemas.openxmlformats.org/officeDocument/2006/relationships/chart" Target="../charts/chart103.xml"/><Relationship Id="rId13" Type="http://schemas.openxmlformats.org/officeDocument/2006/relationships/chart" Target="../charts/chart104.xml"/></Relationships>
</file>

<file path=ppt/slides/_rels/slide14.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7.xml"/><Relationship Id="rId3" Type="http://schemas.openxmlformats.org/officeDocument/2006/relationships/notesSlide" Target="../notesSlides/notesSlide1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05.xml"/><Relationship Id="rId7" Type="http://schemas.openxmlformats.org/officeDocument/2006/relationships/chart" Target="../charts/chart106.xml"/><Relationship Id="rId8" Type="http://schemas.openxmlformats.org/officeDocument/2006/relationships/chart" Target="../charts/chart107.xml"/><Relationship Id="rId9" Type="http://schemas.openxmlformats.org/officeDocument/2006/relationships/chart" Target="../charts/chart108.xml"/><Relationship Id="rId10" Type="http://schemas.openxmlformats.org/officeDocument/2006/relationships/chart" Target="../charts/chart109.xml"/><Relationship Id="rId11" Type="http://schemas.openxmlformats.org/officeDocument/2006/relationships/chart" Target="../charts/chart110.xml"/><Relationship Id="rId12" Type="http://schemas.openxmlformats.org/officeDocument/2006/relationships/chart" Target="../charts/chart111.xml"/><Relationship Id="rId13" Type="http://schemas.openxmlformats.org/officeDocument/2006/relationships/chart" Target="../charts/chart112.xml"/></Relationships>
</file>

<file path=ppt/slides/_rels/slide15.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7.xml"/><Relationship Id="rId3" Type="http://schemas.openxmlformats.org/officeDocument/2006/relationships/notesSlide" Target="../notesSlides/notesSlide1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13.xml"/><Relationship Id="rId7" Type="http://schemas.openxmlformats.org/officeDocument/2006/relationships/chart" Target="../charts/chart114.xml"/><Relationship Id="rId8" Type="http://schemas.openxmlformats.org/officeDocument/2006/relationships/chart" Target="../charts/chart115.xml"/><Relationship Id="rId9" Type="http://schemas.openxmlformats.org/officeDocument/2006/relationships/chart" Target="../charts/chart116.xml"/><Relationship Id="rId10" Type="http://schemas.openxmlformats.org/officeDocument/2006/relationships/chart" Target="../charts/chart117.xml"/><Relationship Id="rId11" Type="http://schemas.openxmlformats.org/officeDocument/2006/relationships/chart" Target="../charts/chart118.xml"/><Relationship Id="rId12" Type="http://schemas.openxmlformats.org/officeDocument/2006/relationships/chart" Target="../charts/chart119.xml"/><Relationship Id="rId13" Type="http://schemas.openxmlformats.org/officeDocument/2006/relationships/chart" Target="../charts/chart120.xml"/></Relationships>
</file>

<file path=ppt/slides/_rels/slide16.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7.xml"/><Relationship Id="rId3" Type="http://schemas.openxmlformats.org/officeDocument/2006/relationships/notesSlide" Target="../notesSlides/notesSlide1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1.xml"/><Relationship Id="rId7" Type="http://schemas.openxmlformats.org/officeDocument/2006/relationships/chart" Target="../charts/chart122.xml"/><Relationship Id="rId8" Type="http://schemas.openxmlformats.org/officeDocument/2006/relationships/chart" Target="../charts/chart123.xml"/><Relationship Id="rId9" Type="http://schemas.openxmlformats.org/officeDocument/2006/relationships/chart" Target="../charts/chart124.xml"/><Relationship Id="rId10" Type="http://schemas.openxmlformats.org/officeDocument/2006/relationships/chart" Target="../charts/chart125.xml"/><Relationship Id="rId11" Type="http://schemas.openxmlformats.org/officeDocument/2006/relationships/chart" Target="../charts/chart126.xml"/><Relationship Id="rId12" Type="http://schemas.openxmlformats.org/officeDocument/2006/relationships/chart" Target="../charts/chart127.xml"/><Relationship Id="rId13" Type="http://schemas.openxmlformats.org/officeDocument/2006/relationships/chart" Target="../charts/chart128.xml"/></Relationships>
</file>

<file path=ppt/slides/_rels/slide17.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Layout" Target="../slideLayouts/slideLayout7.xml"/><Relationship Id="rId3" Type="http://schemas.openxmlformats.org/officeDocument/2006/relationships/notesSlide" Target="../notesSlides/notesSlide1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9.xml"/><Relationship Id="rId7" Type="http://schemas.openxmlformats.org/officeDocument/2006/relationships/chart" Target="../charts/chart130.xml"/><Relationship Id="rId8" Type="http://schemas.openxmlformats.org/officeDocument/2006/relationships/chart" Target="../charts/chart131.xml"/><Relationship Id="rId9" Type="http://schemas.openxmlformats.org/officeDocument/2006/relationships/chart" Target="../charts/chart132.xml"/><Relationship Id="rId10" Type="http://schemas.openxmlformats.org/officeDocument/2006/relationships/chart" Target="../charts/chart133.xml"/><Relationship Id="rId11" Type="http://schemas.openxmlformats.org/officeDocument/2006/relationships/chart" Target="../charts/chart134.xml"/><Relationship Id="rId12" Type="http://schemas.openxmlformats.org/officeDocument/2006/relationships/chart" Target="../charts/chart135.xml"/><Relationship Id="rId13" Type="http://schemas.openxmlformats.org/officeDocument/2006/relationships/chart" Target="../charts/chart136.xml"/></Relationships>
</file>

<file path=ppt/slides/_rels/slide18.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Layout" Target="../slideLayouts/slideLayout7.xml"/><Relationship Id="rId3" Type="http://schemas.openxmlformats.org/officeDocument/2006/relationships/notesSlide" Target="../notesSlides/notesSlide1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37.xml"/><Relationship Id="rId7" Type="http://schemas.openxmlformats.org/officeDocument/2006/relationships/chart" Target="../charts/chart138.xml"/><Relationship Id="rId8" Type="http://schemas.openxmlformats.org/officeDocument/2006/relationships/chart" Target="../charts/chart139.xml"/><Relationship Id="rId9" Type="http://schemas.openxmlformats.org/officeDocument/2006/relationships/chart" Target="../charts/chart140.xml"/><Relationship Id="rId10" Type="http://schemas.openxmlformats.org/officeDocument/2006/relationships/chart" Target="../charts/chart141.xml"/><Relationship Id="rId11" Type="http://schemas.openxmlformats.org/officeDocument/2006/relationships/chart" Target="../charts/chart142.xml"/><Relationship Id="rId12" Type="http://schemas.openxmlformats.org/officeDocument/2006/relationships/chart" Target="../charts/chart143.xml"/><Relationship Id="rId13" Type="http://schemas.openxmlformats.org/officeDocument/2006/relationships/chart" Target="../charts/chart144.xml"/></Relationships>
</file>

<file path=ppt/slides/_rels/slide19.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slideLayout" Target="../slideLayouts/slideLayout7.xml"/><Relationship Id="rId3" Type="http://schemas.openxmlformats.org/officeDocument/2006/relationships/notesSlide" Target="../notesSlides/notesSlide1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45.xml"/><Relationship Id="rId7" Type="http://schemas.openxmlformats.org/officeDocument/2006/relationships/chart" Target="../charts/chart146.xml"/><Relationship Id="rId8" Type="http://schemas.openxmlformats.org/officeDocument/2006/relationships/chart" Target="../charts/chart147.xml"/><Relationship Id="rId9" Type="http://schemas.openxmlformats.org/officeDocument/2006/relationships/chart" Target="../charts/chart148.xml"/><Relationship Id="rId10" Type="http://schemas.openxmlformats.org/officeDocument/2006/relationships/chart" Target="../charts/chart149.xml"/><Relationship Id="rId11" Type="http://schemas.openxmlformats.org/officeDocument/2006/relationships/chart" Target="../charts/chart150.xml"/><Relationship Id="rId12" Type="http://schemas.openxmlformats.org/officeDocument/2006/relationships/chart" Target="../charts/chart151.xml"/><Relationship Id="rId13" Type="http://schemas.openxmlformats.org/officeDocument/2006/relationships/chart" Target="../charts/chart152.xml"/></Relationships>
</file>

<file path=ppt/slides/_rels/slide2.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7.xml"/><Relationship Id="rId3" Type="http://schemas.openxmlformats.org/officeDocument/2006/relationships/notesSlide" Target="../notesSlides/notesSlide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xml"/><Relationship Id="rId7" Type="http://schemas.openxmlformats.org/officeDocument/2006/relationships/chart" Target="../charts/chart10.xml"/><Relationship Id="rId8" Type="http://schemas.openxmlformats.org/officeDocument/2006/relationships/chart" Target="../charts/chart11.xml"/><Relationship Id="rId9" Type="http://schemas.openxmlformats.org/officeDocument/2006/relationships/chart" Target="../charts/chart12.xml"/><Relationship Id="rId10" Type="http://schemas.openxmlformats.org/officeDocument/2006/relationships/chart" Target="../charts/chart13.xml"/><Relationship Id="rId11" Type="http://schemas.openxmlformats.org/officeDocument/2006/relationships/chart" Target="../charts/chart14.xml"/><Relationship Id="rId12" Type="http://schemas.openxmlformats.org/officeDocument/2006/relationships/chart" Target="../charts/chart15.xml"/><Relationship Id="rId13" Type="http://schemas.openxmlformats.org/officeDocument/2006/relationships/chart" Target="../charts/chart16.xml"/></Relationships>
</file>

<file path=ppt/slides/_rels/slide20.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slideLayout" Target="../slideLayouts/slideLayout7.xml"/><Relationship Id="rId3" Type="http://schemas.openxmlformats.org/officeDocument/2006/relationships/notesSlide" Target="../notesSlides/notesSlide2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53.xml"/><Relationship Id="rId7" Type="http://schemas.openxmlformats.org/officeDocument/2006/relationships/chart" Target="../charts/chart154.xml"/><Relationship Id="rId8" Type="http://schemas.openxmlformats.org/officeDocument/2006/relationships/chart" Target="../charts/chart155.xml"/><Relationship Id="rId9" Type="http://schemas.openxmlformats.org/officeDocument/2006/relationships/chart" Target="../charts/chart156.xml"/><Relationship Id="rId10" Type="http://schemas.openxmlformats.org/officeDocument/2006/relationships/chart" Target="../charts/chart157.xml"/><Relationship Id="rId11" Type="http://schemas.openxmlformats.org/officeDocument/2006/relationships/chart" Target="../charts/chart158.xml"/><Relationship Id="rId12" Type="http://schemas.openxmlformats.org/officeDocument/2006/relationships/chart" Target="../charts/chart159.xml"/><Relationship Id="rId13" Type="http://schemas.openxmlformats.org/officeDocument/2006/relationships/chart" Target="../charts/chart160.xml"/></Relationships>
</file>

<file path=ppt/slides/_rels/slide21.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slideLayout" Target="../slideLayouts/slideLayout7.xml"/><Relationship Id="rId3" Type="http://schemas.openxmlformats.org/officeDocument/2006/relationships/notesSlide" Target="../notesSlides/notesSlide2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61.xml"/><Relationship Id="rId7" Type="http://schemas.openxmlformats.org/officeDocument/2006/relationships/chart" Target="../charts/chart162.xml"/><Relationship Id="rId8" Type="http://schemas.openxmlformats.org/officeDocument/2006/relationships/chart" Target="../charts/chart163.xml"/><Relationship Id="rId9" Type="http://schemas.openxmlformats.org/officeDocument/2006/relationships/chart" Target="../charts/chart164.xml"/><Relationship Id="rId10" Type="http://schemas.openxmlformats.org/officeDocument/2006/relationships/chart" Target="../charts/chart165.xml"/><Relationship Id="rId11" Type="http://schemas.openxmlformats.org/officeDocument/2006/relationships/chart" Target="../charts/chart166.xml"/><Relationship Id="rId12" Type="http://schemas.openxmlformats.org/officeDocument/2006/relationships/chart" Target="../charts/chart167.xml"/><Relationship Id="rId13" Type="http://schemas.openxmlformats.org/officeDocument/2006/relationships/chart" Target="../charts/chart168.xml"/></Relationships>
</file>

<file path=ppt/slides/_rels/slide22.xml.rels><?xml version='1.0' encoding='UTF-8' standalone='yes'?>
<Relationships xmlns="http://schemas.openxmlformats.org/package/2006/relationships"><Relationship Id="rId1" Type="http://schemas.openxmlformats.org/officeDocument/2006/relationships/tags" Target="../tags/tag49.xml"/><Relationship Id="rId2" Type="http://schemas.openxmlformats.org/officeDocument/2006/relationships/slideLayout" Target="../slideLayouts/slideLayout7.xml"/><Relationship Id="rId3" Type="http://schemas.openxmlformats.org/officeDocument/2006/relationships/notesSlide" Target="../notesSlides/notesSlide2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69.xml"/><Relationship Id="rId7" Type="http://schemas.openxmlformats.org/officeDocument/2006/relationships/chart" Target="../charts/chart170.xml"/><Relationship Id="rId8" Type="http://schemas.openxmlformats.org/officeDocument/2006/relationships/chart" Target="../charts/chart171.xml"/><Relationship Id="rId9" Type="http://schemas.openxmlformats.org/officeDocument/2006/relationships/chart" Target="../charts/chart172.xml"/><Relationship Id="rId10" Type="http://schemas.openxmlformats.org/officeDocument/2006/relationships/chart" Target="../charts/chart173.xml"/><Relationship Id="rId11" Type="http://schemas.openxmlformats.org/officeDocument/2006/relationships/chart" Target="../charts/chart174.xml"/><Relationship Id="rId12" Type="http://schemas.openxmlformats.org/officeDocument/2006/relationships/chart" Target="../charts/chart175.xml"/><Relationship Id="rId13" Type="http://schemas.openxmlformats.org/officeDocument/2006/relationships/chart" Target="../charts/chart176.xml"/></Relationships>
</file>

<file path=ppt/slides/_rels/slide23.xml.rels><?xml version='1.0' encoding='UTF-8' standalone='yes'?>
<Relationships xmlns="http://schemas.openxmlformats.org/package/2006/relationships"><Relationship Id="rId1" Type="http://schemas.openxmlformats.org/officeDocument/2006/relationships/tags" Target="../tags/tag50.xml"/><Relationship Id="rId2" Type="http://schemas.openxmlformats.org/officeDocument/2006/relationships/slideLayout" Target="../slideLayouts/slideLayout7.xml"/><Relationship Id="rId3" Type="http://schemas.openxmlformats.org/officeDocument/2006/relationships/notesSlide" Target="../notesSlides/notesSlide2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77.xml"/><Relationship Id="rId7" Type="http://schemas.openxmlformats.org/officeDocument/2006/relationships/chart" Target="../charts/chart178.xml"/><Relationship Id="rId8" Type="http://schemas.openxmlformats.org/officeDocument/2006/relationships/chart" Target="../charts/chart179.xml"/><Relationship Id="rId9" Type="http://schemas.openxmlformats.org/officeDocument/2006/relationships/chart" Target="../charts/chart180.xml"/><Relationship Id="rId10" Type="http://schemas.openxmlformats.org/officeDocument/2006/relationships/chart" Target="../charts/chart181.xml"/><Relationship Id="rId11" Type="http://schemas.openxmlformats.org/officeDocument/2006/relationships/chart" Target="../charts/chart182.xml"/><Relationship Id="rId12" Type="http://schemas.openxmlformats.org/officeDocument/2006/relationships/chart" Target="../charts/chart183.xml"/><Relationship Id="rId13" Type="http://schemas.openxmlformats.org/officeDocument/2006/relationships/chart" Target="../charts/chart184.xml"/></Relationships>
</file>

<file path=ppt/slides/_rels/slide24.xml.rels><?xml version='1.0' encoding='UTF-8' standalone='yes'?>
<Relationships xmlns="http://schemas.openxmlformats.org/package/2006/relationships"><Relationship Id="rId1" Type="http://schemas.openxmlformats.org/officeDocument/2006/relationships/tags" Target="../tags/tag51.xml"/><Relationship Id="rId2" Type="http://schemas.openxmlformats.org/officeDocument/2006/relationships/slideLayout" Target="../slideLayouts/slideLayout7.xml"/><Relationship Id="rId3" Type="http://schemas.openxmlformats.org/officeDocument/2006/relationships/notesSlide" Target="../notesSlides/notesSlide2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85.xml"/><Relationship Id="rId7" Type="http://schemas.openxmlformats.org/officeDocument/2006/relationships/chart" Target="../charts/chart186.xml"/><Relationship Id="rId8" Type="http://schemas.openxmlformats.org/officeDocument/2006/relationships/chart" Target="../charts/chart187.xml"/><Relationship Id="rId9" Type="http://schemas.openxmlformats.org/officeDocument/2006/relationships/chart" Target="../charts/chart188.xml"/><Relationship Id="rId10" Type="http://schemas.openxmlformats.org/officeDocument/2006/relationships/chart" Target="../charts/chart189.xml"/><Relationship Id="rId11" Type="http://schemas.openxmlformats.org/officeDocument/2006/relationships/chart" Target="../charts/chart190.xml"/><Relationship Id="rId12" Type="http://schemas.openxmlformats.org/officeDocument/2006/relationships/chart" Target="../charts/chart191.xml"/><Relationship Id="rId13" Type="http://schemas.openxmlformats.org/officeDocument/2006/relationships/chart" Target="../charts/chart192.xml"/></Relationships>
</file>

<file path=ppt/slides/_rels/slide25.xml.rels><?xml version='1.0' encoding='UTF-8' standalone='yes'?>
<Relationships xmlns="http://schemas.openxmlformats.org/package/2006/relationships"><Relationship Id="rId1" Type="http://schemas.openxmlformats.org/officeDocument/2006/relationships/tags" Target="../tags/tag52.xml"/><Relationship Id="rId2" Type="http://schemas.openxmlformats.org/officeDocument/2006/relationships/slideLayout" Target="../slideLayouts/slideLayout7.xml"/><Relationship Id="rId3" Type="http://schemas.openxmlformats.org/officeDocument/2006/relationships/notesSlide" Target="../notesSlides/notesSlide2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93.xml"/><Relationship Id="rId7" Type="http://schemas.openxmlformats.org/officeDocument/2006/relationships/chart" Target="../charts/chart194.xml"/><Relationship Id="rId8" Type="http://schemas.openxmlformats.org/officeDocument/2006/relationships/chart" Target="../charts/chart195.xml"/><Relationship Id="rId9" Type="http://schemas.openxmlformats.org/officeDocument/2006/relationships/chart" Target="../charts/chart196.xml"/><Relationship Id="rId10" Type="http://schemas.openxmlformats.org/officeDocument/2006/relationships/chart" Target="../charts/chart197.xml"/><Relationship Id="rId11" Type="http://schemas.openxmlformats.org/officeDocument/2006/relationships/chart" Target="../charts/chart198.xml"/><Relationship Id="rId12" Type="http://schemas.openxmlformats.org/officeDocument/2006/relationships/chart" Target="../charts/chart199.xml"/><Relationship Id="rId13" Type="http://schemas.openxmlformats.org/officeDocument/2006/relationships/chart" Target="../charts/chart200.xml"/></Relationships>
</file>

<file path=ppt/slides/_rels/slide26.xml.rels><?xml version='1.0' encoding='UTF-8' standalone='yes'?>
<Relationships xmlns="http://schemas.openxmlformats.org/package/2006/relationships"><Relationship Id="rId1" Type="http://schemas.openxmlformats.org/officeDocument/2006/relationships/tags" Target="../tags/tag53.xml"/><Relationship Id="rId2" Type="http://schemas.openxmlformats.org/officeDocument/2006/relationships/slideLayout" Target="../slideLayouts/slideLayout7.xml"/><Relationship Id="rId3" Type="http://schemas.openxmlformats.org/officeDocument/2006/relationships/notesSlide" Target="../notesSlides/notesSlide2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01.xml"/><Relationship Id="rId7" Type="http://schemas.openxmlformats.org/officeDocument/2006/relationships/chart" Target="../charts/chart202.xml"/><Relationship Id="rId8" Type="http://schemas.openxmlformats.org/officeDocument/2006/relationships/chart" Target="../charts/chart203.xml"/><Relationship Id="rId9" Type="http://schemas.openxmlformats.org/officeDocument/2006/relationships/chart" Target="../charts/chart204.xml"/><Relationship Id="rId10" Type="http://schemas.openxmlformats.org/officeDocument/2006/relationships/chart" Target="../charts/chart205.xml"/><Relationship Id="rId11" Type="http://schemas.openxmlformats.org/officeDocument/2006/relationships/chart" Target="../charts/chart206.xml"/><Relationship Id="rId12" Type="http://schemas.openxmlformats.org/officeDocument/2006/relationships/chart" Target="../charts/chart207.xml"/><Relationship Id="rId13" Type="http://schemas.openxmlformats.org/officeDocument/2006/relationships/chart" Target="../charts/chart208.xml"/></Relationships>
</file>

<file path=ppt/slides/_rels/slide27.xml.rels><?xml version='1.0' encoding='UTF-8' standalone='yes'?>
<Relationships xmlns="http://schemas.openxmlformats.org/package/2006/relationships"><Relationship Id="rId1" Type="http://schemas.openxmlformats.org/officeDocument/2006/relationships/tags" Target="../tags/tag54.xml"/><Relationship Id="rId2" Type="http://schemas.openxmlformats.org/officeDocument/2006/relationships/slideLayout" Target="../slideLayouts/slideLayout7.xml"/><Relationship Id="rId3" Type="http://schemas.openxmlformats.org/officeDocument/2006/relationships/notesSlide" Target="../notesSlides/notesSlide2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09.xml"/><Relationship Id="rId7" Type="http://schemas.openxmlformats.org/officeDocument/2006/relationships/chart" Target="../charts/chart210.xml"/><Relationship Id="rId8" Type="http://schemas.openxmlformats.org/officeDocument/2006/relationships/chart" Target="../charts/chart211.xml"/><Relationship Id="rId9" Type="http://schemas.openxmlformats.org/officeDocument/2006/relationships/chart" Target="../charts/chart212.xml"/><Relationship Id="rId10" Type="http://schemas.openxmlformats.org/officeDocument/2006/relationships/chart" Target="../charts/chart213.xml"/><Relationship Id="rId11" Type="http://schemas.openxmlformats.org/officeDocument/2006/relationships/chart" Target="../charts/chart214.xml"/><Relationship Id="rId12" Type="http://schemas.openxmlformats.org/officeDocument/2006/relationships/chart" Target="../charts/chart215.xml"/><Relationship Id="rId13" Type="http://schemas.openxmlformats.org/officeDocument/2006/relationships/chart" Target="../charts/chart216.xml"/></Relationships>
</file>

<file path=ppt/slides/_rels/slide28.xml.rels><?xml version='1.0' encoding='UTF-8' standalone='yes'?>
<Relationships xmlns="http://schemas.openxmlformats.org/package/2006/relationships"><Relationship Id="rId1" Type="http://schemas.openxmlformats.org/officeDocument/2006/relationships/tags" Target="../tags/tag55.xml"/><Relationship Id="rId2" Type="http://schemas.openxmlformats.org/officeDocument/2006/relationships/slideLayout" Target="../slideLayouts/slideLayout7.xml"/><Relationship Id="rId3" Type="http://schemas.openxmlformats.org/officeDocument/2006/relationships/notesSlide" Target="../notesSlides/notesSlide2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17.xml"/><Relationship Id="rId7" Type="http://schemas.openxmlformats.org/officeDocument/2006/relationships/chart" Target="../charts/chart218.xml"/><Relationship Id="rId8" Type="http://schemas.openxmlformats.org/officeDocument/2006/relationships/chart" Target="../charts/chart219.xml"/><Relationship Id="rId9" Type="http://schemas.openxmlformats.org/officeDocument/2006/relationships/chart" Target="../charts/chart220.xml"/><Relationship Id="rId10" Type="http://schemas.openxmlformats.org/officeDocument/2006/relationships/chart" Target="../charts/chart221.xml"/><Relationship Id="rId11" Type="http://schemas.openxmlformats.org/officeDocument/2006/relationships/chart" Target="../charts/chart222.xml"/><Relationship Id="rId12" Type="http://schemas.openxmlformats.org/officeDocument/2006/relationships/chart" Target="../charts/chart223.xml"/><Relationship Id="rId13" Type="http://schemas.openxmlformats.org/officeDocument/2006/relationships/chart" Target="../charts/chart224.xml"/></Relationships>
</file>

<file path=ppt/slides/_rels/slide29.xml.rels><?xml version='1.0' encoding='UTF-8' standalone='yes'?>
<Relationships xmlns="http://schemas.openxmlformats.org/package/2006/relationships"><Relationship Id="rId1" Type="http://schemas.openxmlformats.org/officeDocument/2006/relationships/tags" Target="../tags/tag56.xml"/><Relationship Id="rId2" Type="http://schemas.openxmlformats.org/officeDocument/2006/relationships/slideLayout" Target="../slideLayouts/slideLayout7.xml"/><Relationship Id="rId3" Type="http://schemas.openxmlformats.org/officeDocument/2006/relationships/notesSlide" Target="../notesSlides/notesSlide2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25.xml"/><Relationship Id="rId7" Type="http://schemas.openxmlformats.org/officeDocument/2006/relationships/chart" Target="../charts/chart226.xml"/><Relationship Id="rId8" Type="http://schemas.openxmlformats.org/officeDocument/2006/relationships/chart" Target="../charts/chart227.xml"/><Relationship Id="rId9" Type="http://schemas.openxmlformats.org/officeDocument/2006/relationships/chart" Target="../charts/chart228.xml"/><Relationship Id="rId10" Type="http://schemas.openxmlformats.org/officeDocument/2006/relationships/chart" Target="../charts/chart229.xml"/><Relationship Id="rId11" Type="http://schemas.openxmlformats.org/officeDocument/2006/relationships/chart" Target="../charts/chart230.xml"/><Relationship Id="rId12" Type="http://schemas.openxmlformats.org/officeDocument/2006/relationships/chart" Target="../charts/chart231.xml"/><Relationship Id="rId13" Type="http://schemas.openxmlformats.org/officeDocument/2006/relationships/chart" Target="../charts/chart232.xml"/></Relationships>
</file>

<file path=ppt/slides/_rels/slide3.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7.xml"/><Relationship Id="rId3" Type="http://schemas.openxmlformats.org/officeDocument/2006/relationships/notesSlide" Target="../notesSlides/notesSlide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7.xml"/><Relationship Id="rId7" Type="http://schemas.openxmlformats.org/officeDocument/2006/relationships/chart" Target="../charts/chart18.xml"/><Relationship Id="rId8" Type="http://schemas.openxmlformats.org/officeDocument/2006/relationships/chart" Target="../charts/chart19.xml"/><Relationship Id="rId9" Type="http://schemas.openxmlformats.org/officeDocument/2006/relationships/chart" Target="../charts/chart20.xml"/><Relationship Id="rId10" Type="http://schemas.openxmlformats.org/officeDocument/2006/relationships/chart" Target="../charts/chart21.xml"/><Relationship Id="rId11" Type="http://schemas.openxmlformats.org/officeDocument/2006/relationships/chart" Target="../charts/chart22.xml"/><Relationship Id="rId12" Type="http://schemas.openxmlformats.org/officeDocument/2006/relationships/chart" Target="../charts/chart23.xml"/><Relationship Id="rId13" Type="http://schemas.openxmlformats.org/officeDocument/2006/relationships/chart" Target="../charts/chart24.xml"/></Relationships>
</file>

<file path=ppt/slides/_rels/slide30.xml.rels><?xml version='1.0' encoding='UTF-8' standalone='yes'?>
<Relationships xmlns="http://schemas.openxmlformats.org/package/2006/relationships"><Relationship Id="rId1" Type="http://schemas.openxmlformats.org/officeDocument/2006/relationships/tags" Target="../tags/tag57.xml"/><Relationship Id="rId2" Type="http://schemas.openxmlformats.org/officeDocument/2006/relationships/slideLayout" Target="../slideLayouts/slideLayout7.xml"/><Relationship Id="rId3" Type="http://schemas.openxmlformats.org/officeDocument/2006/relationships/notesSlide" Target="../notesSlides/notesSlide3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33.xml"/><Relationship Id="rId7" Type="http://schemas.openxmlformats.org/officeDocument/2006/relationships/chart" Target="../charts/chart234.xml"/><Relationship Id="rId8" Type="http://schemas.openxmlformats.org/officeDocument/2006/relationships/chart" Target="../charts/chart235.xml"/><Relationship Id="rId9" Type="http://schemas.openxmlformats.org/officeDocument/2006/relationships/chart" Target="../charts/chart236.xml"/><Relationship Id="rId10" Type="http://schemas.openxmlformats.org/officeDocument/2006/relationships/chart" Target="../charts/chart237.xml"/><Relationship Id="rId11" Type="http://schemas.openxmlformats.org/officeDocument/2006/relationships/chart" Target="../charts/chart238.xml"/><Relationship Id="rId12" Type="http://schemas.openxmlformats.org/officeDocument/2006/relationships/chart" Target="../charts/chart239.xml"/><Relationship Id="rId13" Type="http://schemas.openxmlformats.org/officeDocument/2006/relationships/chart" Target="../charts/chart240.xml"/></Relationships>
</file>

<file path=ppt/slides/_rels/slide31.xml.rels><?xml version='1.0' encoding='UTF-8' standalone='yes'?>
<Relationships xmlns="http://schemas.openxmlformats.org/package/2006/relationships"><Relationship Id="rId1" Type="http://schemas.openxmlformats.org/officeDocument/2006/relationships/tags" Target="../tags/tag58.xml"/><Relationship Id="rId2" Type="http://schemas.openxmlformats.org/officeDocument/2006/relationships/slideLayout" Target="../slideLayouts/slideLayout7.xml"/><Relationship Id="rId3" Type="http://schemas.openxmlformats.org/officeDocument/2006/relationships/notesSlide" Target="../notesSlides/notesSlide3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41.xml"/><Relationship Id="rId7" Type="http://schemas.openxmlformats.org/officeDocument/2006/relationships/chart" Target="../charts/chart242.xml"/><Relationship Id="rId8" Type="http://schemas.openxmlformats.org/officeDocument/2006/relationships/chart" Target="../charts/chart243.xml"/><Relationship Id="rId9" Type="http://schemas.openxmlformats.org/officeDocument/2006/relationships/chart" Target="../charts/chart244.xml"/><Relationship Id="rId10" Type="http://schemas.openxmlformats.org/officeDocument/2006/relationships/chart" Target="../charts/chart245.xml"/><Relationship Id="rId11" Type="http://schemas.openxmlformats.org/officeDocument/2006/relationships/chart" Target="../charts/chart246.xml"/><Relationship Id="rId12" Type="http://schemas.openxmlformats.org/officeDocument/2006/relationships/chart" Target="../charts/chart247.xml"/><Relationship Id="rId13" Type="http://schemas.openxmlformats.org/officeDocument/2006/relationships/chart" Target="../charts/chart248.xml"/></Relationships>
</file>

<file path=ppt/slides/_rels/slide32.xml.rels><?xml version='1.0' encoding='UTF-8' standalone='yes'?>
<Relationships xmlns="http://schemas.openxmlformats.org/package/2006/relationships"><Relationship Id="rId1" Type="http://schemas.openxmlformats.org/officeDocument/2006/relationships/tags" Target="../tags/tag59.xml"/><Relationship Id="rId2" Type="http://schemas.openxmlformats.org/officeDocument/2006/relationships/slideLayout" Target="../slideLayouts/slideLayout7.xml"/><Relationship Id="rId3" Type="http://schemas.openxmlformats.org/officeDocument/2006/relationships/notesSlide" Target="../notesSlides/notesSlide3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49.xml"/><Relationship Id="rId7" Type="http://schemas.openxmlformats.org/officeDocument/2006/relationships/chart" Target="../charts/chart250.xml"/><Relationship Id="rId8" Type="http://schemas.openxmlformats.org/officeDocument/2006/relationships/chart" Target="../charts/chart251.xml"/><Relationship Id="rId9" Type="http://schemas.openxmlformats.org/officeDocument/2006/relationships/chart" Target="../charts/chart252.xml"/><Relationship Id="rId10" Type="http://schemas.openxmlformats.org/officeDocument/2006/relationships/chart" Target="../charts/chart253.xml"/><Relationship Id="rId11" Type="http://schemas.openxmlformats.org/officeDocument/2006/relationships/chart" Target="../charts/chart254.xml"/><Relationship Id="rId12" Type="http://schemas.openxmlformats.org/officeDocument/2006/relationships/chart" Target="../charts/chart255.xml"/><Relationship Id="rId13" Type="http://schemas.openxmlformats.org/officeDocument/2006/relationships/chart" Target="../charts/chart256.xml"/></Relationships>
</file>

<file path=ppt/slides/_rels/slide33.xml.rels><?xml version='1.0' encoding='UTF-8' standalone='yes'?>
<Relationships xmlns="http://schemas.openxmlformats.org/package/2006/relationships"><Relationship Id="rId1" Type="http://schemas.openxmlformats.org/officeDocument/2006/relationships/tags" Target="../tags/tag60.xml"/><Relationship Id="rId2" Type="http://schemas.openxmlformats.org/officeDocument/2006/relationships/slideLayout" Target="../slideLayouts/slideLayout7.xml"/><Relationship Id="rId3" Type="http://schemas.openxmlformats.org/officeDocument/2006/relationships/notesSlide" Target="../notesSlides/notesSlide3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57.xml"/><Relationship Id="rId7" Type="http://schemas.openxmlformats.org/officeDocument/2006/relationships/chart" Target="../charts/chart258.xml"/><Relationship Id="rId8" Type="http://schemas.openxmlformats.org/officeDocument/2006/relationships/chart" Target="../charts/chart259.xml"/><Relationship Id="rId9" Type="http://schemas.openxmlformats.org/officeDocument/2006/relationships/chart" Target="../charts/chart260.xml"/><Relationship Id="rId10" Type="http://schemas.openxmlformats.org/officeDocument/2006/relationships/chart" Target="../charts/chart261.xml"/><Relationship Id="rId11" Type="http://schemas.openxmlformats.org/officeDocument/2006/relationships/chart" Target="../charts/chart262.xml"/><Relationship Id="rId12" Type="http://schemas.openxmlformats.org/officeDocument/2006/relationships/chart" Target="../charts/chart263.xml"/><Relationship Id="rId13" Type="http://schemas.openxmlformats.org/officeDocument/2006/relationships/chart" Target="../charts/chart264.xml"/></Relationships>
</file>

<file path=ppt/slides/_rels/slide34.xml.rels><?xml version='1.0' encoding='UTF-8' standalone='yes'?>
<Relationships xmlns="http://schemas.openxmlformats.org/package/2006/relationships"><Relationship Id="rId1" Type="http://schemas.openxmlformats.org/officeDocument/2006/relationships/tags" Target="../tags/tag61.xml"/><Relationship Id="rId2" Type="http://schemas.openxmlformats.org/officeDocument/2006/relationships/slideLayout" Target="../slideLayouts/slideLayout7.xml"/><Relationship Id="rId3" Type="http://schemas.openxmlformats.org/officeDocument/2006/relationships/notesSlide" Target="../notesSlides/notesSlide3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65.xml"/><Relationship Id="rId7" Type="http://schemas.openxmlformats.org/officeDocument/2006/relationships/chart" Target="../charts/chart266.xml"/><Relationship Id="rId8" Type="http://schemas.openxmlformats.org/officeDocument/2006/relationships/chart" Target="../charts/chart267.xml"/><Relationship Id="rId9" Type="http://schemas.openxmlformats.org/officeDocument/2006/relationships/chart" Target="../charts/chart268.xml"/><Relationship Id="rId10" Type="http://schemas.openxmlformats.org/officeDocument/2006/relationships/chart" Target="../charts/chart269.xml"/><Relationship Id="rId11" Type="http://schemas.openxmlformats.org/officeDocument/2006/relationships/chart" Target="../charts/chart270.xml"/><Relationship Id="rId12" Type="http://schemas.openxmlformats.org/officeDocument/2006/relationships/chart" Target="../charts/chart271.xml"/><Relationship Id="rId13" Type="http://schemas.openxmlformats.org/officeDocument/2006/relationships/chart" Target="../charts/chart272.xml"/></Relationships>
</file>

<file path=ppt/slides/_rels/slide35.xml.rels><?xml version='1.0' encoding='UTF-8' standalone='yes'?>
<Relationships xmlns="http://schemas.openxmlformats.org/package/2006/relationships"><Relationship Id="rId1" Type="http://schemas.openxmlformats.org/officeDocument/2006/relationships/tags" Target="../tags/tag62.xml"/><Relationship Id="rId2" Type="http://schemas.openxmlformats.org/officeDocument/2006/relationships/slideLayout" Target="../slideLayouts/slideLayout7.xml"/><Relationship Id="rId3" Type="http://schemas.openxmlformats.org/officeDocument/2006/relationships/notesSlide" Target="../notesSlides/notesSlide3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73.xml"/><Relationship Id="rId7" Type="http://schemas.openxmlformats.org/officeDocument/2006/relationships/chart" Target="../charts/chart274.xml"/><Relationship Id="rId8" Type="http://schemas.openxmlformats.org/officeDocument/2006/relationships/chart" Target="../charts/chart275.xml"/><Relationship Id="rId9" Type="http://schemas.openxmlformats.org/officeDocument/2006/relationships/chart" Target="../charts/chart276.xml"/><Relationship Id="rId10" Type="http://schemas.openxmlformats.org/officeDocument/2006/relationships/chart" Target="../charts/chart277.xml"/><Relationship Id="rId11" Type="http://schemas.openxmlformats.org/officeDocument/2006/relationships/chart" Target="../charts/chart278.xml"/><Relationship Id="rId12" Type="http://schemas.openxmlformats.org/officeDocument/2006/relationships/chart" Target="../charts/chart279.xml"/><Relationship Id="rId13" Type="http://schemas.openxmlformats.org/officeDocument/2006/relationships/chart" Target="../charts/chart280.xml"/></Relationships>
</file>

<file path=ppt/slides/_rels/slide36.xml.rels><?xml version='1.0' encoding='UTF-8' standalone='yes'?>
<Relationships xmlns="http://schemas.openxmlformats.org/package/2006/relationships"><Relationship Id="rId1" Type="http://schemas.openxmlformats.org/officeDocument/2006/relationships/tags" Target="../tags/tag63.xml"/><Relationship Id="rId2" Type="http://schemas.openxmlformats.org/officeDocument/2006/relationships/slideLayout" Target="../slideLayouts/slideLayout7.xml"/><Relationship Id="rId3" Type="http://schemas.openxmlformats.org/officeDocument/2006/relationships/notesSlide" Target="../notesSlides/notesSlide3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81.xml"/><Relationship Id="rId7" Type="http://schemas.openxmlformats.org/officeDocument/2006/relationships/chart" Target="../charts/chart282.xml"/><Relationship Id="rId8" Type="http://schemas.openxmlformats.org/officeDocument/2006/relationships/chart" Target="../charts/chart283.xml"/><Relationship Id="rId9" Type="http://schemas.openxmlformats.org/officeDocument/2006/relationships/chart" Target="../charts/chart284.xml"/><Relationship Id="rId10" Type="http://schemas.openxmlformats.org/officeDocument/2006/relationships/chart" Target="../charts/chart285.xml"/><Relationship Id="rId11" Type="http://schemas.openxmlformats.org/officeDocument/2006/relationships/chart" Target="../charts/chart286.xml"/><Relationship Id="rId12" Type="http://schemas.openxmlformats.org/officeDocument/2006/relationships/chart" Target="../charts/chart287.xml"/><Relationship Id="rId13" Type="http://schemas.openxmlformats.org/officeDocument/2006/relationships/chart" Target="../charts/chart288.xml"/></Relationships>
</file>

<file path=ppt/slides/_rels/slide4.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7.xml"/><Relationship Id="rId3" Type="http://schemas.openxmlformats.org/officeDocument/2006/relationships/notesSlide" Target="../notesSlides/notesSlide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5.xml"/><Relationship Id="rId7" Type="http://schemas.openxmlformats.org/officeDocument/2006/relationships/chart" Target="../charts/chart26.xml"/><Relationship Id="rId8" Type="http://schemas.openxmlformats.org/officeDocument/2006/relationships/chart" Target="../charts/chart27.xml"/><Relationship Id="rId9" Type="http://schemas.openxmlformats.org/officeDocument/2006/relationships/chart" Target="../charts/chart28.xml"/><Relationship Id="rId10" Type="http://schemas.openxmlformats.org/officeDocument/2006/relationships/chart" Target="../charts/chart29.xml"/><Relationship Id="rId11" Type="http://schemas.openxmlformats.org/officeDocument/2006/relationships/chart" Target="../charts/chart30.xml"/><Relationship Id="rId12" Type="http://schemas.openxmlformats.org/officeDocument/2006/relationships/chart" Target="../charts/chart31.xml"/><Relationship Id="rId13" Type="http://schemas.openxmlformats.org/officeDocument/2006/relationships/chart" Target="../charts/chart32.xml"/></Relationships>
</file>

<file path=ppt/slides/_rels/slide5.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7.xml"/><Relationship Id="rId3" Type="http://schemas.openxmlformats.org/officeDocument/2006/relationships/notesSlide" Target="../notesSlides/notesSlide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3.xml"/><Relationship Id="rId7" Type="http://schemas.openxmlformats.org/officeDocument/2006/relationships/chart" Target="../charts/chart34.xml"/><Relationship Id="rId8" Type="http://schemas.openxmlformats.org/officeDocument/2006/relationships/chart" Target="../charts/chart35.xml"/><Relationship Id="rId9" Type="http://schemas.openxmlformats.org/officeDocument/2006/relationships/chart" Target="../charts/chart36.xml"/><Relationship Id="rId10" Type="http://schemas.openxmlformats.org/officeDocument/2006/relationships/chart" Target="../charts/chart37.xml"/><Relationship Id="rId11" Type="http://schemas.openxmlformats.org/officeDocument/2006/relationships/chart" Target="../charts/chart38.xml"/><Relationship Id="rId12" Type="http://schemas.openxmlformats.org/officeDocument/2006/relationships/chart" Target="../charts/chart39.xml"/><Relationship Id="rId13" Type="http://schemas.openxmlformats.org/officeDocument/2006/relationships/chart" Target="../charts/chart40.xml"/></Relationships>
</file>

<file path=ppt/slides/_rels/slide6.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7.xml"/><Relationship Id="rId3" Type="http://schemas.openxmlformats.org/officeDocument/2006/relationships/notesSlide" Target="../notesSlides/notesSlide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1.xml"/><Relationship Id="rId7" Type="http://schemas.openxmlformats.org/officeDocument/2006/relationships/chart" Target="../charts/chart42.xml"/><Relationship Id="rId8" Type="http://schemas.openxmlformats.org/officeDocument/2006/relationships/chart" Target="../charts/chart43.xml"/><Relationship Id="rId9" Type="http://schemas.openxmlformats.org/officeDocument/2006/relationships/chart" Target="../charts/chart44.xml"/><Relationship Id="rId10" Type="http://schemas.openxmlformats.org/officeDocument/2006/relationships/chart" Target="../charts/chart45.xml"/><Relationship Id="rId11" Type="http://schemas.openxmlformats.org/officeDocument/2006/relationships/chart" Target="../charts/chart46.xml"/><Relationship Id="rId12" Type="http://schemas.openxmlformats.org/officeDocument/2006/relationships/chart" Target="../charts/chart47.xml"/><Relationship Id="rId13" Type="http://schemas.openxmlformats.org/officeDocument/2006/relationships/chart" Target="../charts/chart48.xml"/></Relationships>
</file>

<file path=ppt/slides/_rels/slide7.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7.xml"/><Relationship Id="rId3" Type="http://schemas.openxmlformats.org/officeDocument/2006/relationships/notesSlide" Target="../notesSlides/notesSlide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9.xml"/><Relationship Id="rId7" Type="http://schemas.openxmlformats.org/officeDocument/2006/relationships/chart" Target="../charts/chart50.xml"/><Relationship Id="rId8" Type="http://schemas.openxmlformats.org/officeDocument/2006/relationships/chart" Target="../charts/chart51.xml"/><Relationship Id="rId9" Type="http://schemas.openxmlformats.org/officeDocument/2006/relationships/chart" Target="../charts/chart52.xml"/><Relationship Id="rId10" Type="http://schemas.openxmlformats.org/officeDocument/2006/relationships/chart" Target="../charts/chart53.xml"/><Relationship Id="rId11" Type="http://schemas.openxmlformats.org/officeDocument/2006/relationships/chart" Target="../charts/chart54.xml"/><Relationship Id="rId12" Type="http://schemas.openxmlformats.org/officeDocument/2006/relationships/chart" Target="../charts/chart55.xml"/><Relationship Id="rId13" Type="http://schemas.openxmlformats.org/officeDocument/2006/relationships/chart" Target="../charts/chart56.xml"/></Relationships>
</file>

<file path=ppt/slides/_rels/slide8.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7.xml"/><Relationship Id="rId3" Type="http://schemas.openxmlformats.org/officeDocument/2006/relationships/notesSlide" Target="../notesSlides/notesSlide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7.xml"/><Relationship Id="rId7" Type="http://schemas.openxmlformats.org/officeDocument/2006/relationships/chart" Target="../charts/chart58.xml"/><Relationship Id="rId8" Type="http://schemas.openxmlformats.org/officeDocument/2006/relationships/chart" Target="../charts/chart59.xml"/><Relationship Id="rId9" Type="http://schemas.openxmlformats.org/officeDocument/2006/relationships/chart" Target="../charts/chart60.xml"/><Relationship Id="rId10" Type="http://schemas.openxmlformats.org/officeDocument/2006/relationships/chart" Target="../charts/chart61.xml"/><Relationship Id="rId11" Type="http://schemas.openxmlformats.org/officeDocument/2006/relationships/chart" Target="../charts/chart62.xml"/><Relationship Id="rId12" Type="http://schemas.openxmlformats.org/officeDocument/2006/relationships/chart" Target="../charts/chart63.xml"/><Relationship Id="rId13" Type="http://schemas.openxmlformats.org/officeDocument/2006/relationships/chart" Target="../charts/chart64.xml"/></Relationships>
</file>

<file path=ppt/slides/_rels/slide9.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7.xml"/><Relationship Id="rId3" Type="http://schemas.openxmlformats.org/officeDocument/2006/relationships/notesSlide" Target="../notesSlides/notesSlide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5.xml"/><Relationship Id="rId7" Type="http://schemas.openxmlformats.org/officeDocument/2006/relationships/chart" Target="../charts/chart66.xml"/><Relationship Id="rId8" Type="http://schemas.openxmlformats.org/officeDocument/2006/relationships/chart" Target="../charts/chart67.xml"/><Relationship Id="rId9" Type="http://schemas.openxmlformats.org/officeDocument/2006/relationships/chart" Target="../charts/chart68.xml"/><Relationship Id="rId10" Type="http://schemas.openxmlformats.org/officeDocument/2006/relationships/chart" Target="../charts/chart69.xml"/><Relationship Id="rId11" Type="http://schemas.openxmlformats.org/officeDocument/2006/relationships/chart" Target="../charts/chart70.xml"/><Relationship Id="rId12" Type="http://schemas.openxmlformats.org/officeDocument/2006/relationships/chart" Target="../charts/chart71.xml"/><Relationship Id="rId13" Type="http://schemas.openxmlformats.org/officeDocument/2006/relationships/chart" Target="../charts/chart7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Sector | NATIONAL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25415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Sector | NATIONAL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65561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Sector | Carrefour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709087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Sector | Intermarche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593662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Sector | NATIONAL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198506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Sector | Carrefour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16870023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Sector | Intermarche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40537950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Sector | NATIONAL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2352292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Sector | Carrefour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253270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Sector | Intermarche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2797078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Segment | NATIONAL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2665335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Sector | Carrefour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2466204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Segment | NATIONAL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1406741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Segment | Carrefour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21848444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Segment | Carrefour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30516268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Segment | Intermarche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41382819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Segment | Intermarche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34349662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Segment | NATIONAL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27862812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Segment | NATIONAL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40130656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Segment | Carrefour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5359111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Segment | Carrefour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15995761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Segment | Intermarche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1849982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Sector | Intermarche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5569653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Segment | Intermarche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28661517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Segment | NATIONAL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41230492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Segment | NATIONAL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33652642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Segment | Carrefour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19840126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Segment | Carrefour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11777621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Segment | Intermarche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27246682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Segment | Intermarche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3033952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Sector | NATIONAL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72679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Sector | Carrefour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914307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Sector | Intermarche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505360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Sector | NATIONAL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902571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Sector | Carrefour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109241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Sector | Intermarche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00074125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43E23444-8A1B-409A-8566-D31F3D9D6E16}" vid="{B5C8E441-137C-475B-8CED-9291B669EE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474cf4e4-8a51-432b-9e1b-0ea607ac38ff"/>
    <lcf76f155ced4ddcb4097134ff3c332f xmlns="0ad93b7f-b0cd-4c46-aaaf-ff14495948cf">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F89120C1-6D3E-44F1-BAD9-DC94978434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502A1C8-4964-4CAE-93D2-4FFA7871C136}">
  <ds:schemaRefs>
    <ds:schemaRef ds:uri="http://schemas.microsoft.com/sharepoint/v3/contenttype/forms"/>
  </ds:schemaRefs>
</ds:datastoreItem>
</file>

<file path=customXml/itemProps3.xml><?xml version="1.0" encoding="utf-8"?>
<ds:datastoreItem xmlns:ds="http://schemas.openxmlformats.org/officeDocument/2006/customXml" ds:itemID="{FF0D3061-614B-40A0-B620-03D3B7FB0B63}">
  <ds:schemaRefs>
    <ds:schemaRef ds:uri="http://purl.org/dc/terms/"/>
    <ds:schemaRef ds:uri="http://schemas.microsoft.com/office/2006/documentManagement/types"/>
    <ds:schemaRef ds:uri="http://purl.org/dc/elements/1.1/"/>
    <ds:schemaRef ds:uri="http://purl.org/dc/dcmitype/"/>
    <ds:schemaRef ds:uri="0ad93b7f-b0cd-4c46-aaaf-ff14495948cf"/>
    <ds:schemaRef ds:uri="474cf4e4-8a51-432b-9e1b-0ea607ac38ff"/>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39</TotalTime>
  <Words>3564</Words>
  <Application>Microsoft Office PowerPoint</Application>
  <PresentationFormat>On-screen Show (16:9)</PresentationFormat>
  <Paragraphs>1260</Paragraphs>
  <Slides>36</Slides>
  <Notes>36</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7" baseType="lpstr">
      <vt:lpstr>Aptos</vt:lpstr>
      <vt:lpstr>Arial</vt:lpstr>
      <vt:lpstr>Calibri</vt:lpstr>
      <vt:lpstr>Nexa</vt:lpstr>
      <vt:lpstr>Nexa Bold</vt:lpstr>
      <vt:lpstr>Nexa Bold (Headings)</vt:lpstr>
      <vt:lpstr>Nexa Book</vt:lpstr>
      <vt:lpstr>Nexa Book Italic</vt:lpstr>
      <vt:lpstr>Open Sans</vt:lpstr>
      <vt:lpstr>1_PricingOne Light Template Oct 2024</vt:lpstr>
      <vt:lpstr>think-cell Slide</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Share Topline By Size Bracket (Replace With SO WHAT)</dc:title>
  <dc:creator>Bhagya RANASINGHE</dc:creator>
  <cp:lastModifiedBy>Aleaa SALAH</cp:lastModifiedBy>
  <cp:revision>76</cp:revision>
  <dcterms:created xsi:type="dcterms:W3CDTF">2024-07-05T11:30:58Z</dcterms:created>
  <dcterms:modified xsi:type="dcterms:W3CDTF">2025-09-10T14:31:09Z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