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tags/tag29.xml" ContentType="application/vnd.openxmlformats-officedocument.presentationml.tags+xml"/>
  <Override PartName="/ppt/notesSlides/notesSlide2.xml" ContentType="application/vnd.openxmlformats-officedocument.presentationml.notesSlide+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tags/tag30.xml" ContentType="application/vnd.openxmlformats-officedocument.presentationml.tags+xml"/>
  <Override PartName="/ppt/notesSlides/notesSlide3.xml" ContentType="application/vnd.openxmlformats-officedocument.presentationml.notesSlide+xml"/>
  <Override PartName="/ppt/charts/chart7.xml" ContentType="application/vnd.openxmlformats-officedocument.drawingml.chart+xml"/>
  <Override PartName="/ppt/charts/chart8.xml" ContentType="application/vnd.openxmlformats-officedocument.drawingml.chart+xml"/>
  <Override PartName="/ppt/tags/tag31.xml" ContentType="application/vnd.openxmlformats-officedocument.presentationml.tags+xml"/>
  <Override PartName="/ppt/notesSlides/notesSlide4.xml" ContentType="application/vnd.openxmlformats-officedocument.presentationml.notesSlide+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2.xml" ContentType="application/vnd.openxmlformats-officedocument.presentationml.tags+xml"/>
  <Override PartName="/ppt/notesSlides/notesSlide5.xml" ContentType="application/vnd.openxmlformats-officedocument.presentationml.notesSlide+xml"/>
  <Override PartName="/ppt/charts/chart13.xml" ContentType="application/vnd.openxmlformats-officedocument.drawingml.chart+xml"/>
  <Override PartName="/ppt/charts/chart14.xml" ContentType="application/vnd.openxmlformats-officedocument.drawingml.chart+xml"/>
  <Override PartName="/ppt/tags/tag33.xml" ContentType="application/vnd.openxmlformats-officedocument.presentationml.tags+xml"/>
  <Override PartName="/ppt/notesSlides/notesSlide6.xml" ContentType="application/vnd.openxmlformats-officedocument.presentationml.notesSlide+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4.xml" ContentType="application/vnd.openxmlformats-officedocument.presentationml.tags+xml"/>
  <Override PartName="/ppt/notesSlides/notesSlide7.xml" ContentType="application/vnd.openxmlformats-officedocument.presentationml.notesSlide+xml"/>
  <Override PartName="/ppt/charts/chart19.xml" ContentType="application/vnd.openxmlformats-officedocument.drawingml.chart+xml"/>
  <Override PartName="/ppt/charts/chart20.xml" ContentType="application/vnd.openxmlformats-officedocument.drawingml.chart+xml"/>
  <Override PartName="/ppt/tags/tag35.xml" ContentType="application/vnd.openxmlformats-officedocument.presentationml.tags+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36.xml" ContentType="application/vnd.openxmlformats-officedocument.presentationml.tags+xml"/>
  <Override PartName="/ppt/notesSlides/notesSlide9.xml" ContentType="application/vnd.openxmlformats-officedocument.presentationml.notesSlide+xml"/>
  <Override PartName="/ppt/charts/chart25.xml" ContentType="application/vnd.openxmlformats-officedocument.drawingml.chart+xml"/>
  <Override PartName="/ppt/charts/chart26.xml" ContentType="application/vnd.openxmlformats-officedocument.drawingml.chart+xml"/>
  <Override PartName="/ppt/tags/tag37.xml" ContentType="application/vnd.openxmlformats-officedocument.presentationml.tags+xml"/>
  <Override PartName="/ppt/notesSlides/notesSlide10.xml" ContentType="application/vnd.openxmlformats-officedocument.presentationml.notesSlide+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tags/tag38.xml" ContentType="application/vnd.openxmlformats-officedocument.presentationml.tags+xml"/>
  <Override PartName="/ppt/notesSlides/notesSlide11.xml" ContentType="application/vnd.openxmlformats-officedocument.presentationml.notesSlide+xml"/>
  <Override PartName="/ppt/charts/chart31.xml" ContentType="application/vnd.openxmlformats-officedocument.drawingml.chart+xml"/>
  <Override PartName="/ppt/charts/chart32.xml" ContentType="application/vnd.openxmlformats-officedocument.drawingml.chart+xml"/>
  <Override PartName="/ppt/tags/tag39.xml" ContentType="application/vnd.openxmlformats-officedocument.presentationml.tags+xml"/>
  <Override PartName="/ppt/notesSlides/notesSlide12.xml" ContentType="application/vnd.openxmlformats-officedocument.presentationml.notesSlide+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tags/tag40.xml" ContentType="application/vnd.openxmlformats-officedocument.presentationml.tags+xml"/>
  <Override PartName="/ppt/notesSlides/notesSlide13.xml" ContentType="application/vnd.openxmlformats-officedocument.presentationml.notesSlide+xml"/>
  <Override PartName="/ppt/charts/chart37.xml" ContentType="application/vnd.openxmlformats-officedocument.drawingml.chart+xml"/>
  <Override PartName="/ppt/charts/chart38.xml" ContentType="application/vnd.openxmlformats-officedocument.drawingml.chart+xml"/>
  <Override PartName="/ppt/tags/tag41.xml" ContentType="application/vnd.openxmlformats-officedocument.presentationml.tags+xml"/>
  <Override PartName="/ppt/notesSlides/notesSlide14.xml" ContentType="application/vnd.openxmlformats-officedocument.presentationml.notesSlide+xml"/>
  <Override PartName="/ppt/charts/chart39.xml" ContentType="application/vnd.openxmlformats-officedocument.drawingml.chart+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42.xml" ContentType="application/vnd.openxmlformats-officedocument.presentationml.tags+xml"/>
  <Override PartName="/ppt/notesSlides/notesSlide15.xml" ContentType="application/vnd.openxmlformats-officedocument.presentationml.notesSlide+xml"/>
  <Override PartName="/ppt/charts/chart43.xml" ContentType="application/vnd.openxmlformats-officedocument.drawingml.chart+xml"/>
  <Override PartName="/ppt/charts/chart44.xml" ContentType="application/vnd.openxmlformats-officedocument.drawingml.chart+xml"/>
  <Override PartName="/ppt/tags/tag43.xml" ContentType="application/vnd.openxmlformats-officedocument.presentationml.tags+xml"/>
  <Override PartName="/ppt/notesSlides/notesSlide16.xml" ContentType="application/vnd.openxmlformats-officedocument.presentationml.notesSlide+xml"/>
  <Override PartName="/ppt/charts/chart45.xml" ContentType="application/vnd.openxmlformats-officedocument.drawingml.chart+xml"/>
  <Override PartName="/ppt/charts/chart46.xml" ContentType="application/vnd.openxmlformats-officedocument.drawingml.chart+xml"/>
  <Override PartName="/ppt/charts/chart47.xml" ContentType="application/vnd.openxmlformats-officedocument.drawingml.chart+xml"/>
  <Override PartName="/ppt/charts/chart48.xml" ContentType="application/vnd.openxmlformats-officedocument.drawingml.chart+xml"/>
  <Override PartName="/ppt/tags/tag44.xml" ContentType="application/vnd.openxmlformats-officedocument.presentationml.tags+xml"/>
  <Override PartName="/ppt/notesSlides/notesSlide17.xml" ContentType="application/vnd.openxmlformats-officedocument.presentationml.notesSlide+xml"/>
  <Override PartName="/ppt/charts/chart49.xml" ContentType="application/vnd.openxmlformats-officedocument.drawingml.chart+xml"/>
  <Override PartName="/ppt/charts/chart50.xml" ContentType="application/vnd.openxmlformats-officedocument.drawingml.chart+xml"/>
  <Override PartName="/ppt/tags/tag45.xml" ContentType="application/vnd.openxmlformats-officedocument.presentationml.tags+xml"/>
  <Override PartName="/ppt/notesSlides/notesSlide18.xml" ContentType="application/vnd.openxmlformats-officedocument.presentationml.notesSlide+xml"/>
  <Override PartName="/ppt/charts/chart51.xml" ContentType="application/vnd.openxmlformats-officedocument.drawingml.chart+xml"/>
  <Override PartName="/ppt/charts/chart52.xml" ContentType="application/vnd.openxmlformats-officedocument.drawingml.chart+xml"/>
  <Override PartName="/ppt/charts/chart53.xml" ContentType="application/vnd.openxmlformats-officedocument.drawingml.chart+xml"/>
  <Override PartName="/ppt/charts/chart54.xml" ContentType="application/vnd.openxmlformats-officedocument.drawingml.chart+xml"/>
  <Override PartName="/ppt/tags/tag46.xml" ContentType="application/vnd.openxmlformats-officedocument.presentationml.tags+xml"/>
  <Override PartName="/ppt/notesSlides/notesSlide19.xml" ContentType="application/vnd.openxmlformats-officedocument.presentationml.notesSlide+xml"/>
  <Override PartName="/ppt/charts/chart55.xml" ContentType="application/vnd.openxmlformats-officedocument.drawingml.chart+xml"/>
  <Override PartName="/ppt/charts/chart56.xml" ContentType="application/vnd.openxmlformats-officedocument.drawingml.chart+xml"/>
  <Override PartName="/ppt/tags/tag47.xml" ContentType="application/vnd.openxmlformats-officedocument.presentationml.tags+xml"/>
  <Override PartName="/ppt/notesSlides/notesSlide20.xml" ContentType="application/vnd.openxmlformats-officedocument.presentationml.notesSlide+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48.xml" ContentType="application/vnd.openxmlformats-officedocument.presentationml.tags+xml"/>
  <Override PartName="/ppt/notesSlides/notesSlide21.xml" ContentType="application/vnd.openxmlformats-officedocument.presentationml.notesSlide+xml"/>
  <Override PartName="/ppt/charts/chart61.xml" ContentType="application/vnd.openxmlformats-officedocument.drawingml.chart+xml"/>
  <Override PartName="/ppt/charts/chart62.xml" ContentType="application/vnd.openxmlformats-officedocument.drawingml.chart+xml"/>
  <Override PartName="/ppt/tags/tag49.xml" ContentType="application/vnd.openxmlformats-officedocument.presentationml.tags+xml"/>
  <Override PartName="/ppt/notesSlides/notesSlide22.xml" ContentType="application/vnd.openxmlformats-officedocument.presentationml.notesSlide+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charts/chart66.xml" ContentType="application/vnd.openxmlformats-officedocument.drawingml.chart+xml"/>
  <Override PartName="/ppt/tags/tag50.xml" ContentType="application/vnd.openxmlformats-officedocument.presentationml.tags+xml"/>
  <Override PartName="/ppt/notesSlides/notesSlide23.xml" ContentType="application/vnd.openxmlformats-officedocument.presentationml.notesSlide+xml"/>
  <Override PartName="/ppt/charts/chart67.xml" ContentType="application/vnd.openxmlformats-officedocument.drawingml.chart+xml"/>
  <Override PartName="/ppt/charts/chart68.xml" ContentType="application/vnd.openxmlformats-officedocument.drawingml.chart+xml"/>
  <Override PartName="/ppt/tags/tag51.xml" ContentType="application/vnd.openxmlformats-officedocument.presentationml.tags+xml"/>
  <Override PartName="/ppt/notesSlides/notesSlide24.xml" ContentType="application/vnd.openxmlformats-officedocument.presentationml.notesSlide+xml"/>
  <Override PartName="/ppt/charts/chart69.xml" ContentType="application/vnd.openxmlformats-officedocument.drawingml.chart+xml"/>
  <Override PartName="/ppt/charts/chart70.xml" ContentType="application/vnd.openxmlformats-officedocument.drawingml.chart+xml"/>
  <Override PartName="/ppt/charts/chart71.xml" ContentType="application/vnd.openxmlformats-officedocument.drawingml.chart+xml"/>
  <Override PartName="/ppt/charts/chart72.xml" ContentType="application/vnd.openxmlformats-officedocument.drawingml.chart+xml"/>
  <Override PartName="/ppt/tags/tag52.xml" ContentType="application/vnd.openxmlformats-officedocument.presentationml.tags+xml"/>
  <Override PartName="/ppt/notesSlides/notesSlide25.xml" ContentType="application/vnd.openxmlformats-officedocument.presentationml.notesSlide+xml"/>
  <Override PartName="/ppt/charts/chart73.xml" ContentType="application/vnd.openxmlformats-officedocument.drawingml.chart+xml"/>
  <Override PartName="/ppt/charts/chart74.xml" ContentType="application/vnd.openxmlformats-officedocument.drawingml.chart+xml"/>
  <Override PartName="/ppt/tags/tag53.xml" ContentType="application/vnd.openxmlformats-officedocument.presentationml.tags+xml"/>
  <Override PartName="/ppt/notesSlides/notesSlide26.xml" ContentType="application/vnd.openxmlformats-officedocument.presentationml.notesSlide+xml"/>
  <Override PartName="/ppt/charts/chart75.xml" ContentType="application/vnd.openxmlformats-officedocument.drawingml.chart+xml"/>
  <Override PartName="/ppt/charts/chart76.xml" ContentType="application/vnd.openxmlformats-officedocument.drawingml.chart+xml"/>
  <Override PartName="/ppt/charts/chart77.xml" ContentType="application/vnd.openxmlformats-officedocument.drawingml.chart+xml"/>
  <Override PartName="/ppt/charts/chart78.xml" ContentType="application/vnd.openxmlformats-officedocument.drawingml.chart+xml"/>
  <Override PartName="/ppt/tags/tag54.xml" ContentType="application/vnd.openxmlformats-officedocument.presentationml.tags+xml"/>
  <Override PartName="/ppt/notesSlides/notesSlide27.xml" ContentType="application/vnd.openxmlformats-officedocument.presentationml.notesSlide+xml"/>
  <Override PartName="/ppt/charts/chart79.xml" ContentType="application/vnd.openxmlformats-officedocument.drawingml.chart+xml"/>
  <Override PartName="/ppt/charts/chart80.xml" ContentType="application/vnd.openxmlformats-officedocument.drawingml.chart+xml"/>
  <Override PartName="/ppt/tags/tag55.xml" ContentType="application/vnd.openxmlformats-officedocument.presentationml.tags+xml"/>
  <Override PartName="/ppt/notesSlides/notesSlide28.xml" ContentType="application/vnd.openxmlformats-officedocument.presentationml.notesSlide+xml"/>
  <Override PartName="/ppt/charts/chart81.xml" ContentType="application/vnd.openxmlformats-officedocument.drawingml.chart+xml"/>
  <Override PartName="/ppt/charts/chart82.xml" ContentType="application/vnd.openxmlformats-officedocument.drawingml.chart+xml"/>
  <Override PartName="/ppt/charts/chart83.xml" ContentType="application/vnd.openxmlformats-officedocument.drawingml.chart+xml"/>
  <Override PartName="/ppt/charts/chart84.xml" ContentType="application/vnd.openxmlformats-officedocument.drawingml.chart+xml"/>
  <Override PartName="/ppt/tags/tag56.xml" ContentType="application/vnd.openxmlformats-officedocument.presentationml.tags+xml"/>
  <Override PartName="/ppt/notesSlides/notesSlide29.xml" ContentType="application/vnd.openxmlformats-officedocument.presentationml.notesSlide+xml"/>
  <Override PartName="/ppt/charts/chart85.xml" ContentType="application/vnd.openxmlformats-officedocument.drawingml.chart+xml"/>
  <Override PartName="/ppt/charts/chart86.xml" ContentType="application/vnd.openxmlformats-officedocument.drawingml.chart+xml"/>
  <Override PartName="/ppt/tags/tag57.xml" ContentType="application/vnd.openxmlformats-officedocument.presentationml.tags+xml"/>
  <Override PartName="/ppt/notesSlides/notesSlide30.xml" ContentType="application/vnd.openxmlformats-officedocument.presentationml.notesSlide+xml"/>
  <Override PartName="/ppt/charts/chart87.xml" ContentType="application/vnd.openxmlformats-officedocument.drawingml.chart+xml"/>
  <Override PartName="/ppt/charts/chart88.xml" ContentType="application/vnd.openxmlformats-officedocument.drawingml.chart+xml"/>
  <Override PartName="/ppt/charts/chart89.xml" ContentType="application/vnd.openxmlformats-officedocument.drawingml.chart+xml"/>
  <Override PartName="/ppt/charts/chart90.xml" ContentType="application/vnd.openxmlformats-officedocument.drawingml.chart+xml"/>
  <Override PartName="/ppt/tags/tag58.xml" ContentType="application/vnd.openxmlformats-officedocument.presentationml.tags+xml"/>
  <Override PartName="/ppt/notesSlides/notesSlide31.xml" ContentType="application/vnd.openxmlformats-officedocument.presentationml.notesSlide+xml"/>
  <Override PartName="/ppt/charts/chart91.xml" ContentType="application/vnd.openxmlformats-officedocument.drawingml.chart+xml"/>
  <Override PartName="/ppt/charts/chart92.xml" ContentType="application/vnd.openxmlformats-officedocument.drawingml.chart+xml"/>
  <Override PartName="/ppt/tags/tag59.xml" ContentType="application/vnd.openxmlformats-officedocument.presentationml.tags+xml"/>
  <Override PartName="/ppt/notesSlides/notesSlide32.xml" ContentType="application/vnd.openxmlformats-officedocument.presentationml.notesSlide+xml"/>
  <Override PartName="/ppt/charts/chart93.xml" ContentType="application/vnd.openxmlformats-officedocument.drawingml.chart+xml"/>
  <Override PartName="/ppt/charts/chart94.xml" ContentType="application/vnd.openxmlformats-officedocument.drawingml.chart+xml"/>
  <Override PartName="/ppt/charts/chart95.xml" ContentType="application/vnd.openxmlformats-officedocument.drawingml.chart+xml"/>
  <Override PartName="/ppt/charts/chart96.xml" ContentType="application/vnd.openxmlformats-officedocument.drawingml.chart+xml"/>
  <Override PartName="/ppt/tags/tag60.xml" ContentType="application/vnd.openxmlformats-officedocument.presentationml.tags+xml"/>
  <Override PartName="/ppt/notesSlides/notesSlide33.xml" ContentType="application/vnd.openxmlformats-officedocument.presentationml.notesSlide+xml"/>
  <Override PartName="/ppt/charts/chart97.xml" ContentType="application/vnd.openxmlformats-officedocument.drawingml.chart+xml"/>
  <Override PartName="/ppt/charts/chart98.xml" ContentType="application/vnd.openxmlformats-officedocument.drawingml.chart+xml"/>
  <Override PartName="/ppt/tags/tag61.xml" ContentType="application/vnd.openxmlformats-officedocument.presentationml.tags+xml"/>
  <Override PartName="/ppt/notesSlides/notesSlide34.xml" ContentType="application/vnd.openxmlformats-officedocument.presentationml.notesSlide+xml"/>
  <Override PartName="/ppt/charts/chart99.xml" ContentType="application/vnd.openxmlformats-officedocument.drawingml.chart+xml"/>
  <Override PartName="/ppt/charts/chart100.xml" ContentType="application/vnd.openxmlformats-officedocument.drawingml.chart+xml"/>
  <Override PartName="/ppt/charts/chart101.xml" ContentType="application/vnd.openxmlformats-officedocument.drawingml.chart+xml"/>
  <Override PartName="/ppt/charts/chart102.xml" ContentType="application/vnd.openxmlformats-officedocument.drawingml.chart+xml"/>
  <Override PartName="/ppt/tags/tag62.xml" ContentType="application/vnd.openxmlformats-officedocument.presentationml.tags+xml"/>
  <Override PartName="/ppt/notesSlides/notesSlide35.xml" ContentType="application/vnd.openxmlformats-officedocument.presentationml.notesSlide+xml"/>
  <Override PartName="/ppt/charts/chart103.xml" ContentType="application/vnd.openxmlformats-officedocument.drawingml.chart+xml"/>
  <Override PartName="/ppt/charts/chart104.xml" ContentType="application/vnd.openxmlformats-officedocument.drawingml.chart+xml"/>
  <Override PartName="/ppt/tags/tag63.xml" ContentType="application/vnd.openxmlformats-officedocument.presentationml.tags+xml"/>
  <Override PartName="/ppt/notesSlides/notesSlide36.xml" ContentType="application/vnd.openxmlformats-officedocument.presentationml.notesSlide+xml"/>
  <Override PartName="/ppt/charts/chart105.xml" ContentType="application/vnd.openxmlformats-officedocument.drawingml.chart+xml"/>
  <Override PartName="/ppt/charts/chart106.xml" ContentType="application/vnd.openxmlformats-officedocument.drawingml.chart+xml"/>
  <Override PartName="/ppt/charts/chart107.xml" ContentType="application/vnd.openxmlformats-officedocument.drawingml.chart+xml"/>
  <Override PartName="/ppt/charts/chart108.xml" ContentType="application/vnd.openxmlformats-officedocument.drawingml.chart+xml"/>
  <Override PartName="/ppt/tags/tag64.xml" ContentType="application/vnd.openxmlformats-officedocument.presentationml.tags+xml"/>
  <Override PartName="/ppt/notesSlides/notesSlide37.xml" ContentType="application/vnd.openxmlformats-officedocument.presentationml.notesSlide+xml"/>
  <Override PartName="/ppt/charts/chart109.xml" ContentType="application/vnd.openxmlformats-officedocument.drawingml.chart+xml"/>
  <Override PartName="/ppt/charts/chart110.xml" ContentType="application/vnd.openxmlformats-officedocument.drawingml.chart+xml"/>
  <Override PartName="/ppt/tags/tag65.xml" ContentType="application/vnd.openxmlformats-officedocument.presentationml.tags+xml"/>
  <Override PartName="/ppt/notesSlides/notesSlide38.xml" ContentType="application/vnd.openxmlformats-officedocument.presentationml.notesSlide+xml"/>
  <Override PartName="/ppt/charts/chart111.xml" ContentType="application/vnd.openxmlformats-officedocument.drawingml.chart+xml"/>
  <Override PartName="/ppt/charts/chart112.xml" ContentType="application/vnd.openxmlformats-officedocument.drawingml.chart+xml"/>
  <Override PartName="/ppt/charts/chart113.xml" ContentType="application/vnd.openxmlformats-officedocument.drawingml.chart+xml"/>
  <Override PartName="/ppt/charts/chart114.xml" ContentType="application/vnd.openxmlformats-officedocument.drawingml.chart+xml"/>
  <Override PartName="/ppt/tags/tag66.xml" ContentType="application/vnd.openxmlformats-officedocument.presentationml.tags+xml"/>
  <Override PartName="/ppt/notesSlides/notesSlide39.xml" ContentType="application/vnd.openxmlformats-officedocument.presentationml.notesSlide+xml"/>
  <Override PartName="/ppt/charts/chart115.xml" ContentType="application/vnd.openxmlformats-officedocument.drawingml.chart+xml"/>
  <Override PartName="/ppt/charts/chart116.xml" ContentType="application/vnd.openxmlformats-officedocument.drawingml.chart+xml"/>
  <Override PartName="/ppt/tags/tag67.xml" ContentType="application/vnd.openxmlformats-officedocument.presentationml.tags+xml"/>
  <Override PartName="/ppt/notesSlides/notesSlide40.xml" ContentType="application/vnd.openxmlformats-officedocument.presentationml.notesSlide+xml"/>
  <Override PartName="/ppt/charts/chart117.xml" ContentType="application/vnd.openxmlformats-officedocument.drawingml.chart+xml"/>
  <Override PartName="/ppt/charts/chart118.xml" ContentType="application/vnd.openxmlformats-officedocument.drawingml.chart+xml"/>
  <Override PartName="/ppt/charts/chart119.xml" ContentType="application/vnd.openxmlformats-officedocument.drawingml.chart+xml"/>
  <Override PartName="/ppt/charts/chart120.xml" ContentType="application/vnd.openxmlformats-officedocument.drawingml.chart+xml"/>
  <Override PartName="/ppt/tags/tag68.xml" ContentType="application/vnd.openxmlformats-officedocument.presentationml.tags+xml"/>
  <Override PartName="/ppt/notesSlides/notesSlide41.xml" ContentType="application/vnd.openxmlformats-officedocument.presentationml.notesSlide+xml"/>
  <Override PartName="/ppt/charts/chart121.xml" ContentType="application/vnd.openxmlformats-officedocument.drawingml.chart+xml"/>
  <Override PartName="/ppt/charts/chart122.xml" ContentType="application/vnd.openxmlformats-officedocument.drawingml.chart+xml"/>
  <Override PartName="/ppt/tags/tag69.xml" ContentType="application/vnd.openxmlformats-officedocument.presentationml.tags+xml"/>
  <Override PartName="/ppt/notesSlides/notesSlide42.xml" ContentType="application/vnd.openxmlformats-officedocument.presentationml.notesSlide+xml"/>
  <Override PartName="/ppt/charts/chart123.xml" ContentType="application/vnd.openxmlformats-officedocument.drawingml.chart+xml"/>
  <Override PartName="/ppt/charts/chart124.xml" ContentType="application/vnd.openxmlformats-officedocument.drawingml.chart+xml"/>
  <Override PartName="/ppt/charts/chart125.xml" ContentType="application/vnd.openxmlformats-officedocument.drawingml.chart+xml"/>
  <Override PartName="/ppt/charts/chart126.xml" ContentType="application/vnd.openxmlformats-officedocument.drawingml.chart+xml"/>
  <Override PartName="/ppt/tags/tag70.xml" ContentType="application/vnd.openxmlformats-officedocument.presentationml.tags+xml"/>
  <Override PartName="/ppt/notesSlides/notesSlide43.xml" ContentType="application/vnd.openxmlformats-officedocument.presentationml.notesSlide+xml"/>
  <Override PartName="/ppt/charts/chart127.xml" ContentType="application/vnd.openxmlformats-officedocument.drawingml.chart+xml"/>
  <Override PartName="/ppt/charts/chart128.xml" ContentType="application/vnd.openxmlformats-officedocument.drawingml.chart+xml"/>
  <Override PartName="/ppt/tags/tag71.xml" ContentType="application/vnd.openxmlformats-officedocument.presentationml.tags+xml"/>
  <Override PartName="/ppt/notesSlides/notesSlide44.xml" ContentType="application/vnd.openxmlformats-officedocument.presentationml.notesSlide+xml"/>
  <Override PartName="/ppt/charts/chart129.xml" ContentType="application/vnd.openxmlformats-officedocument.drawingml.chart+xml"/>
  <Override PartName="/ppt/charts/chart130.xml" ContentType="application/vnd.openxmlformats-officedocument.drawingml.chart+xml"/>
  <Override PartName="/ppt/charts/chart131.xml" ContentType="application/vnd.openxmlformats-officedocument.drawingml.chart+xml"/>
  <Override PartName="/ppt/charts/chart132.xml" ContentType="application/vnd.openxmlformats-officedocument.drawingml.chart+xml"/>
  <Override PartName="/ppt/tags/tag72.xml" ContentType="application/vnd.openxmlformats-officedocument.presentationml.tags+xml"/>
  <Override PartName="/ppt/notesSlides/notesSlide45.xml" ContentType="application/vnd.openxmlformats-officedocument.presentationml.notesSlide+xml"/>
  <Override PartName="/ppt/charts/chart133.xml" ContentType="application/vnd.openxmlformats-officedocument.drawingml.chart+xml"/>
  <Override PartName="/ppt/charts/chart134.xml" ContentType="application/vnd.openxmlformats-officedocument.drawingml.chart+xml"/>
  <Override PartName="/ppt/tags/tag73.xml" ContentType="application/vnd.openxmlformats-officedocument.presentationml.tags+xml"/>
  <Override PartName="/ppt/notesSlides/notesSlide46.xml" ContentType="application/vnd.openxmlformats-officedocument.presentationml.notesSlide+xml"/>
  <Override PartName="/ppt/charts/chart135.xml" ContentType="application/vnd.openxmlformats-officedocument.drawingml.chart+xml"/>
  <Override PartName="/ppt/charts/chart136.xml" ContentType="application/vnd.openxmlformats-officedocument.drawingml.chart+xml"/>
  <Override PartName="/ppt/charts/chart137.xml" ContentType="application/vnd.openxmlformats-officedocument.drawingml.chart+xml"/>
  <Override PartName="/ppt/charts/chart138.xml" ContentType="application/vnd.openxmlformats-officedocument.drawingml.chart+xml"/>
  <Override PartName="/ppt/tags/tag74.xml" ContentType="application/vnd.openxmlformats-officedocument.presentationml.tags+xml"/>
  <Override PartName="/ppt/notesSlides/notesSlide47.xml" ContentType="application/vnd.openxmlformats-officedocument.presentationml.notesSlide+xml"/>
  <Override PartName="/ppt/charts/chart139.xml" ContentType="application/vnd.openxmlformats-officedocument.drawingml.chart+xml"/>
  <Override PartName="/ppt/charts/chart140.xml" ContentType="application/vnd.openxmlformats-officedocument.drawingml.chart+xml"/>
  <Override PartName="/ppt/tags/tag75.xml" ContentType="application/vnd.openxmlformats-officedocument.presentationml.tags+xml"/>
  <Override PartName="/ppt/notesSlides/notesSlide48.xml" ContentType="application/vnd.openxmlformats-officedocument.presentationml.notesSlide+xml"/>
  <Override PartName="/ppt/charts/chart141.xml" ContentType="application/vnd.openxmlformats-officedocument.drawingml.chart+xml"/>
  <Override PartName="/ppt/charts/chart142.xml" ContentType="application/vnd.openxmlformats-officedocument.drawingml.chart+xml"/>
  <Override PartName="/ppt/charts/chart143.xml" ContentType="application/vnd.openxmlformats-officedocument.drawingml.chart+xml"/>
  <Override PartName="/ppt/charts/chart144.xml" ContentType="application/vnd.openxmlformats-officedocument.drawingml.chart+xml"/>
  <Override PartName="/ppt/tags/tag76.xml" ContentType="application/vnd.openxmlformats-officedocument.presentationml.tags+xml"/>
  <Override PartName="/ppt/notesSlides/notesSlide49.xml" ContentType="application/vnd.openxmlformats-officedocument.presentationml.notesSlide+xml"/>
  <Override PartName="/ppt/charts/chart145.xml" ContentType="application/vnd.openxmlformats-officedocument.drawingml.chart+xml"/>
  <Override PartName="/ppt/charts/chart146.xml" ContentType="application/vnd.openxmlformats-officedocument.drawingml.chart+xml"/>
  <Override PartName="/ppt/tags/tag77.xml" ContentType="application/vnd.openxmlformats-officedocument.presentationml.tags+xml"/>
  <Override PartName="/ppt/notesSlides/notesSlide50.xml" ContentType="application/vnd.openxmlformats-officedocument.presentationml.notesSlide+xml"/>
  <Override PartName="/ppt/charts/chart147.xml" ContentType="application/vnd.openxmlformats-officedocument.drawingml.chart+xml"/>
  <Override PartName="/ppt/charts/chart148.xml" ContentType="application/vnd.openxmlformats-officedocument.drawingml.chart+xml"/>
  <Override PartName="/ppt/charts/chart149.xml" ContentType="application/vnd.openxmlformats-officedocument.drawingml.chart+xml"/>
  <Override PartName="/ppt/charts/chart150.xml" ContentType="application/vnd.openxmlformats-officedocument.drawingml.chart+xml"/>
  <Override PartName="/ppt/tags/tag78.xml" ContentType="application/vnd.openxmlformats-officedocument.presentationml.tags+xml"/>
  <Override PartName="/ppt/notesSlides/notesSlide51.xml" ContentType="application/vnd.openxmlformats-officedocument.presentationml.notesSlide+xml"/>
  <Override PartName="/ppt/charts/chart151.xml" ContentType="application/vnd.openxmlformats-officedocument.drawingml.chart+xml"/>
  <Override PartName="/ppt/charts/chart152.xml" ContentType="application/vnd.openxmlformats-officedocument.drawingml.chart+xml"/>
  <Override PartName="/ppt/tags/tag79.xml" ContentType="application/vnd.openxmlformats-officedocument.presentationml.tags+xml"/>
  <Override PartName="/ppt/notesSlides/notesSlide52.xml" ContentType="application/vnd.openxmlformats-officedocument.presentationml.notesSlide+xml"/>
  <Override PartName="/ppt/charts/chart153.xml" ContentType="application/vnd.openxmlformats-officedocument.drawingml.chart+xml"/>
  <Override PartName="/ppt/charts/chart154.xml" ContentType="application/vnd.openxmlformats-officedocument.drawingml.chart+xml"/>
  <Override PartName="/ppt/charts/chart155.xml" ContentType="application/vnd.openxmlformats-officedocument.drawingml.chart+xml"/>
  <Override PartName="/ppt/charts/chart156.xml" ContentType="application/vnd.openxmlformats-officedocument.drawingml.chart+xml"/>
  <Override PartName="/ppt/tags/tag80.xml" ContentType="application/vnd.openxmlformats-officedocument.presentationml.tags+xml"/>
  <Override PartName="/ppt/notesSlides/notesSlide53.xml" ContentType="application/vnd.openxmlformats-officedocument.presentationml.notesSlide+xml"/>
  <Override PartName="/ppt/charts/chart157.xml" ContentType="application/vnd.openxmlformats-officedocument.drawingml.chart+xml"/>
  <Override PartName="/ppt/charts/chart158.xml" ContentType="application/vnd.openxmlformats-officedocument.drawingml.chart+xml"/>
  <Override PartName="/ppt/tags/tag81.xml" ContentType="application/vnd.openxmlformats-officedocument.presentationml.tags+xml"/>
  <Override PartName="/ppt/notesSlides/notesSlide54.xml" ContentType="application/vnd.openxmlformats-officedocument.presentationml.notesSlide+xml"/>
  <Override PartName="/ppt/charts/chart159.xml" ContentType="application/vnd.openxmlformats-officedocument.drawingml.chart+xml"/>
  <Override PartName="/ppt/charts/chart160.xml" ContentType="application/vnd.openxmlformats-officedocument.drawingml.chart+xml"/>
  <Override PartName="/ppt/charts/chart161.xml" ContentType="application/vnd.openxmlformats-officedocument.drawingml.chart+xml"/>
  <Override PartName="/ppt/charts/chart162.xml" ContentType="application/vnd.openxmlformats-officedocument.drawingml.chart+xml"/>
  <Override PartName="/ppt/tags/tag82.xml" ContentType="application/vnd.openxmlformats-officedocument.presentationml.tags+xml"/>
  <Override PartName="/ppt/notesSlides/notesSlide55.xml" ContentType="application/vnd.openxmlformats-officedocument.presentationml.notesSlide+xml"/>
  <Override PartName="/ppt/charts/chart163.xml" ContentType="application/vnd.openxmlformats-officedocument.drawingml.chart+xml"/>
  <Override PartName="/ppt/charts/chart164.xml" ContentType="application/vnd.openxmlformats-officedocument.drawingml.chart+xml"/>
  <Override PartName="/ppt/tags/tag83.xml" ContentType="application/vnd.openxmlformats-officedocument.presentationml.tags+xml"/>
  <Override PartName="/ppt/notesSlides/notesSlide56.xml" ContentType="application/vnd.openxmlformats-officedocument.presentationml.notesSlide+xml"/>
  <Override PartName="/ppt/charts/chart165.xml" ContentType="application/vnd.openxmlformats-officedocument.drawingml.chart+xml"/>
  <Override PartName="/ppt/charts/chart166.xml" ContentType="application/vnd.openxmlformats-officedocument.drawingml.chart+xml"/>
  <Override PartName="/ppt/charts/chart167.xml" ContentType="application/vnd.openxmlformats-officedocument.drawingml.chart+xml"/>
  <Override PartName="/ppt/charts/chart168.xml" ContentType="application/vnd.openxmlformats-officedocument.drawingml.chart+xml"/>
  <Override PartName="/ppt/tags/tag84.xml" ContentType="application/vnd.openxmlformats-officedocument.presentationml.tags+xml"/>
  <Override PartName="/ppt/notesSlides/notesSlide57.xml" ContentType="application/vnd.openxmlformats-officedocument.presentationml.notesSlide+xml"/>
  <Override PartName="/ppt/charts/chart169.xml" ContentType="application/vnd.openxmlformats-officedocument.drawingml.chart+xml"/>
  <Override PartName="/ppt/charts/chart170.xml" ContentType="application/vnd.openxmlformats-officedocument.drawingml.chart+xml"/>
  <Override PartName="/ppt/tags/tag85.xml" ContentType="application/vnd.openxmlformats-officedocument.presentationml.tags+xml"/>
  <Override PartName="/ppt/notesSlides/notesSlide58.xml" ContentType="application/vnd.openxmlformats-officedocument.presentationml.notesSlide+xml"/>
  <Override PartName="/ppt/charts/chart171.xml" ContentType="application/vnd.openxmlformats-officedocument.drawingml.chart+xml"/>
  <Override PartName="/ppt/charts/chart172.xml" ContentType="application/vnd.openxmlformats-officedocument.drawingml.chart+xml"/>
  <Override PartName="/ppt/charts/chart173.xml" ContentType="application/vnd.openxmlformats-officedocument.drawingml.chart+xml"/>
  <Override PartName="/ppt/charts/chart174.xml" ContentType="application/vnd.openxmlformats-officedocument.drawingml.chart+xml"/>
  <Override PartName="/ppt/tags/tag86.xml" ContentType="application/vnd.openxmlformats-officedocument.presentationml.tags+xml"/>
  <Override PartName="/ppt/notesSlides/notesSlide59.xml" ContentType="application/vnd.openxmlformats-officedocument.presentationml.notesSlide+xml"/>
  <Override PartName="/ppt/charts/chart175.xml" ContentType="application/vnd.openxmlformats-officedocument.drawingml.chart+xml"/>
  <Override PartName="/ppt/charts/chart176.xml" ContentType="application/vnd.openxmlformats-officedocument.drawingml.chart+xml"/>
  <Override PartName="/ppt/tags/tag87.xml" ContentType="application/vnd.openxmlformats-officedocument.presentationml.tags+xml"/>
  <Override PartName="/ppt/notesSlides/notesSlide60.xml" ContentType="application/vnd.openxmlformats-officedocument.presentationml.notesSlide+xml"/>
  <Override PartName="/ppt/charts/chart177.xml" ContentType="application/vnd.openxmlformats-officedocument.drawingml.chart+xml"/>
  <Override PartName="/ppt/charts/chart178.xml" ContentType="application/vnd.openxmlformats-officedocument.drawingml.chart+xml"/>
  <Override PartName="/ppt/charts/chart179.xml" ContentType="application/vnd.openxmlformats-officedocument.drawingml.chart+xml"/>
  <Override PartName="/ppt/charts/chart180.xml" ContentType="application/vnd.openxmlformats-officedocument.drawingml.chart+xml"/>
  <Override PartName="/ppt/tags/tag88.xml" ContentType="application/vnd.openxmlformats-officedocument.presentationml.tags+xml"/>
  <Override PartName="/ppt/notesSlides/notesSlide61.xml" ContentType="application/vnd.openxmlformats-officedocument.presentationml.notesSlide+xml"/>
  <Override PartName="/ppt/charts/chart181.xml" ContentType="application/vnd.openxmlformats-officedocument.drawingml.chart+xml"/>
  <Override PartName="/ppt/charts/chart182.xml" ContentType="application/vnd.openxmlformats-officedocument.drawingml.chart+xml"/>
  <Override PartName="/ppt/tags/tag89.xml" ContentType="application/vnd.openxmlformats-officedocument.presentationml.tags+xml"/>
  <Override PartName="/ppt/notesSlides/notesSlide62.xml" ContentType="application/vnd.openxmlformats-officedocument.presentationml.notesSlide+xml"/>
  <Override PartName="/ppt/charts/chart183.xml" ContentType="application/vnd.openxmlformats-officedocument.drawingml.chart+xml"/>
  <Override PartName="/ppt/charts/chart184.xml" ContentType="application/vnd.openxmlformats-officedocument.drawingml.chart+xml"/>
  <Override PartName="/ppt/charts/chart185.xml" ContentType="application/vnd.openxmlformats-officedocument.drawingml.chart+xml"/>
  <Override PartName="/ppt/charts/chart186.xml" ContentType="application/vnd.openxmlformats-officedocument.drawingml.chart+xml"/>
  <Override PartName="/ppt/tags/tag90.xml" ContentType="application/vnd.openxmlformats-officedocument.presentationml.tags+xml"/>
  <Override PartName="/ppt/notesSlides/notesSlide63.xml" ContentType="application/vnd.openxmlformats-officedocument.presentationml.notesSlide+xml"/>
  <Override PartName="/ppt/charts/chart187.xml" ContentType="application/vnd.openxmlformats-officedocument.drawingml.chart+xml"/>
  <Override PartName="/ppt/charts/chart188.xml" ContentType="application/vnd.openxmlformats-officedocument.drawingml.chart+xml"/>
  <Override PartName="/ppt/tags/tag91.xml" ContentType="application/vnd.openxmlformats-officedocument.presentationml.tags+xml"/>
  <Override PartName="/ppt/notesSlides/notesSlide64.xml" ContentType="application/vnd.openxmlformats-officedocument.presentationml.notesSlide+xml"/>
  <Override PartName="/ppt/charts/chart189.xml" ContentType="application/vnd.openxmlformats-officedocument.drawingml.chart+xml"/>
  <Override PartName="/ppt/charts/chart190.xml" ContentType="application/vnd.openxmlformats-officedocument.drawingml.chart+xml"/>
  <Override PartName="/ppt/charts/chart191.xml" ContentType="application/vnd.openxmlformats-officedocument.drawingml.chart+xml"/>
  <Override PartName="/ppt/charts/chart192.xml" ContentType="application/vnd.openxmlformats-officedocument.drawingml.chart+xml"/>
  <Override PartName="/ppt/tags/tag92.xml" ContentType="application/vnd.openxmlformats-officedocument.presentationml.tags+xml"/>
  <Override PartName="/ppt/notesSlides/notesSlide65.xml" ContentType="application/vnd.openxmlformats-officedocument.presentationml.notesSlide+xml"/>
  <Override PartName="/ppt/charts/chart193.xml" ContentType="application/vnd.openxmlformats-officedocument.drawingml.chart+xml"/>
  <Override PartName="/ppt/charts/chart194.xml" ContentType="application/vnd.openxmlformats-officedocument.drawingml.chart+xml"/>
  <Override PartName="/ppt/tags/tag93.xml" ContentType="application/vnd.openxmlformats-officedocument.presentationml.tags+xml"/>
  <Override PartName="/ppt/notesSlides/notesSlide66.xml" ContentType="application/vnd.openxmlformats-officedocument.presentationml.notesSlide+xml"/>
  <Override PartName="/ppt/charts/chart195.xml" ContentType="application/vnd.openxmlformats-officedocument.drawingml.chart+xml"/>
  <Override PartName="/ppt/charts/chart196.xml" ContentType="application/vnd.openxmlformats-officedocument.drawingml.chart+xml"/>
  <Override PartName="/ppt/charts/chart197.xml" ContentType="application/vnd.openxmlformats-officedocument.drawingml.chart+xml"/>
  <Override PartName="/ppt/charts/chart198.xml" ContentType="application/vnd.openxmlformats-officedocument.drawingml.chart+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7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 id="2147475199" r:id="rId31"/>
    <p:sldId id="2147475200" r:id="rId32"/>
    <p:sldId id="2147475201" r:id="rId33"/>
    <p:sldId id="2147475202" r:id="rId34"/>
    <p:sldId id="2147475203" r:id="rId35"/>
    <p:sldId id="2147475204" r:id="rId36"/>
    <p:sldId id="2147475205" r:id="rId37"/>
    <p:sldId id="2147475206" r:id="rId38"/>
    <p:sldId id="2147475207" r:id="rId39"/>
    <p:sldId id="2147475208" r:id="rId40"/>
    <p:sldId id="2147475209" r:id="rId41"/>
    <p:sldId id="2147475210" r:id="rId42"/>
    <p:sldId id="2147475211" r:id="rId43"/>
    <p:sldId id="2147475212" r:id="rId44"/>
    <p:sldId id="2147475213" r:id="rId45"/>
    <p:sldId id="2147475214" r:id="rId46"/>
    <p:sldId id="2147475215" r:id="rId47"/>
    <p:sldId id="2147475216" r:id="rId48"/>
    <p:sldId id="2147475217" r:id="rId49"/>
    <p:sldId id="2147475218" r:id="rId50"/>
    <p:sldId id="2147475219" r:id="rId51"/>
    <p:sldId id="2147475220" r:id="rId52"/>
    <p:sldId id="2147475221" r:id="rId53"/>
    <p:sldId id="2147475222" r:id="rId54"/>
    <p:sldId id="2147475223" r:id="rId55"/>
    <p:sldId id="2147475224" r:id="rId56"/>
    <p:sldId id="2147475225" r:id="rId57"/>
    <p:sldId id="2147475226" r:id="rId58"/>
    <p:sldId id="2147475227" r:id="rId59"/>
    <p:sldId id="2147475228" r:id="rId60"/>
    <p:sldId id="2147475229" r:id="rId61"/>
    <p:sldId id="2147475230" r:id="rId62"/>
    <p:sldId id="2147475231" r:id="rId63"/>
    <p:sldId id="2147475232" r:id="rId64"/>
    <p:sldId id="2147475233" r:id="rId65"/>
    <p:sldId id="2147475234" r:id="rId66"/>
    <p:sldId id="2147475235" r:id="rId67"/>
    <p:sldId id="2147475236" r:id="rId68"/>
    <p:sldId id="2147475237" r:id="rId69"/>
    <p:sldId id="2147475238" r:id="rId7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rackets By Retailer By Category" id="{028079C5-1C0E-4272-ABF8-714A01158688}">
          <p14:sldIdLst>
            <p14:sldId id="2147475173"/>
            <p14:sldId id="2147475174"/>
            <p14:sldId id="2147475175"/>
            <p14:sldId id="2147475176"/>
            <p14:sldId id="2147475177"/>
            <p14:sldId id="2147475178"/>
          </p14:sldIdLst>
        </p14:section>
        <p14:section name="Brackets By Retailer By Sector" id="{BD90F3E3-A5B9-4BF3-99E7-0D45EFE1BB2F}">
          <p14:sldIdLst>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Lst>
        </p14:section>
        <p14:section name="Brackets By Retailer By Segment" id="{A8584647-A5F1-4B2D-BE61-485815C1A46F}">
          <p14:sldIdLst>
            <p14:sldId id="2147475197"/>
            <p14:sldId id="2147475198"/>
            <p14:sldId id="2147475199"/>
            <p14:sldId id="2147475200"/>
            <p14:sldId id="2147475201"/>
            <p14:sldId id="2147475202"/>
            <p14:sldId id="2147475203"/>
            <p14:sldId id="2147475204"/>
            <p14:sldId id="2147475205"/>
            <p14:sldId id="2147475206"/>
            <p14:sldId id="2147475207"/>
            <p14:sldId id="2147475208"/>
            <p14:sldId id="2147475209"/>
            <p14:sldId id="2147475210"/>
            <p14:sldId id="2147475211"/>
            <p14:sldId id="2147475212"/>
            <p14:sldId id="2147475213"/>
            <p14:sldId id="2147475214"/>
            <p14:sldId id="2147475215"/>
            <p14:sldId id="2147475216"/>
            <p14:sldId id="2147475217"/>
            <p14:sldId id="2147475218"/>
            <p14:sldId id="2147475219"/>
            <p14:sldId id="2147475220"/>
            <p14:sldId id="2147475221"/>
            <p14:sldId id="2147475222"/>
            <p14:sldId id="2147475223"/>
            <p14:sldId id="2147475224"/>
            <p14:sldId id="2147475225"/>
            <p14:sldId id="2147475226"/>
            <p14:sldId id="2147475227"/>
            <p14:sldId id="2147475228"/>
            <p14:sldId id="2147475229"/>
            <p14:sldId id="2147475230"/>
            <p14:sldId id="2147475231"/>
            <p14:sldId id="2147475232"/>
            <p14:sldId id="2147475233"/>
            <p14:sldId id="2147475234"/>
            <p14:sldId id="2147475235"/>
            <p14:sldId id="2147475236"/>
            <p14:sldId id="2147475237"/>
            <p14:sldId id="214747523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16" Type="http://schemas.openxmlformats.org/officeDocument/2006/relationships/slide" Target="slides/slide1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heme" Target="theme/theme1.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microsoft.com/office/2018/10/relationships/authors" Target="author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presProps" Target="pres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00.xml.rels><?xml version="1.0" encoding="UTF-8" standalone="yes"?>
<Relationships xmlns="http://schemas.openxmlformats.org/package/2006/relationships"><Relationship Id="rId1" Type="http://schemas.openxmlformats.org/officeDocument/2006/relationships/package" Target="../embeddings/Microsoft_Excel_Worksheet99.xlsx"/></Relationships>
</file>

<file path=ppt/charts/_rels/chart101.xml.rels><?xml version="1.0" encoding="UTF-8" standalone="yes"?>
<Relationships xmlns="http://schemas.openxmlformats.org/package/2006/relationships"><Relationship Id="rId1" Type="http://schemas.openxmlformats.org/officeDocument/2006/relationships/package" Target="../embeddings/Microsoft_Excel_Worksheet100.xlsx"/></Relationships>
</file>

<file path=ppt/charts/_rels/chart102.xml.rels><?xml version="1.0" encoding="UTF-8" standalone="yes"?>
<Relationships xmlns="http://schemas.openxmlformats.org/package/2006/relationships"><Relationship Id="rId1" Type="http://schemas.openxmlformats.org/officeDocument/2006/relationships/package" Target="../embeddings/Microsoft_Excel_Worksheet101.xlsx"/></Relationships>
</file>

<file path=ppt/charts/_rels/chart103.xml.rels><?xml version="1.0" encoding="UTF-8" standalone="yes"?>
<Relationships xmlns="http://schemas.openxmlformats.org/package/2006/relationships"><Relationship Id="rId1" Type="http://schemas.openxmlformats.org/officeDocument/2006/relationships/package" Target="../embeddings/Microsoft_Excel_Worksheet102.xlsx"/></Relationships>
</file>

<file path=ppt/charts/_rels/chart104.xml.rels><?xml version="1.0" encoding="UTF-8" standalone="yes"?>
<Relationships xmlns="http://schemas.openxmlformats.org/package/2006/relationships"><Relationship Id="rId1" Type="http://schemas.openxmlformats.org/officeDocument/2006/relationships/package" Target="../embeddings/Microsoft_Excel_Worksheet103.xlsx"/></Relationships>
</file>

<file path=ppt/charts/_rels/chart105.xml.rels><?xml version="1.0" encoding="UTF-8" standalone="yes"?>
<Relationships xmlns="http://schemas.openxmlformats.org/package/2006/relationships"><Relationship Id="rId1" Type="http://schemas.openxmlformats.org/officeDocument/2006/relationships/package" Target="../embeddings/Microsoft_Excel_Worksheet104.xlsx"/></Relationships>
</file>

<file path=ppt/charts/_rels/chart106.xml.rels><?xml version="1.0" encoding="UTF-8" standalone="yes"?>
<Relationships xmlns="http://schemas.openxmlformats.org/package/2006/relationships"><Relationship Id="rId1" Type="http://schemas.openxmlformats.org/officeDocument/2006/relationships/package" Target="../embeddings/Microsoft_Excel_Worksheet105.xlsx"/></Relationships>
</file>

<file path=ppt/charts/_rels/chart107.xml.rels><?xml version="1.0" encoding="UTF-8" standalone="yes"?>
<Relationships xmlns="http://schemas.openxmlformats.org/package/2006/relationships"><Relationship Id="rId1" Type="http://schemas.openxmlformats.org/officeDocument/2006/relationships/package" Target="../embeddings/Microsoft_Excel_Worksheet106.xlsx"/></Relationships>
</file>

<file path=ppt/charts/_rels/chart108.xml.rels><?xml version="1.0" encoding="UTF-8" standalone="yes"?>
<Relationships xmlns="http://schemas.openxmlformats.org/package/2006/relationships"><Relationship Id="rId1" Type="http://schemas.openxmlformats.org/officeDocument/2006/relationships/package" Target="../embeddings/Microsoft_Excel_Worksheet107.xlsx"/></Relationships>
</file>

<file path=ppt/charts/_rels/chart109.xml.rels><?xml version="1.0" encoding="UTF-8" standalone="yes"?>
<Relationships xmlns="http://schemas.openxmlformats.org/package/2006/relationships"><Relationship Id="rId1" Type="http://schemas.openxmlformats.org/officeDocument/2006/relationships/package" Target="../embeddings/Microsoft_Excel_Worksheet108.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10.xml.rels><?xml version="1.0" encoding="UTF-8" standalone="yes"?>
<Relationships xmlns="http://schemas.openxmlformats.org/package/2006/relationships"><Relationship Id="rId1" Type="http://schemas.openxmlformats.org/officeDocument/2006/relationships/package" Target="../embeddings/Microsoft_Excel_Worksheet109.xlsx"/></Relationships>
</file>

<file path=ppt/charts/_rels/chart111.xml.rels><?xml version="1.0" encoding="UTF-8" standalone="yes"?>
<Relationships xmlns="http://schemas.openxmlformats.org/package/2006/relationships"><Relationship Id="rId1" Type="http://schemas.openxmlformats.org/officeDocument/2006/relationships/package" Target="../embeddings/Microsoft_Excel_Worksheet110.xlsx"/></Relationships>
</file>

<file path=ppt/charts/_rels/chart112.xml.rels><?xml version="1.0" encoding="UTF-8" standalone="yes"?>
<Relationships xmlns="http://schemas.openxmlformats.org/package/2006/relationships"><Relationship Id="rId1" Type="http://schemas.openxmlformats.org/officeDocument/2006/relationships/package" Target="../embeddings/Microsoft_Excel_Worksheet111.xlsx"/></Relationships>
</file>

<file path=ppt/charts/_rels/chart113.xml.rels><?xml version="1.0" encoding="UTF-8" standalone="yes"?>
<Relationships xmlns="http://schemas.openxmlformats.org/package/2006/relationships"><Relationship Id="rId1" Type="http://schemas.openxmlformats.org/officeDocument/2006/relationships/package" Target="../embeddings/Microsoft_Excel_Worksheet112.xlsx"/></Relationships>
</file>

<file path=ppt/charts/_rels/chart114.xml.rels><?xml version="1.0" encoding="UTF-8" standalone="yes"?>
<Relationships xmlns="http://schemas.openxmlformats.org/package/2006/relationships"><Relationship Id="rId1" Type="http://schemas.openxmlformats.org/officeDocument/2006/relationships/package" Target="../embeddings/Microsoft_Excel_Worksheet113.xlsx"/></Relationships>
</file>

<file path=ppt/charts/_rels/chart115.xml.rels><?xml version="1.0" encoding="UTF-8" standalone="yes"?>
<Relationships xmlns="http://schemas.openxmlformats.org/package/2006/relationships"><Relationship Id="rId1" Type="http://schemas.openxmlformats.org/officeDocument/2006/relationships/package" Target="../embeddings/Microsoft_Excel_Worksheet114.xlsx"/></Relationships>
</file>

<file path=ppt/charts/_rels/chart116.xml.rels><?xml version="1.0" encoding="UTF-8" standalone="yes"?>
<Relationships xmlns="http://schemas.openxmlformats.org/package/2006/relationships"><Relationship Id="rId1" Type="http://schemas.openxmlformats.org/officeDocument/2006/relationships/package" Target="../embeddings/Microsoft_Excel_Worksheet115.xlsx"/></Relationships>
</file>

<file path=ppt/charts/_rels/chart117.xml.rels><?xml version="1.0" encoding="UTF-8" standalone="yes"?>
<Relationships xmlns="http://schemas.openxmlformats.org/package/2006/relationships"><Relationship Id="rId1" Type="http://schemas.openxmlformats.org/officeDocument/2006/relationships/package" Target="../embeddings/Microsoft_Excel_Worksheet116.xlsx"/></Relationships>
</file>

<file path=ppt/charts/_rels/chart118.xml.rels><?xml version="1.0" encoding="UTF-8" standalone="yes"?>
<Relationships xmlns="http://schemas.openxmlformats.org/package/2006/relationships"><Relationship Id="rId1" Type="http://schemas.openxmlformats.org/officeDocument/2006/relationships/package" Target="../embeddings/Microsoft_Excel_Worksheet117.xlsx"/></Relationships>
</file>

<file path=ppt/charts/_rels/chart119.xml.rels><?xml version="1.0" encoding="UTF-8" standalone="yes"?>
<Relationships xmlns="http://schemas.openxmlformats.org/package/2006/relationships"><Relationship Id="rId1" Type="http://schemas.openxmlformats.org/officeDocument/2006/relationships/package" Target="../embeddings/Microsoft_Excel_Worksheet118.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20.xml.rels><?xml version="1.0" encoding="UTF-8" standalone="yes"?>
<Relationships xmlns="http://schemas.openxmlformats.org/package/2006/relationships"><Relationship Id="rId1" Type="http://schemas.openxmlformats.org/officeDocument/2006/relationships/package" Target="../embeddings/Microsoft_Excel_Worksheet119.xlsx"/></Relationships>
</file>

<file path=ppt/charts/_rels/chart121.xml.rels><?xml version="1.0" encoding="UTF-8" standalone="yes"?>
<Relationships xmlns="http://schemas.openxmlformats.org/package/2006/relationships"><Relationship Id="rId1" Type="http://schemas.openxmlformats.org/officeDocument/2006/relationships/package" Target="../embeddings/Microsoft_Excel_Worksheet120.xlsx"/></Relationships>
</file>

<file path=ppt/charts/_rels/chart122.xml.rels><?xml version="1.0" encoding="UTF-8" standalone="yes"?>
<Relationships xmlns="http://schemas.openxmlformats.org/package/2006/relationships"><Relationship Id="rId1" Type="http://schemas.openxmlformats.org/officeDocument/2006/relationships/package" Target="../embeddings/Microsoft_Excel_Worksheet121.xlsx"/></Relationships>
</file>

<file path=ppt/charts/_rels/chart123.xml.rels><?xml version="1.0" encoding="UTF-8" standalone="yes"?>
<Relationships xmlns="http://schemas.openxmlformats.org/package/2006/relationships"><Relationship Id="rId1" Type="http://schemas.openxmlformats.org/officeDocument/2006/relationships/package" Target="../embeddings/Microsoft_Excel_Worksheet122.xlsx"/></Relationships>
</file>

<file path=ppt/charts/_rels/chart124.xml.rels><?xml version="1.0" encoding="UTF-8" standalone="yes"?>
<Relationships xmlns="http://schemas.openxmlformats.org/package/2006/relationships"><Relationship Id="rId1" Type="http://schemas.openxmlformats.org/officeDocument/2006/relationships/package" Target="../embeddings/Microsoft_Excel_Worksheet123.xlsx"/></Relationships>
</file>

<file path=ppt/charts/_rels/chart125.xml.rels><?xml version="1.0" encoding="UTF-8" standalone="yes"?>
<Relationships xmlns="http://schemas.openxmlformats.org/package/2006/relationships"><Relationship Id="rId1" Type="http://schemas.openxmlformats.org/officeDocument/2006/relationships/package" Target="../embeddings/Microsoft_Excel_Worksheet124.xlsx"/></Relationships>
</file>

<file path=ppt/charts/_rels/chart126.xml.rels><?xml version="1.0" encoding="UTF-8" standalone="yes"?>
<Relationships xmlns="http://schemas.openxmlformats.org/package/2006/relationships"><Relationship Id="rId1" Type="http://schemas.openxmlformats.org/officeDocument/2006/relationships/package" Target="../embeddings/Microsoft_Excel_Worksheet125.xlsx"/></Relationships>
</file>

<file path=ppt/charts/_rels/chart127.xml.rels><?xml version="1.0" encoding="UTF-8" standalone="yes"?>
<Relationships xmlns="http://schemas.openxmlformats.org/package/2006/relationships"><Relationship Id="rId1" Type="http://schemas.openxmlformats.org/officeDocument/2006/relationships/package" Target="../embeddings/Microsoft_Excel_Worksheet126.xlsx"/></Relationships>
</file>

<file path=ppt/charts/_rels/chart128.xml.rels><?xml version="1.0" encoding="UTF-8" standalone="yes"?>
<Relationships xmlns="http://schemas.openxmlformats.org/package/2006/relationships"><Relationship Id="rId1" Type="http://schemas.openxmlformats.org/officeDocument/2006/relationships/package" Target="../embeddings/Microsoft_Excel_Worksheet127.xlsx"/></Relationships>
</file>

<file path=ppt/charts/_rels/chart129.xml.rels><?xml version="1.0" encoding="UTF-8" standalone="yes"?>
<Relationships xmlns="http://schemas.openxmlformats.org/package/2006/relationships"><Relationship Id="rId1" Type="http://schemas.openxmlformats.org/officeDocument/2006/relationships/package" Target="../embeddings/Microsoft_Excel_Worksheet128.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30.xml.rels><?xml version="1.0" encoding="UTF-8" standalone="yes"?>
<Relationships xmlns="http://schemas.openxmlformats.org/package/2006/relationships"><Relationship Id="rId1" Type="http://schemas.openxmlformats.org/officeDocument/2006/relationships/package" Target="../embeddings/Microsoft_Excel_Worksheet129.xlsx"/></Relationships>
</file>

<file path=ppt/charts/_rels/chart131.xml.rels><?xml version="1.0" encoding="UTF-8" standalone="yes"?>
<Relationships xmlns="http://schemas.openxmlformats.org/package/2006/relationships"><Relationship Id="rId1" Type="http://schemas.openxmlformats.org/officeDocument/2006/relationships/package" Target="../embeddings/Microsoft_Excel_Worksheet130.xlsx"/></Relationships>
</file>

<file path=ppt/charts/_rels/chart132.xml.rels><?xml version="1.0" encoding="UTF-8" standalone="yes"?>
<Relationships xmlns="http://schemas.openxmlformats.org/package/2006/relationships"><Relationship Id="rId1" Type="http://schemas.openxmlformats.org/officeDocument/2006/relationships/package" Target="../embeddings/Microsoft_Excel_Worksheet131.xlsx"/></Relationships>
</file>

<file path=ppt/charts/_rels/chart133.xml.rels><?xml version="1.0" encoding="UTF-8" standalone="yes"?>
<Relationships xmlns="http://schemas.openxmlformats.org/package/2006/relationships"><Relationship Id="rId1" Type="http://schemas.openxmlformats.org/officeDocument/2006/relationships/package" Target="../embeddings/Microsoft_Excel_Worksheet132.xlsx"/></Relationships>
</file>

<file path=ppt/charts/_rels/chart134.xml.rels><?xml version="1.0" encoding="UTF-8" standalone="yes"?>
<Relationships xmlns="http://schemas.openxmlformats.org/package/2006/relationships"><Relationship Id="rId1" Type="http://schemas.openxmlformats.org/officeDocument/2006/relationships/package" Target="../embeddings/Microsoft_Excel_Worksheet133.xlsx"/></Relationships>
</file>

<file path=ppt/charts/_rels/chart135.xml.rels><?xml version="1.0" encoding="UTF-8" standalone="yes"?>
<Relationships xmlns="http://schemas.openxmlformats.org/package/2006/relationships"><Relationship Id="rId1" Type="http://schemas.openxmlformats.org/officeDocument/2006/relationships/package" Target="../embeddings/Microsoft_Excel_Worksheet134.xlsx"/></Relationships>
</file>

<file path=ppt/charts/_rels/chart136.xml.rels><?xml version="1.0" encoding="UTF-8" standalone="yes"?>
<Relationships xmlns="http://schemas.openxmlformats.org/package/2006/relationships"><Relationship Id="rId1" Type="http://schemas.openxmlformats.org/officeDocument/2006/relationships/package" Target="../embeddings/Microsoft_Excel_Worksheet135.xlsx"/></Relationships>
</file>

<file path=ppt/charts/_rels/chart137.xml.rels><?xml version="1.0" encoding="UTF-8" standalone="yes"?>
<Relationships xmlns="http://schemas.openxmlformats.org/package/2006/relationships"><Relationship Id="rId1" Type="http://schemas.openxmlformats.org/officeDocument/2006/relationships/package" Target="../embeddings/Microsoft_Excel_Worksheet136.xlsx"/></Relationships>
</file>

<file path=ppt/charts/_rels/chart138.xml.rels><?xml version="1.0" encoding="UTF-8" standalone="yes"?>
<Relationships xmlns="http://schemas.openxmlformats.org/package/2006/relationships"><Relationship Id="rId1" Type="http://schemas.openxmlformats.org/officeDocument/2006/relationships/package" Target="../embeddings/Microsoft_Excel_Worksheet137.xlsx"/></Relationships>
</file>

<file path=ppt/charts/_rels/chart139.xml.rels><?xml version="1.0" encoding="UTF-8" standalone="yes"?>
<Relationships xmlns="http://schemas.openxmlformats.org/package/2006/relationships"><Relationship Id="rId1" Type="http://schemas.openxmlformats.org/officeDocument/2006/relationships/package" Target="../embeddings/Microsoft_Excel_Worksheet138.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40.xml.rels><?xml version="1.0" encoding="UTF-8" standalone="yes"?>
<Relationships xmlns="http://schemas.openxmlformats.org/package/2006/relationships"><Relationship Id="rId1" Type="http://schemas.openxmlformats.org/officeDocument/2006/relationships/package" Target="../embeddings/Microsoft_Excel_Worksheet139.xlsx"/></Relationships>
</file>

<file path=ppt/charts/_rels/chart141.xml.rels><?xml version="1.0" encoding="UTF-8" standalone="yes"?>
<Relationships xmlns="http://schemas.openxmlformats.org/package/2006/relationships"><Relationship Id="rId1" Type="http://schemas.openxmlformats.org/officeDocument/2006/relationships/package" Target="../embeddings/Microsoft_Excel_Worksheet140.xlsx"/></Relationships>
</file>

<file path=ppt/charts/_rels/chart142.xml.rels><?xml version="1.0" encoding="UTF-8" standalone="yes"?>
<Relationships xmlns="http://schemas.openxmlformats.org/package/2006/relationships"><Relationship Id="rId1" Type="http://schemas.openxmlformats.org/officeDocument/2006/relationships/package" Target="../embeddings/Microsoft_Excel_Worksheet141.xlsx"/></Relationships>
</file>

<file path=ppt/charts/_rels/chart143.xml.rels><?xml version="1.0" encoding="UTF-8" standalone="yes"?>
<Relationships xmlns="http://schemas.openxmlformats.org/package/2006/relationships"><Relationship Id="rId1" Type="http://schemas.openxmlformats.org/officeDocument/2006/relationships/package" Target="../embeddings/Microsoft_Excel_Worksheet142.xlsx"/></Relationships>
</file>

<file path=ppt/charts/_rels/chart144.xml.rels><?xml version="1.0" encoding="UTF-8" standalone="yes"?>
<Relationships xmlns="http://schemas.openxmlformats.org/package/2006/relationships"><Relationship Id="rId1" Type="http://schemas.openxmlformats.org/officeDocument/2006/relationships/package" Target="../embeddings/Microsoft_Excel_Worksheet143.xlsx"/></Relationships>
</file>

<file path=ppt/charts/_rels/chart145.xml.rels><?xml version="1.0" encoding="UTF-8" standalone="yes"?>
<Relationships xmlns="http://schemas.openxmlformats.org/package/2006/relationships"><Relationship Id="rId1" Type="http://schemas.openxmlformats.org/officeDocument/2006/relationships/package" Target="../embeddings/Microsoft_Excel_Worksheet144.xlsx"/></Relationships>
</file>

<file path=ppt/charts/_rels/chart146.xml.rels><?xml version="1.0" encoding="UTF-8" standalone="yes"?>
<Relationships xmlns="http://schemas.openxmlformats.org/package/2006/relationships"><Relationship Id="rId1" Type="http://schemas.openxmlformats.org/officeDocument/2006/relationships/package" Target="../embeddings/Microsoft_Excel_Worksheet145.xlsx"/></Relationships>
</file>

<file path=ppt/charts/_rels/chart147.xml.rels><?xml version="1.0" encoding="UTF-8" standalone="yes"?>
<Relationships xmlns="http://schemas.openxmlformats.org/package/2006/relationships"><Relationship Id="rId1" Type="http://schemas.openxmlformats.org/officeDocument/2006/relationships/package" Target="../embeddings/Microsoft_Excel_Worksheet146.xlsx"/></Relationships>
</file>

<file path=ppt/charts/_rels/chart148.xml.rels><?xml version="1.0" encoding="UTF-8" standalone="yes"?>
<Relationships xmlns="http://schemas.openxmlformats.org/package/2006/relationships"><Relationship Id="rId1" Type="http://schemas.openxmlformats.org/officeDocument/2006/relationships/package" Target="../embeddings/Microsoft_Excel_Worksheet147.xlsx"/></Relationships>
</file>

<file path=ppt/charts/_rels/chart149.xml.rels><?xml version="1.0" encoding="UTF-8" standalone="yes"?>
<Relationships xmlns="http://schemas.openxmlformats.org/package/2006/relationships"><Relationship Id="rId1" Type="http://schemas.openxmlformats.org/officeDocument/2006/relationships/package" Target="../embeddings/Microsoft_Excel_Worksheet148.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50.xml.rels><?xml version="1.0" encoding="UTF-8" standalone="yes"?>
<Relationships xmlns="http://schemas.openxmlformats.org/package/2006/relationships"><Relationship Id="rId1" Type="http://schemas.openxmlformats.org/officeDocument/2006/relationships/package" Target="../embeddings/Microsoft_Excel_Worksheet149.xlsx"/></Relationships>
</file>

<file path=ppt/charts/_rels/chart151.xml.rels><?xml version="1.0" encoding="UTF-8" standalone="yes"?>
<Relationships xmlns="http://schemas.openxmlformats.org/package/2006/relationships"><Relationship Id="rId1" Type="http://schemas.openxmlformats.org/officeDocument/2006/relationships/package" Target="../embeddings/Microsoft_Excel_Worksheet150.xlsx"/></Relationships>
</file>

<file path=ppt/charts/_rels/chart152.xml.rels><?xml version="1.0" encoding="UTF-8" standalone="yes"?>
<Relationships xmlns="http://schemas.openxmlformats.org/package/2006/relationships"><Relationship Id="rId1" Type="http://schemas.openxmlformats.org/officeDocument/2006/relationships/package" Target="../embeddings/Microsoft_Excel_Worksheet151.xlsx"/></Relationships>
</file>

<file path=ppt/charts/_rels/chart153.xml.rels><?xml version="1.0" encoding="UTF-8" standalone="yes"?>
<Relationships xmlns="http://schemas.openxmlformats.org/package/2006/relationships"><Relationship Id="rId1" Type="http://schemas.openxmlformats.org/officeDocument/2006/relationships/package" Target="../embeddings/Microsoft_Excel_Worksheet152.xlsx"/></Relationships>
</file>

<file path=ppt/charts/_rels/chart154.xml.rels><?xml version="1.0" encoding="UTF-8" standalone="yes"?>
<Relationships xmlns="http://schemas.openxmlformats.org/package/2006/relationships"><Relationship Id="rId1" Type="http://schemas.openxmlformats.org/officeDocument/2006/relationships/package" Target="../embeddings/Microsoft_Excel_Worksheet153.xlsx"/></Relationships>
</file>

<file path=ppt/charts/_rels/chart155.xml.rels><?xml version="1.0" encoding="UTF-8" standalone="yes"?>
<Relationships xmlns="http://schemas.openxmlformats.org/package/2006/relationships"><Relationship Id="rId1" Type="http://schemas.openxmlformats.org/officeDocument/2006/relationships/package" Target="../embeddings/Microsoft_Excel_Worksheet154.xlsx"/></Relationships>
</file>

<file path=ppt/charts/_rels/chart156.xml.rels><?xml version="1.0" encoding="UTF-8" standalone="yes"?>
<Relationships xmlns="http://schemas.openxmlformats.org/package/2006/relationships"><Relationship Id="rId1" Type="http://schemas.openxmlformats.org/officeDocument/2006/relationships/package" Target="../embeddings/Microsoft_Excel_Worksheet155.xlsx"/></Relationships>
</file>

<file path=ppt/charts/_rels/chart157.xml.rels><?xml version="1.0" encoding="UTF-8" standalone="yes"?>
<Relationships xmlns="http://schemas.openxmlformats.org/package/2006/relationships"><Relationship Id="rId1" Type="http://schemas.openxmlformats.org/officeDocument/2006/relationships/package" Target="../embeddings/Microsoft_Excel_Worksheet156.xlsx"/></Relationships>
</file>

<file path=ppt/charts/_rels/chart158.xml.rels><?xml version="1.0" encoding="UTF-8" standalone="yes"?>
<Relationships xmlns="http://schemas.openxmlformats.org/package/2006/relationships"><Relationship Id="rId1" Type="http://schemas.openxmlformats.org/officeDocument/2006/relationships/package" Target="../embeddings/Microsoft_Excel_Worksheet157.xlsx"/></Relationships>
</file>

<file path=ppt/charts/_rels/chart159.xml.rels><?xml version="1.0" encoding="UTF-8" standalone="yes"?>
<Relationships xmlns="http://schemas.openxmlformats.org/package/2006/relationships"><Relationship Id="rId1" Type="http://schemas.openxmlformats.org/officeDocument/2006/relationships/package" Target="../embeddings/Microsoft_Excel_Worksheet158.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60.xml.rels><?xml version="1.0" encoding="UTF-8" standalone="yes"?>
<Relationships xmlns="http://schemas.openxmlformats.org/package/2006/relationships"><Relationship Id="rId1" Type="http://schemas.openxmlformats.org/officeDocument/2006/relationships/package" Target="../embeddings/Microsoft_Excel_Worksheet159.xlsx"/></Relationships>
</file>

<file path=ppt/charts/_rels/chart161.xml.rels><?xml version="1.0" encoding="UTF-8" standalone="yes"?>
<Relationships xmlns="http://schemas.openxmlformats.org/package/2006/relationships"><Relationship Id="rId1" Type="http://schemas.openxmlformats.org/officeDocument/2006/relationships/package" Target="../embeddings/Microsoft_Excel_Worksheet160.xlsx"/></Relationships>
</file>

<file path=ppt/charts/_rels/chart162.xml.rels><?xml version="1.0" encoding="UTF-8" standalone="yes"?>
<Relationships xmlns="http://schemas.openxmlformats.org/package/2006/relationships"><Relationship Id="rId1" Type="http://schemas.openxmlformats.org/officeDocument/2006/relationships/package" Target="../embeddings/Microsoft_Excel_Worksheet161.xlsx"/></Relationships>
</file>

<file path=ppt/charts/_rels/chart163.xml.rels><?xml version="1.0" encoding="UTF-8" standalone="yes"?>
<Relationships xmlns="http://schemas.openxmlformats.org/package/2006/relationships"><Relationship Id="rId1" Type="http://schemas.openxmlformats.org/officeDocument/2006/relationships/package" Target="../embeddings/Microsoft_Excel_Worksheet162.xlsx"/></Relationships>
</file>

<file path=ppt/charts/_rels/chart164.xml.rels><?xml version="1.0" encoding="UTF-8" standalone="yes"?>
<Relationships xmlns="http://schemas.openxmlformats.org/package/2006/relationships"><Relationship Id="rId1" Type="http://schemas.openxmlformats.org/officeDocument/2006/relationships/package" Target="../embeddings/Microsoft_Excel_Worksheet163.xlsx"/></Relationships>
</file>

<file path=ppt/charts/_rels/chart165.xml.rels><?xml version="1.0" encoding="UTF-8" standalone="yes"?>
<Relationships xmlns="http://schemas.openxmlformats.org/package/2006/relationships"><Relationship Id="rId1" Type="http://schemas.openxmlformats.org/officeDocument/2006/relationships/package" Target="../embeddings/Microsoft_Excel_Worksheet164.xlsx"/></Relationships>
</file>

<file path=ppt/charts/_rels/chart166.xml.rels><?xml version="1.0" encoding="UTF-8" standalone="yes"?>
<Relationships xmlns="http://schemas.openxmlformats.org/package/2006/relationships"><Relationship Id="rId1" Type="http://schemas.openxmlformats.org/officeDocument/2006/relationships/package" Target="../embeddings/Microsoft_Excel_Worksheet165.xlsx"/></Relationships>
</file>

<file path=ppt/charts/_rels/chart167.xml.rels><?xml version="1.0" encoding="UTF-8" standalone="yes"?>
<Relationships xmlns="http://schemas.openxmlformats.org/package/2006/relationships"><Relationship Id="rId1" Type="http://schemas.openxmlformats.org/officeDocument/2006/relationships/package" Target="../embeddings/Microsoft_Excel_Worksheet166.xlsx"/></Relationships>
</file>

<file path=ppt/charts/_rels/chart168.xml.rels><?xml version="1.0" encoding="UTF-8" standalone="yes"?>
<Relationships xmlns="http://schemas.openxmlformats.org/package/2006/relationships"><Relationship Id="rId1" Type="http://schemas.openxmlformats.org/officeDocument/2006/relationships/package" Target="../embeddings/Microsoft_Excel_Worksheet167.xlsx"/></Relationships>
</file>

<file path=ppt/charts/_rels/chart169.xml.rels><?xml version="1.0" encoding="UTF-8" standalone="yes"?>
<Relationships xmlns="http://schemas.openxmlformats.org/package/2006/relationships"><Relationship Id="rId1" Type="http://schemas.openxmlformats.org/officeDocument/2006/relationships/package" Target="../embeddings/Microsoft_Excel_Worksheet168.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70.xml.rels><?xml version="1.0" encoding="UTF-8" standalone="yes"?>
<Relationships xmlns="http://schemas.openxmlformats.org/package/2006/relationships"><Relationship Id="rId1" Type="http://schemas.openxmlformats.org/officeDocument/2006/relationships/package" Target="../embeddings/Microsoft_Excel_Worksheet169.xlsx"/></Relationships>
</file>

<file path=ppt/charts/_rels/chart171.xml.rels><?xml version="1.0" encoding="UTF-8" standalone="yes"?>
<Relationships xmlns="http://schemas.openxmlformats.org/package/2006/relationships"><Relationship Id="rId1" Type="http://schemas.openxmlformats.org/officeDocument/2006/relationships/package" Target="../embeddings/Microsoft_Excel_Worksheet170.xlsx"/></Relationships>
</file>

<file path=ppt/charts/_rels/chart172.xml.rels><?xml version="1.0" encoding="UTF-8" standalone="yes"?>
<Relationships xmlns="http://schemas.openxmlformats.org/package/2006/relationships"><Relationship Id="rId1" Type="http://schemas.openxmlformats.org/officeDocument/2006/relationships/package" Target="../embeddings/Microsoft_Excel_Worksheet171.xlsx"/></Relationships>
</file>

<file path=ppt/charts/_rels/chart173.xml.rels><?xml version="1.0" encoding="UTF-8" standalone="yes"?>
<Relationships xmlns="http://schemas.openxmlformats.org/package/2006/relationships"><Relationship Id="rId1" Type="http://schemas.openxmlformats.org/officeDocument/2006/relationships/package" Target="../embeddings/Microsoft_Excel_Worksheet172.xlsx"/></Relationships>
</file>

<file path=ppt/charts/_rels/chart174.xml.rels><?xml version="1.0" encoding="UTF-8" standalone="yes"?>
<Relationships xmlns="http://schemas.openxmlformats.org/package/2006/relationships"><Relationship Id="rId1" Type="http://schemas.openxmlformats.org/officeDocument/2006/relationships/package" Target="../embeddings/Microsoft_Excel_Worksheet173.xlsx"/></Relationships>
</file>

<file path=ppt/charts/_rels/chart175.xml.rels><?xml version="1.0" encoding="UTF-8" standalone="yes"?>
<Relationships xmlns="http://schemas.openxmlformats.org/package/2006/relationships"><Relationship Id="rId1" Type="http://schemas.openxmlformats.org/officeDocument/2006/relationships/package" Target="../embeddings/Microsoft_Excel_Worksheet174.xlsx"/></Relationships>
</file>

<file path=ppt/charts/_rels/chart176.xml.rels><?xml version="1.0" encoding="UTF-8" standalone="yes"?>
<Relationships xmlns="http://schemas.openxmlformats.org/package/2006/relationships"><Relationship Id="rId1" Type="http://schemas.openxmlformats.org/officeDocument/2006/relationships/package" Target="../embeddings/Microsoft_Excel_Worksheet175.xlsx"/></Relationships>
</file>

<file path=ppt/charts/_rels/chart177.xml.rels><?xml version="1.0" encoding="UTF-8" standalone="yes"?>
<Relationships xmlns="http://schemas.openxmlformats.org/package/2006/relationships"><Relationship Id="rId1" Type="http://schemas.openxmlformats.org/officeDocument/2006/relationships/package" Target="../embeddings/Microsoft_Excel_Worksheet176.xlsx"/></Relationships>
</file>

<file path=ppt/charts/_rels/chart178.xml.rels><?xml version="1.0" encoding="UTF-8" standalone="yes"?>
<Relationships xmlns="http://schemas.openxmlformats.org/package/2006/relationships"><Relationship Id="rId1" Type="http://schemas.openxmlformats.org/officeDocument/2006/relationships/package" Target="../embeddings/Microsoft_Excel_Worksheet177.xlsx"/></Relationships>
</file>

<file path=ppt/charts/_rels/chart179.xml.rels><?xml version="1.0" encoding="UTF-8" standalone="yes"?>
<Relationships xmlns="http://schemas.openxmlformats.org/package/2006/relationships"><Relationship Id="rId1" Type="http://schemas.openxmlformats.org/officeDocument/2006/relationships/package" Target="../embeddings/Microsoft_Excel_Worksheet178.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80.xml.rels><?xml version="1.0" encoding="UTF-8" standalone="yes"?>
<Relationships xmlns="http://schemas.openxmlformats.org/package/2006/relationships"><Relationship Id="rId1" Type="http://schemas.openxmlformats.org/officeDocument/2006/relationships/package" Target="../embeddings/Microsoft_Excel_Worksheet179.xlsx"/></Relationships>
</file>

<file path=ppt/charts/_rels/chart181.xml.rels><?xml version="1.0" encoding="UTF-8" standalone="yes"?>
<Relationships xmlns="http://schemas.openxmlformats.org/package/2006/relationships"><Relationship Id="rId1" Type="http://schemas.openxmlformats.org/officeDocument/2006/relationships/package" Target="../embeddings/Microsoft_Excel_Worksheet180.xlsx"/></Relationships>
</file>

<file path=ppt/charts/_rels/chart182.xml.rels><?xml version="1.0" encoding="UTF-8" standalone="yes"?>
<Relationships xmlns="http://schemas.openxmlformats.org/package/2006/relationships"><Relationship Id="rId1" Type="http://schemas.openxmlformats.org/officeDocument/2006/relationships/package" Target="../embeddings/Microsoft_Excel_Worksheet181.xlsx"/></Relationships>
</file>

<file path=ppt/charts/_rels/chart183.xml.rels><?xml version="1.0" encoding="UTF-8" standalone="yes"?>
<Relationships xmlns="http://schemas.openxmlformats.org/package/2006/relationships"><Relationship Id="rId1" Type="http://schemas.openxmlformats.org/officeDocument/2006/relationships/package" Target="../embeddings/Microsoft_Excel_Worksheet182.xlsx"/></Relationships>
</file>

<file path=ppt/charts/_rels/chart184.xml.rels><?xml version="1.0" encoding="UTF-8" standalone="yes"?>
<Relationships xmlns="http://schemas.openxmlformats.org/package/2006/relationships"><Relationship Id="rId1" Type="http://schemas.openxmlformats.org/officeDocument/2006/relationships/package" Target="../embeddings/Microsoft_Excel_Worksheet183.xlsx"/></Relationships>
</file>

<file path=ppt/charts/_rels/chart185.xml.rels><?xml version="1.0" encoding="UTF-8" standalone="yes"?>
<Relationships xmlns="http://schemas.openxmlformats.org/package/2006/relationships"><Relationship Id="rId1" Type="http://schemas.openxmlformats.org/officeDocument/2006/relationships/package" Target="../embeddings/Microsoft_Excel_Worksheet184.xlsx"/></Relationships>
</file>

<file path=ppt/charts/_rels/chart186.xml.rels><?xml version="1.0" encoding="UTF-8" standalone="yes"?>
<Relationships xmlns="http://schemas.openxmlformats.org/package/2006/relationships"><Relationship Id="rId1" Type="http://schemas.openxmlformats.org/officeDocument/2006/relationships/package" Target="../embeddings/Microsoft_Excel_Worksheet185.xlsx"/></Relationships>
</file>

<file path=ppt/charts/_rels/chart187.xml.rels><?xml version="1.0" encoding="UTF-8" standalone="yes"?>
<Relationships xmlns="http://schemas.openxmlformats.org/package/2006/relationships"><Relationship Id="rId1" Type="http://schemas.openxmlformats.org/officeDocument/2006/relationships/package" Target="../embeddings/Microsoft_Excel_Worksheet186.xlsx"/></Relationships>
</file>

<file path=ppt/charts/_rels/chart188.xml.rels><?xml version="1.0" encoding="UTF-8" standalone="yes"?>
<Relationships xmlns="http://schemas.openxmlformats.org/package/2006/relationships"><Relationship Id="rId1" Type="http://schemas.openxmlformats.org/officeDocument/2006/relationships/package" Target="../embeddings/Microsoft_Excel_Worksheet187.xlsx"/></Relationships>
</file>

<file path=ppt/charts/_rels/chart189.xml.rels><?xml version="1.0" encoding="UTF-8" standalone="yes"?>
<Relationships xmlns="http://schemas.openxmlformats.org/package/2006/relationships"><Relationship Id="rId1" Type="http://schemas.openxmlformats.org/officeDocument/2006/relationships/package" Target="../embeddings/Microsoft_Excel_Worksheet188.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190.xml.rels><?xml version="1.0" encoding="UTF-8" standalone="yes"?>
<Relationships xmlns="http://schemas.openxmlformats.org/package/2006/relationships"><Relationship Id="rId1" Type="http://schemas.openxmlformats.org/officeDocument/2006/relationships/package" Target="../embeddings/Microsoft_Excel_Worksheet189.xlsx"/></Relationships>
</file>

<file path=ppt/charts/_rels/chart191.xml.rels><?xml version="1.0" encoding="UTF-8" standalone="yes"?>
<Relationships xmlns="http://schemas.openxmlformats.org/package/2006/relationships"><Relationship Id="rId1" Type="http://schemas.openxmlformats.org/officeDocument/2006/relationships/package" Target="../embeddings/Microsoft_Excel_Worksheet190.xlsx"/></Relationships>
</file>

<file path=ppt/charts/_rels/chart192.xml.rels><?xml version="1.0" encoding="UTF-8" standalone="yes"?>
<Relationships xmlns="http://schemas.openxmlformats.org/package/2006/relationships"><Relationship Id="rId1" Type="http://schemas.openxmlformats.org/officeDocument/2006/relationships/package" Target="../embeddings/Microsoft_Excel_Worksheet191.xlsx"/></Relationships>
</file>

<file path=ppt/charts/_rels/chart193.xml.rels><?xml version="1.0" encoding="UTF-8" standalone="yes"?>
<Relationships xmlns="http://schemas.openxmlformats.org/package/2006/relationships"><Relationship Id="rId1" Type="http://schemas.openxmlformats.org/officeDocument/2006/relationships/package" Target="../embeddings/Microsoft_Excel_Worksheet192.xlsx"/></Relationships>
</file>

<file path=ppt/charts/_rels/chart194.xml.rels><?xml version="1.0" encoding="UTF-8" standalone="yes"?>
<Relationships xmlns="http://schemas.openxmlformats.org/package/2006/relationships"><Relationship Id="rId1" Type="http://schemas.openxmlformats.org/officeDocument/2006/relationships/package" Target="../embeddings/Microsoft_Excel_Worksheet193.xlsx"/></Relationships>
</file>

<file path=ppt/charts/_rels/chart195.xml.rels><?xml version="1.0" encoding="UTF-8" standalone="yes"?>
<Relationships xmlns="http://schemas.openxmlformats.org/package/2006/relationships"><Relationship Id="rId1" Type="http://schemas.openxmlformats.org/officeDocument/2006/relationships/package" Target="../embeddings/Microsoft_Excel_Worksheet194.xlsx"/></Relationships>
</file>

<file path=ppt/charts/_rels/chart196.xml.rels><?xml version="1.0" encoding="UTF-8" standalone="yes"?>
<Relationships xmlns="http://schemas.openxmlformats.org/package/2006/relationships"><Relationship Id="rId1" Type="http://schemas.openxmlformats.org/officeDocument/2006/relationships/package" Target="../embeddings/Microsoft_Excel_Worksheet195.xlsx"/></Relationships>
</file>

<file path=ppt/charts/_rels/chart197.xml.rels><?xml version="1.0" encoding="UTF-8" standalone="yes"?>
<Relationships xmlns="http://schemas.openxmlformats.org/package/2006/relationships"><Relationship Id="rId1" Type="http://schemas.openxmlformats.org/officeDocument/2006/relationships/package" Target="../embeddings/Microsoft_Excel_Worksheet196.xlsx"/></Relationships>
</file>

<file path=ppt/charts/_rels/chart198.xml.rels><?xml version="1.0" encoding="UTF-8" standalone="yes"?>
<Relationships xmlns="http://schemas.openxmlformats.org/package/2006/relationships"><Relationship Id="rId1" Type="http://schemas.openxmlformats.org/officeDocument/2006/relationships/package" Target="../embeddings/Microsoft_Excel_Worksheet197.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69.xml.rels><?xml version="1.0" encoding="UTF-8" standalone="yes"?>
<Relationships xmlns="http://schemas.openxmlformats.org/package/2006/relationships"><Relationship Id="rId1" Type="http://schemas.openxmlformats.org/officeDocument/2006/relationships/package" Target="../embeddings/Microsoft_Excel_Worksheet68.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1" Type="http://schemas.openxmlformats.org/officeDocument/2006/relationships/package" Target="../embeddings/Microsoft_Excel_Worksheet69.xlsx"/></Relationships>
</file>

<file path=ppt/charts/_rels/chart71.xml.rels><?xml version="1.0" encoding="UTF-8" standalone="yes"?>
<Relationships xmlns="http://schemas.openxmlformats.org/package/2006/relationships"><Relationship Id="rId1" Type="http://schemas.openxmlformats.org/officeDocument/2006/relationships/package" Target="../embeddings/Microsoft_Excel_Worksheet70.xlsx"/></Relationships>
</file>

<file path=ppt/charts/_rels/chart72.xml.rels><?xml version="1.0" encoding="UTF-8" standalone="yes"?>
<Relationships xmlns="http://schemas.openxmlformats.org/package/2006/relationships"><Relationship Id="rId1" Type="http://schemas.openxmlformats.org/officeDocument/2006/relationships/package" Target="../embeddings/Microsoft_Excel_Worksheet71.xlsx"/></Relationships>
</file>

<file path=ppt/charts/_rels/chart73.xml.rels><?xml version="1.0" encoding="UTF-8" standalone="yes"?>
<Relationships xmlns="http://schemas.openxmlformats.org/package/2006/relationships"><Relationship Id="rId1" Type="http://schemas.openxmlformats.org/officeDocument/2006/relationships/package" Target="../embeddings/Microsoft_Excel_Worksheet72.xlsx"/></Relationships>
</file>

<file path=ppt/charts/_rels/chart74.xml.rels><?xml version="1.0" encoding="UTF-8" standalone="yes"?>
<Relationships xmlns="http://schemas.openxmlformats.org/package/2006/relationships"><Relationship Id="rId1" Type="http://schemas.openxmlformats.org/officeDocument/2006/relationships/package" Target="../embeddings/Microsoft_Excel_Worksheet73.xlsx"/></Relationships>
</file>

<file path=ppt/charts/_rels/chart75.xml.rels><?xml version="1.0" encoding="UTF-8" standalone="yes"?>
<Relationships xmlns="http://schemas.openxmlformats.org/package/2006/relationships"><Relationship Id="rId1" Type="http://schemas.openxmlformats.org/officeDocument/2006/relationships/package" Target="../embeddings/Microsoft_Excel_Worksheet74.xlsx"/></Relationships>
</file>

<file path=ppt/charts/_rels/chart76.xml.rels><?xml version="1.0" encoding="UTF-8" standalone="yes"?>
<Relationships xmlns="http://schemas.openxmlformats.org/package/2006/relationships"><Relationship Id="rId1" Type="http://schemas.openxmlformats.org/officeDocument/2006/relationships/package" Target="../embeddings/Microsoft_Excel_Worksheet75.xlsx"/></Relationships>
</file>

<file path=ppt/charts/_rels/chart77.xml.rels><?xml version="1.0" encoding="UTF-8" standalone="yes"?>
<Relationships xmlns="http://schemas.openxmlformats.org/package/2006/relationships"><Relationship Id="rId1" Type="http://schemas.openxmlformats.org/officeDocument/2006/relationships/package" Target="../embeddings/Microsoft_Excel_Worksheet76.xlsx"/></Relationships>
</file>

<file path=ppt/charts/_rels/chart78.xml.rels><?xml version="1.0" encoding="UTF-8" standalone="yes"?>
<Relationships xmlns="http://schemas.openxmlformats.org/package/2006/relationships"><Relationship Id="rId1" Type="http://schemas.openxmlformats.org/officeDocument/2006/relationships/package" Target="../embeddings/Microsoft_Excel_Worksheet77.xlsx"/></Relationships>
</file>

<file path=ppt/charts/_rels/chart79.xml.rels><?xml version="1.0" encoding="UTF-8" standalone="yes"?>
<Relationships xmlns="http://schemas.openxmlformats.org/package/2006/relationships"><Relationship Id="rId1" Type="http://schemas.openxmlformats.org/officeDocument/2006/relationships/package" Target="../embeddings/Microsoft_Excel_Worksheet78.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1" Type="http://schemas.openxmlformats.org/officeDocument/2006/relationships/package" Target="../embeddings/Microsoft_Excel_Worksheet79.xlsx"/></Relationships>
</file>

<file path=ppt/charts/_rels/chart81.xml.rels><?xml version="1.0" encoding="UTF-8" standalone="yes"?>
<Relationships xmlns="http://schemas.openxmlformats.org/package/2006/relationships"><Relationship Id="rId1" Type="http://schemas.openxmlformats.org/officeDocument/2006/relationships/package" Target="../embeddings/Microsoft_Excel_Worksheet80.xlsx"/></Relationships>
</file>

<file path=ppt/charts/_rels/chart82.xml.rels><?xml version="1.0" encoding="UTF-8" standalone="yes"?>
<Relationships xmlns="http://schemas.openxmlformats.org/package/2006/relationships"><Relationship Id="rId1" Type="http://schemas.openxmlformats.org/officeDocument/2006/relationships/package" Target="../embeddings/Microsoft_Excel_Worksheet81.xlsx"/></Relationships>
</file>

<file path=ppt/charts/_rels/chart83.xml.rels><?xml version="1.0" encoding="UTF-8" standalone="yes"?>
<Relationships xmlns="http://schemas.openxmlformats.org/package/2006/relationships"><Relationship Id="rId1" Type="http://schemas.openxmlformats.org/officeDocument/2006/relationships/package" Target="../embeddings/Microsoft_Excel_Worksheet82.xlsx"/></Relationships>
</file>

<file path=ppt/charts/_rels/chart84.xml.rels><?xml version="1.0" encoding="UTF-8" standalone="yes"?>
<Relationships xmlns="http://schemas.openxmlformats.org/package/2006/relationships"><Relationship Id="rId1" Type="http://schemas.openxmlformats.org/officeDocument/2006/relationships/package" Target="../embeddings/Microsoft_Excel_Worksheet83.xlsx"/></Relationships>
</file>

<file path=ppt/charts/_rels/chart85.xml.rels><?xml version="1.0" encoding="UTF-8" standalone="yes"?>
<Relationships xmlns="http://schemas.openxmlformats.org/package/2006/relationships"><Relationship Id="rId1" Type="http://schemas.openxmlformats.org/officeDocument/2006/relationships/package" Target="../embeddings/Microsoft_Excel_Worksheet84.xlsx"/></Relationships>
</file>

<file path=ppt/charts/_rels/chart86.xml.rels><?xml version="1.0" encoding="UTF-8" standalone="yes"?>
<Relationships xmlns="http://schemas.openxmlformats.org/package/2006/relationships"><Relationship Id="rId1" Type="http://schemas.openxmlformats.org/officeDocument/2006/relationships/package" Target="../embeddings/Microsoft_Excel_Worksheet85.xlsx"/></Relationships>
</file>

<file path=ppt/charts/_rels/chart87.xml.rels><?xml version="1.0" encoding="UTF-8" standalone="yes"?>
<Relationships xmlns="http://schemas.openxmlformats.org/package/2006/relationships"><Relationship Id="rId1" Type="http://schemas.openxmlformats.org/officeDocument/2006/relationships/package" Target="../embeddings/Microsoft_Excel_Worksheet86.xlsx"/></Relationships>
</file>

<file path=ppt/charts/_rels/chart88.xml.rels><?xml version="1.0" encoding="UTF-8" standalone="yes"?>
<Relationships xmlns="http://schemas.openxmlformats.org/package/2006/relationships"><Relationship Id="rId1" Type="http://schemas.openxmlformats.org/officeDocument/2006/relationships/package" Target="../embeddings/Microsoft_Excel_Worksheet87.xlsx"/></Relationships>
</file>

<file path=ppt/charts/_rels/chart89.xml.rels><?xml version="1.0" encoding="UTF-8" standalone="yes"?>
<Relationships xmlns="http://schemas.openxmlformats.org/package/2006/relationships"><Relationship Id="rId1" Type="http://schemas.openxmlformats.org/officeDocument/2006/relationships/package" Target="../embeddings/Microsoft_Excel_Worksheet88.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_rels/chart90.xml.rels><?xml version="1.0" encoding="UTF-8" standalone="yes"?>
<Relationships xmlns="http://schemas.openxmlformats.org/package/2006/relationships"><Relationship Id="rId1" Type="http://schemas.openxmlformats.org/officeDocument/2006/relationships/package" Target="../embeddings/Microsoft_Excel_Worksheet89.xlsx"/></Relationships>
</file>

<file path=ppt/charts/_rels/chart91.xml.rels><?xml version="1.0" encoding="UTF-8" standalone="yes"?>
<Relationships xmlns="http://schemas.openxmlformats.org/package/2006/relationships"><Relationship Id="rId1" Type="http://schemas.openxmlformats.org/officeDocument/2006/relationships/package" Target="../embeddings/Microsoft_Excel_Worksheet90.xlsx"/></Relationships>
</file>

<file path=ppt/charts/_rels/chart92.xml.rels><?xml version="1.0" encoding="UTF-8" standalone="yes"?>
<Relationships xmlns="http://schemas.openxmlformats.org/package/2006/relationships"><Relationship Id="rId1" Type="http://schemas.openxmlformats.org/officeDocument/2006/relationships/package" Target="../embeddings/Microsoft_Excel_Worksheet91.xlsx"/></Relationships>
</file>

<file path=ppt/charts/_rels/chart93.xml.rels><?xml version="1.0" encoding="UTF-8" standalone="yes"?>
<Relationships xmlns="http://schemas.openxmlformats.org/package/2006/relationships"><Relationship Id="rId1" Type="http://schemas.openxmlformats.org/officeDocument/2006/relationships/package" Target="../embeddings/Microsoft_Excel_Worksheet92.xlsx"/></Relationships>
</file>

<file path=ppt/charts/_rels/chart94.xml.rels><?xml version="1.0" encoding="UTF-8" standalone="yes"?>
<Relationships xmlns="http://schemas.openxmlformats.org/package/2006/relationships"><Relationship Id="rId1" Type="http://schemas.openxmlformats.org/officeDocument/2006/relationships/package" Target="../embeddings/Microsoft_Excel_Worksheet93.xlsx"/></Relationships>
</file>

<file path=ppt/charts/_rels/chart95.xml.rels><?xml version="1.0" encoding="UTF-8" standalone="yes"?>
<Relationships xmlns="http://schemas.openxmlformats.org/package/2006/relationships"><Relationship Id="rId1" Type="http://schemas.openxmlformats.org/officeDocument/2006/relationships/package" Target="../embeddings/Microsoft_Excel_Worksheet94.xlsx"/></Relationships>
</file>

<file path=ppt/charts/_rels/chart96.xml.rels><?xml version="1.0" encoding="UTF-8" standalone="yes"?>
<Relationships xmlns="http://schemas.openxmlformats.org/package/2006/relationships"><Relationship Id="rId1" Type="http://schemas.openxmlformats.org/officeDocument/2006/relationships/package" Target="../embeddings/Microsoft_Excel_Worksheet95.xlsx"/></Relationships>
</file>

<file path=ppt/charts/_rels/chart97.xml.rels><?xml version="1.0" encoding="UTF-8" standalone="yes"?>
<Relationships xmlns="http://schemas.openxmlformats.org/package/2006/relationships"><Relationship Id="rId1" Type="http://schemas.openxmlformats.org/officeDocument/2006/relationships/package" Target="../embeddings/Microsoft_Excel_Worksheet96.xlsx"/></Relationships>
</file>

<file path=ppt/charts/_rels/chart98.xml.rels><?xml version="1.0" encoding="UTF-8" standalone="yes"?>
<Relationships xmlns="http://schemas.openxmlformats.org/package/2006/relationships"><Relationship Id="rId1" Type="http://schemas.openxmlformats.org/officeDocument/2006/relationships/package" Target="../embeddings/Microsoft_Excel_Worksheet97.xlsx"/></Relationships>
</file>

<file path=ppt/charts/_rels/chart99.xml.rels><?xml version="1.0" encoding="UTF-8" standalone="yes"?>
<Relationships xmlns="http://schemas.openxmlformats.org/package/2006/relationships"><Relationship Id="rId1" Type="http://schemas.openxmlformats.org/officeDocument/2006/relationships/package" Target="../embeddings/Microsoft_Excel_Worksheet9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5.4451480847355184E-3</c:v>
                </c:pt>
                <c:pt idx="4">
                  <c:v>0.12870046545676861</c:v>
                </c:pt>
                <c:pt idx="5">
                  <c:v>0.86585001140044648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2.6241834120155169E-2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8.7918969877060174E-2</c:v>
                </c:pt>
                <c:pt idx="4">
                  <c:v>0.90854508832710135</c:v>
                </c:pt>
                <c:pt idx="5">
                  <c:v>3.5352147386211634E-3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0.19141106374541705</c:v>
                </c:pt>
                <c:pt idx="5">
                  <c:v>0.80858893625458295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0.14462563881756466</c:v>
                </c:pt>
                <c:pt idx="5">
                  <c:v>0.85537436118243548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1.9393742294192759E-3</c:v>
                </c:pt>
                <c:pt idx="4">
                  <c:v>0.9980022077010533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2.9789208205848974E-2</c:v>
                </c:pt>
                <c:pt idx="4">
                  <c:v>0.96665797841274659</c:v>
                </c:pt>
                <c:pt idx="5">
                  <c:v>3.5293358835349446E-3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7.9758331768185389E-3</c:v>
                </c:pt>
                <c:pt idx="4">
                  <c:v>0.9917861755120102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0.11533981325019123</c:v>
                </c:pt>
                <c:pt idx="5">
                  <c:v>0.88465858193751712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0.26430247541963586</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0.10107762532141101</c:v>
                </c:pt>
                <c:pt idx="5">
                  <c:v>0.89892237467858904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0.31949007768307819</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5.527246166012122E-3</c:v>
                </c:pt>
                <c:pt idx="5">
                  <c:v>0.99446248931577852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1.6027818439834314E-2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0.29608307297728548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0.11286492465469</c:v>
                </c:pt>
                <c:pt idx="5">
                  <c:v>0.88713507534531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8.8802201039018147E-2</c:v>
                </c:pt>
                <c:pt idx="5">
                  <c:v>0.91119779896098174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5.2290448026617344E-4</c:v>
                </c:pt>
                <c:pt idx="5">
                  <c:v>0.99947709551973396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4.9485851657378082E-3</c:v>
                </c:pt>
                <c:pt idx="4">
                  <c:v>0.36145158306897884</c:v>
                </c:pt>
                <c:pt idx="5">
                  <c:v>0.63359905021598295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0.38671233203280259</c:v>
                </c:pt>
                <c:pt idx="5">
                  <c:v>0.61328766796719747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5.4451480847355184E-3</c:v>
                </c:pt>
                <c:pt idx="4">
                  <c:v>0.12870046545676861</c:v>
                </c:pt>
                <c:pt idx="5">
                  <c:v>0.86585001140044648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4.2630019579669921E-2</c:v>
                </c:pt>
                <c:pt idx="4">
                  <c:v>0.94534740709039811</c:v>
                </c:pt>
                <c:pt idx="5">
                  <c:v>1.2022573329931875E-2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0.19985833846807941</c:v>
                </c:pt>
                <c:pt idx="5">
                  <c:v>0.80014166153192057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0.19227588933920739</c:v>
                </c:pt>
                <c:pt idx="5">
                  <c:v>0.80772411066079264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3.8244891540046844E-3</c:v>
                </c:pt>
                <c:pt idx="5">
                  <c:v>0.99617551084599543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2">
                  <c:v>1.0855829499012922E-2</c:v>
                </c:pt>
                <c:pt idx="4">
                  <c:v>0.24259229843028043</c:v>
                </c:pt>
                <c:pt idx="5">
                  <c:v>0.7465518065812986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1.3178682553734746E-2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0.25172661377136546</c:v>
                </c:pt>
                <c:pt idx="5">
                  <c:v>0.74827338622863449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8.7918969877060174E-2</c:v>
                </c:pt>
                <c:pt idx="4">
                  <c:v>0.90854508832710135</c:v>
                </c:pt>
                <c:pt idx="5">
                  <c:v>3.5352147386211634E-3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0.19141106374541705</c:v>
                </c:pt>
                <c:pt idx="5">
                  <c:v>0.80858893625458295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0.14462563881756466</c:v>
                </c:pt>
                <c:pt idx="5">
                  <c:v>0.85537436118243548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0.13984401396409954</c:v>
                </c:pt>
                <c:pt idx="5">
                  <c:v>0.86015598603590038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1.9393742294192759E-3</c:v>
                </c:pt>
                <c:pt idx="4">
                  <c:v>0.9980022077010533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7.9758331768185389E-3</c:v>
                </c:pt>
                <c:pt idx="4">
                  <c:v>0.9917861755120102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0.11533981325019123</c:v>
                </c:pt>
                <c:pt idx="5">
                  <c:v>0.88465858193751712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0.10107762532141101</c:v>
                </c:pt>
                <c:pt idx="5">
                  <c:v>0.89892237467858904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1.5810477693602099E-2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5.527246166012122E-3</c:v>
                </c:pt>
                <c:pt idx="5">
                  <c:v>0.99446248931577852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0.11286492465469</c:v>
                </c:pt>
                <c:pt idx="5">
                  <c:v>0.88713507534531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0.10456846702473084</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8.8802201039018147E-2</c:v>
                </c:pt>
                <c:pt idx="5">
                  <c:v>0.91119779896098174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0.10908758680096771</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5.2290448026617344E-4</c:v>
                </c:pt>
                <c:pt idx="5">
                  <c:v>0.99947709551973396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0.14742662594923719</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4.9485851657378082E-3</c:v>
                </c:pt>
                <c:pt idx="4">
                  <c:v>0.36145158306897884</c:v>
                </c:pt>
                <c:pt idx="5">
                  <c:v>0.63359905021598295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2.9789208205848974E-2</c:v>
                </c:pt>
                <c:pt idx="4">
                  <c:v>0.96665797841274659</c:v>
                </c:pt>
                <c:pt idx="5">
                  <c:v>3.5293358835349446E-3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1.0915669711020806E-2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0.38671233203280259</c:v>
                </c:pt>
                <c:pt idx="5">
                  <c:v>0.61328766796719747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6.2881405862937035E-4</c:v>
                </c:pt>
                <c:pt idx="5">
                  <c:v>1.607670486383379E-2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4.2630019579669921E-2</c:v>
                </c:pt>
                <c:pt idx="4">
                  <c:v>0.94534740709039811</c:v>
                </c:pt>
                <c:pt idx="5">
                  <c:v>1.2022573329931875E-2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1.4239974674932673E-2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0.19985833846807941</c:v>
                </c:pt>
                <c:pt idx="5">
                  <c:v>0.80014166153192057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0.19227588933920739</c:v>
                </c:pt>
                <c:pt idx="5">
                  <c:v>0.80772411066079264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3.8244891540046844E-3</c:v>
                </c:pt>
                <c:pt idx="5">
                  <c:v>0.99617551084599543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1.4702165071648154E-2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2">
                  <c:v>1.0855829499012922E-2</c:v>
                </c:pt>
                <c:pt idx="4">
                  <c:v>0.24259229843028043</c:v>
                </c:pt>
                <c:pt idx="5">
                  <c:v>0.7465518065812986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0.25172661377136546</c:v>
                </c:pt>
                <c:pt idx="5">
                  <c:v>0.74827338622863449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8.7918969877060174E-2</c:v>
                </c:pt>
                <c:pt idx="4">
                  <c:v>0.90854508832710135</c:v>
                </c:pt>
                <c:pt idx="5">
                  <c:v>3.5352147386211634E-3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0.19141106374541705</c:v>
                </c:pt>
                <c:pt idx="5">
                  <c:v>0.80858893625458295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0.14462563881756466</c:v>
                </c:pt>
                <c:pt idx="5">
                  <c:v>0.85537436118243548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2">
                  <c:v>3.1597009283891027E-3</c:v>
                </c:pt>
                <c:pt idx="4">
                  <c:v>0.22252527356135005</c:v>
                </c:pt>
                <c:pt idx="5">
                  <c:v>0.77431463134237177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Brebis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1.9393742294192759E-3</c:v>
                </c:pt>
                <c:pt idx="4">
                  <c:v>0.9980022077010533</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7.9758331768185389E-3</c:v>
                </c:pt>
                <c:pt idx="4">
                  <c:v>0.9917861755120102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Specialite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1.4796434488583683E-2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2.5908878788716384E-2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0.22360514585842806</c:v>
                </c:pt>
                <c:pt idx="5">
                  <c:v>0.77639485414157206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3.0232792796173455E-2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2.4238281095927957E-2</c:v>
                </c:pt>
                <c:pt idx="4">
                  <c:v>0.97034686696433581</c:v>
                </c:pt>
                <c:pt idx="5">
                  <c:v>5.4133670886693953E-3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2.9905163031804866E-2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5.2056343329605625E-2</c:v>
                </c:pt>
                <c:pt idx="5">
                  <c:v>0.94794365667039426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5.9487844102859788E-2</c:v>
                </c:pt>
                <c:pt idx="5">
                  <c:v>0.94051215589714021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1.7423533038835943E-2</c:v>
                </c:pt>
                <c:pt idx="5">
                  <c:v>0.98257646696116407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0.13984401396409954</c:v>
                </c:pt>
                <c:pt idx="5">
                  <c:v>0.86015598603590038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2.0730484529548742E-3</c:v>
                </c:pt>
                <c:pt idx="5">
                  <c:v>0.99792695154704525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8.2437754753488194E-3</c:v>
                </c:pt>
                <c:pt idx="5">
                  <c:v>0.99175622452465118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2">
                  <c:v>3.1597009283891027E-3</c:v>
                </c:pt>
                <c:pt idx="4">
                  <c:v>0.22252527356135005</c:v>
                </c:pt>
                <c:pt idx="5">
                  <c:v>0.77431463134237177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3.2235929754931447E-2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0.22360514585842806</c:v>
                </c:pt>
                <c:pt idx="5">
                  <c:v>0.77639485414157206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1.8632856836889946E-2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4.0372056331154343E-2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2.4238281095927957E-2</c:v>
                </c:pt>
                <c:pt idx="4">
                  <c:v>0.97034686696433581</c:v>
                </c:pt>
                <c:pt idx="5">
                  <c:v>5.4133670886693953E-3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3.9219927615179638E-2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5.2056343329605625E-2</c:v>
                </c:pt>
                <c:pt idx="5">
                  <c:v>0.94794365667039426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5.9487844102859788E-2</c:v>
                </c:pt>
                <c:pt idx="5">
                  <c:v>0.94051215589714021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1.7423533038835943E-2</c:v>
                </c:pt>
                <c:pt idx="5">
                  <c:v>0.98257646696116407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2.0730484529548742E-3</c:v>
                </c:pt>
                <c:pt idx="5">
                  <c:v>0.99792695154704525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2.9789208205848974E-2</c:v>
                </c:pt>
                <c:pt idx="4">
                  <c:v>0.96665797841274659</c:v>
                </c:pt>
                <c:pt idx="5">
                  <c:v>3.5293358835349446E-3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4.1998249736974497E-2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9.5694932706927208E-2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8.2437754753488194E-3</c:v>
                </c:pt>
                <c:pt idx="5">
                  <c:v>0.99175622452465118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2">
                  <c:v>3.1597009283891027E-3</c:v>
                </c:pt>
                <c:pt idx="4">
                  <c:v>0.22252527356135005</c:v>
                </c:pt>
                <c:pt idx="5">
                  <c:v>0.77431463134237177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1.8347477338156792E-2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0.22360514585842806</c:v>
                </c:pt>
                <c:pt idx="5">
                  <c:v>0.77639485414157206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2.0253567153306201E-2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2.4238281095927957E-2</c:v>
                </c:pt>
                <c:pt idx="4">
                  <c:v>0.97034686696433581</c:v>
                </c:pt>
                <c:pt idx="5">
                  <c:v>5.4133670886693953E-3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1.2220627012028602E-2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Soft Cheese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2.7394691949885329E-2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5.2056343329605625E-2</c:v>
                </c:pt>
                <c:pt idx="5">
                  <c:v>0.94794365667039426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7.3340075682900804E-4</c:v>
                </c:pt>
                <c:pt idx="5">
                  <c:v>8.6437501431143426E-2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5.9487844102859788E-2</c:v>
                </c:pt>
                <c:pt idx="5">
                  <c:v>0.94051215589714021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1.3558621545661643E-3</c:v>
                </c:pt>
                <c:pt idx="5">
                  <c:v>9.3832350898946801E-2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1.7423533038835943E-2</c:v>
                </c:pt>
                <c:pt idx="5">
                  <c:v>0.98257646696116407</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Aperitif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1.2662711277150168E-3</c:v>
                </c:pt>
                <c:pt idx="5">
                  <c:v>0.11085873447412328</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2.0730484529548742E-3</c:v>
                </c:pt>
                <c:pt idx="5">
                  <c:v>0.99792695154704525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1.8450768860256882E-2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5.4451480847355184E-3</c:v>
                </c:pt>
                <c:pt idx="4">
                  <c:v>0.12870046545676861</c:v>
                </c:pt>
                <c:pt idx="5">
                  <c:v>0.86585001140044648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2.1897111873943428E-2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8.2437754753488194E-3</c:v>
                </c:pt>
                <c:pt idx="5">
                  <c:v>0.99175622452465118</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Ingredient A Chaud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2.0061875223393498E-2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0.11533981325019123</c:v>
                </c:pt>
                <c:pt idx="5">
                  <c:v>0.88465858193751712</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0.20163821934969975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0.10107762532141101</c:v>
                </c:pt>
                <c:pt idx="5">
                  <c:v>0.89892237467858904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0.22265176642420145</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5.527246166012122E-3</c:v>
                </c:pt>
                <c:pt idx="5">
                  <c:v>0.99446248931577852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Enfant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0.21522591902681237</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0.11286492465469</c:v>
                </c:pt>
                <c:pt idx="5">
                  <c:v>0.88713507534531</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Total Fromage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5">
                  <c:v>1.9168924127222733E-2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8.7404858213717077E-3</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8.8802201039018147E-2</c:v>
                </c:pt>
                <c:pt idx="5">
                  <c:v>0.91119779896098174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1.4145454410613437E-2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5.2290448026617344E-4</c:v>
                </c:pt>
                <c:pt idx="5">
                  <c:v>0.99947709551973396</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Frais A Tartiner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8.4490388731903645E-3</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4.9485851657378082E-3</c:v>
                </c:pt>
                <c:pt idx="4">
                  <c:v>0.36145158306897884</c:v>
                </c:pt>
                <c:pt idx="5">
                  <c:v>0.63359905021598295</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0.38671233203280259</c:v>
                </c:pt>
                <c:pt idx="5">
                  <c:v>0.61328766796719747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3">
                  <c:v>4.2630019579669921E-2</c:v>
                </c:pt>
                <c:pt idx="4">
                  <c:v>0.94534740709039811</c:v>
                </c:pt>
                <c:pt idx="5">
                  <c:v>1.2022573329931875E-2</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 Fromage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0.13984401396409954</c:v>
                </c:pt>
                <c:pt idx="5">
                  <c:v>0.86015598603590038</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Salade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0.19985833846807941</c:v>
                </c:pt>
                <c:pt idx="5">
                  <c:v>0.80014166153192057</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0.19227588933920739</c:v>
                </c:pt>
                <c:pt idx="5">
                  <c:v>0.80772411066079264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3.8244891540046844E-3</c:v>
                </c:pt>
                <c:pt idx="5">
                  <c:v>0.99617551084599543</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Classique | Intermarche</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2">
                  <c:v>1.0855829499012922E-2</c:v>
                </c:pt>
                <c:pt idx="4">
                  <c:v>0.24259229843028043</c:v>
                </c:pt>
                <c:pt idx="5">
                  <c:v>0.7465518065812986</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Chevre | NATIONAL</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Chevre | Carrefour</c:v>
                </c:pt>
              </c:strCache>
            </c:strRef>
          </c:tx>
          <c:spPr>
            <a:solidFill>
              <a:srgbClr val="E6E5E5"/>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Sheet1!$A$2:$A$2</c:f>
              <c:strCache>
                <c:ptCount val="1"/>
              </c:strCache>
            </c:strRef>
          </c:cat>
          <c:val>
            <c:numRef>
              <c:f>Sheet1!$B$2:$B$7</c:f>
              <c:numCache>
                <c:formatCode>General</c:formatCode>
                <c:ptCount val="6"/>
                <c:pt idx="4">
                  <c:v>0.25172661377136546</c:v>
                </c:pt>
                <c:pt idx="5">
                  <c:v>0.74827338622863449</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10/09/2025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9/10/2025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9/10/2025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9/10/2025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9/10/2025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9/10/2025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7" Type="http://schemas.openxmlformats.org/officeDocument/2006/relationships/chart" Target="../charts/chart2.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9.xml"/><Relationship Id="rId3" Type="http://schemas.openxmlformats.org/officeDocument/2006/relationships/notesSlide" Target="../notesSlides/notesSlide10.xml"/><Relationship Id="rId7" Type="http://schemas.openxmlformats.org/officeDocument/2006/relationships/chart" Target="../charts/chart28.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2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0.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38.xml"/><Relationship Id="rId6" Type="http://schemas.openxmlformats.org/officeDocument/2006/relationships/chart" Target="../charts/chart3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2.xml.rels><?xml version="1.0" encoding="UTF-8" standalone="yes"?>
<Relationships xmlns="http://schemas.openxmlformats.org/package/2006/relationships"><Relationship Id="rId8" Type="http://schemas.openxmlformats.org/officeDocument/2006/relationships/chart" Target="../charts/chart35.xml"/><Relationship Id="rId3" Type="http://schemas.openxmlformats.org/officeDocument/2006/relationships/notesSlide" Target="../notesSlides/notesSlide12.xml"/><Relationship Id="rId7" Type="http://schemas.openxmlformats.org/officeDocument/2006/relationships/chart" Target="../charts/chart34.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36.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0.xml"/><Relationship Id="rId6" Type="http://schemas.openxmlformats.org/officeDocument/2006/relationships/chart" Target="../charts/chart3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41.xml"/><Relationship Id="rId3" Type="http://schemas.openxmlformats.org/officeDocument/2006/relationships/notesSlide" Target="../notesSlides/notesSlide14.xml"/><Relationship Id="rId7" Type="http://schemas.openxmlformats.org/officeDocument/2006/relationships/chart" Target="../charts/chart40.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3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2.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chart" Target="../charts/chart44.xml"/><Relationship Id="rId2" Type="http://schemas.openxmlformats.org/officeDocument/2006/relationships/slideLayout" Target="../slideLayouts/slideLayout7.xml"/><Relationship Id="rId1" Type="http://schemas.openxmlformats.org/officeDocument/2006/relationships/tags" Target="../tags/tag42.xml"/><Relationship Id="rId6" Type="http://schemas.openxmlformats.org/officeDocument/2006/relationships/chart" Target="../charts/chart4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6.xml.rels><?xml version="1.0" encoding="UTF-8" standalone="yes"?>
<Relationships xmlns="http://schemas.openxmlformats.org/package/2006/relationships"><Relationship Id="rId8" Type="http://schemas.openxmlformats.org/officeDocument/2006/relationships/chart" Target="../charts/chart47.xml"/><Relationship Id="rId3" Type="http://schemas.openxmlformats.org/officeDocument/2006/relationships/notesSlide" Target="../notesSlides/notesSlide16.xml"/><Relationship Id="rId7" Type="http://schemas.openxmlformats.org/officeDocument/2006/relationships/chart" Target="../charts/chart46.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4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48.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44.xml"/><Relationship Id="rId6" Type="http://schemas.openxmlformats.org/officeDocument/2006/relationships/chart" Target="../charts/chart4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53.xml"/><Relationship Id="rId3" Type="http://schemas.openxmlformats.org/officeDocument/2006/relationships/notesSlide" Target="../notesSlides/notesSlide18.xml"/><Relationship Id="rId7" Type="http://schemas.openxmlformats.org/officeDocument/2006/relationships/chart" Target="../charts/chart52.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5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5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7" Type="http://schemas.openxmlformats.org/officeDocument/2006/relationships/chart" Target="../charts/chart56.xml"/><Relationship Id="rId2" Type="http://schemas.openxmlformats.org/officeDocument/2006/relationships/slideLayout" Target="../slideLayouts/slideLayout7.xml"/><Relationship Id="rId1" Type="http://schemas.openxmlformats.org/officeDocument/2006/relationships/tags" Target="../tags/tag46.xml"/><Relationship Id="rId6" Type="http://schemas.openxmlformats.org/officeDocument/2006/relationships/chart" Target="../charts/chart5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xml.rels><?xml version="1.0" encoding="UTF-8" standalone="yes"?>
<Relationships xmlns="http://schemas.openxmlformats.org/package/2006/relationships"><Relationship Id="rId8" Type="http://schemas.openxmlformats.org/officeDocument/2006/relationships/chart" Target="../charts/chart5.xml"/><Relationship Id="rId3" Type="http://schemas.openxmlformats.org/officeDocument/2006/relationships/notesSlide" Target="../notesSlides/notesSlide2.xml"/><Relationship Id="rId7" Type="http://schemas.openxmlformats.org/officeDocument/2006/relationships/chart" Target="../charts/chart4.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xml"/></Relationships>
</file>

<file path=ppt/slides/_rels/slide20.xml.rels><?xml version="1.0" encoding="UTF-8" standalone="yes"?>
<Relationships xmlns="http://schemas.openxmlformats.org/package/2006/relationships"><Relationship Id="rId8" Type="http://schemas.openxmlformats.org/officeDocument/2006/relationships/chart" Target="../charts/chart59.xml"/><Relationship Id="rId3" Type="http://schemas.openxmlformats.org/officeDocument/2006/relationships/notesSlide" Target="../notesSlides/notesSlide20.xml"/><Relationship Id="rId7" Type="http://schemas.openxmlformats.org/officeDocument/2006/relationships/chart" Target="../charts/chart58.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5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0.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7" Type="http://schemas.openxmlformats.org/officeDocument/2006/relationships/chart" Target="../charts/chart62.xml"/><Relationship Id="rId2" Type="http://schemas.openxmlformats.org/officeDocument/2006/relationships/slideLayout" Target="../slideLayouts/slideLayout7.xml"/><Relationship Id="rId1" Type="http://schemas.openxmlformats.org/officeDocument/2006/relationships/tags" Target="../tags/tag48.xml"/><Relationship Id="rId6" Type="http://schemas.openxmlformats.org/officeDocument/2006/relationships/chart" Target="../charts/chart6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notesSlide" Target="../notesSlides/notesSlide22.xml"/><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6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66.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7" Type="http://schemas.openxmlformats.org/officeDocument/2006/relationships/chart" Target="../charts/chart68.xml"/><Relationship Id="rId2" Type="http://schemas.openxmlformats.org/officeDocument/2006/relationships/slideLayout" Target="../slideLayouts/slideLayout7.xml"/><Relationship Id="rId1" Type="http://schemas.openxmlformats.org/officeDocument/2006/relationships/tags" Target="../tags/tag50.xml"/><Relationship Id="rId6" Type="http://schemas.openxmlformats.org/officeDocument/2006/relationships/chart" Target="../charts/chart6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4.xml.rels><?xml version="1.0" encoding="UTF-8" standalone="yes"?>
<Relationships xmlns="http://schemas.openxmlformats.org/package/2006/relationships"><Relationship Id="rId8" Type="http://schemas.openxmlformats.org/officeDocument/2006/relationships/chart" Target="../charts/chart71.xml"/><Relationship Id="rId3" Type="http://schemas.openxmlformats.org/officeDocument/2006/relationships/notesSlide" Target="../notesSlides/notesSlide24.xml"/><Relationship Id="rId7" Type="http://schemas.openxmlformats.org/officeDocument/2006/relationships/chart" Target="../charts/chart70.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6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2.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7" Type="http://schemas.openxmlformats.org/officeDocument/2006/relationships/chart" Target="../charts/chart74.xml"/><Relationship Id="rId2" Type="http://schemas.openxmlformats.org/officeDocument/2006/relationships/slideLayout" Target="../slideLayouts/slideLayout7.xml"/><Relationship Id="rId1" Type="http://schemas.openxmlformats.org/officeDocument/2006/relationships/tags" Target="../tags/tag52.xml"/><Relationship Id="rId6" Type="http://schemas.openxmlformats.org/officeDocument/2006/relationships/chart" Target="../charts/chart7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8" Type="http://schemas.openxmlformats.org/officeDocument/2006/relationships/chart" Target="../charts/chart77.xml"/><Relationship Id="rId3" Type="http://schemas.openxmlformats.org/officeDocument/2006/relationships/notesSlide" Target="../notesSlides/notesSlide26.xml"/><Relationship Id="rId7" Type="http://schemas.openxmlformats.org/officeDocument/2006/relationships/chart" Target="../charts/chart76.xml"/><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7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78.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chart" Target="../charts/chart80.xml"/><Relationship Id="rId2" Type="http://schemas.openxmlformats.org/officeDocument/2006/relationships/slideLayout" Target="../slideLayouts/slideLayout7.xml"/><Relationship Id="rId1" Type="http://schemas.openxmlformats.org/officeDocument/2006/relationships/tags" Target="../tags/tag54.xml"/><Relationship Id="rId6" Type="http://schemas.openxmlformats.org/officeDocument/2006/relationships/chart" Target="../charts/chart7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8.xml.rels><?xml version="1.0" encoding="UTF-8" standalone="yes"?>
<Relationships xmlns="http://schemas.openxmlformats.org/package/2006/relationships"><Relationship Id="rId8" Type="http://schemas.openxmlformats.org/officeDocument/2006/relationships/chart" Target="../charts/chart83.xml"/><Relationship Id="rId3" Type="http://schemas.openxmlformats.org/officeDocument/2006/relationships/notesSlide" Target="../notesSlides/notesSlide28.xml"/><Relationship Id="rId7" Type="http://schemas.openxmlformats.org/officeDocument/2006/relationships/chart" Target="../charts/chart82.xml"/><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8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84.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7" Type="http://schemas.openxmlformats.org/officeDocument/2006/relationships/chart" Target="../charts/chart86.xml"/><Relationship Id="rId2" Type="http://schemas.openxmlformats.org/officeDocument/2006/relationships/slideLayout" Target="../slideLayouts/slideLayout7.xml"/><Relationship Id="rId1" Type="http://schemas.openxmlformats.org/officeDocument/2006/relationships/tags" Target="../tags/tag56.xml"/><Relationship Id="rId6" Type="http://schemas.openxmlformats.org/officeDocument/2006/relationships/chart" Target="../charts/chart8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0.xml"/><Relationship Id="rId6" Type="http://schemas.openxmlformats.org/officeDocument/2006/relationships/chart" Target="../charts/chart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0.xml.rels><?xml version="1.0" encoding="UTF-8" standalone="yes"?>
<Relationships xmlns="http://schemas.openxmlformats.org/package/2006/relationships"><Relationship Id="rId8" Type="http://schemas.openxmlformats.org/officeDocument/2006/relationships/chart" Target="../charts/chart89.xml"/><Relationship Id="rId3" Type="http://schemas.openxmlformats.org/officeDocument/2006/relationships/notesSlide" Target="../notesSlides/notesSlide30.xml"/><Relationship Id="rId7" Type="http://schemas.openxmlformats.org/officeDocument/2006/relationships/chart" Target="../charts/chart88.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8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0.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7" Type="http://schemas.openxmlformats.org/officeDocument/2006/relationships/chart" Target="../charts/chart92.xml"/><Relationship Id="rId2" Type="http://schemas.openxmlformats.org/officeDocument/2006/relationships/slideLayout" Target="../slideLayouts/slideLayout7.xml"/><Relationship Id="rId1" Type="http://schemas.openxmlformats.org/officeDocument/2006/relationships/tags" Target="../tags/tag58.xml"/><Relationship Id="rId6" Type="http://schemas.openxmlformats.org/officeDocument/2006/relationships/chart" Target="../charts/chart9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2.xml.rels><?xml version="1.0" encoding="UTF-8" standalone="yes"?>
<Relationships xmlns="http://schemas.openxmlformats.org/package/2006/relationships"><Relationship Id="rId8" Type="http://schemas.openxmlformats.org/officeDocument/2006/relationships/chart" Target="../charts/chart95.xml"/><Relationship Id="rId3" Type="http://schemas.openxmlformats.org/officeDocument/2006/relationships/notesSlide" Target="../notesSlides/notesSlide32.xml"/><Relationship Id="rId7" Type="http://schemas.openxmlformats.org/officeDocument/2006/relationships/chart" Target="../charts/chart94.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9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96.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7" Type="http://schemas.openxmlformats.org/officeDocument/2006/relationships/chart" Target="../charts/chart98.xml"/><Relationship Id="rId2" Type="http://schemas.openxmlformats.org/officeDocument/2006/relationships/slideLayout" Target="../slideLayouts/slideLayout7.xml"/><Relationship Id="rId1" Type="http://schemas.openxmlformats.org/officeDocument/2006/relationships/tags" Target="../tags/tag60.xml"/><Relationship Id="rId6" Type="http://schemas.openxmlformats.org/officeDocument/2006/relationships/chart" Target="../charts/chart9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101.xml"/><Relationship Id="rId3" Type="http://schemas.openxmlformats.org/officeDocument/2006/relationships/notesSlide" Target="../notesSlides/notesSlide34.xml"/><Relationship Id="rId7" Type="http://schemas.openxmlformats.org/officeDocument/2006/relationships/chart" Target="../charts/chart100.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9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2.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7" Type="http://schemas.openxmlformats.org/officeDocument/2006/relationships/chart" Target="../charts/chart104.xml"/><Relationship Id="rId2" Type="http://schemas.openxmlformats.org/officeDocument/2006/relationships/slideLayout" Target="../slideLayouts/slideLayout7.xml"/><Relationship Id="rId1" Type="http://schemas.openxmlformats.org/officeDocument/2006/relationships/tags" Target="../tags/tag62.xml"/><Relationship Id="rId6" Type="http://schemas.openxmlformats.org/officeDocument/2006/relationships/chart" Target="../charts/chart10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6.xml.rels><?xml version="1.0" encoding="UTF-8" standalone="yes"?>
<Relationships xmlns="http://schemas.openxmlformats.org/package/2006/relationships"><Relationship Id="rId8" Type="http://schemas.openxmlformats.org/officeDocument/2006/relationships/chart" Target="../charts/chart107.xml"/><Relationship Id="rId3" Type="http://schemas.openxmlformats.org/officeDocument/2006/relationships/notesSlide" Target="../notesSlides/notesSlide36.xml"/><Relationship Id="rId7" Type="http://schemas.openxmlformats.org/officeDocument/2006/relationships/chart" Target="../charts/chart106.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10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08.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7" Type="http://schemas.openxmlformats.org/officeDocument/2006/relationships/chart" Target="../charts/chart110.xml"/><Relationship Id="rId2" Type="http://schemas.openxmlformats.org/officeDocument/2006/relationships/slideLayout" Target="../slideLayouts/slideLayout7.xml"/><Relationship Id="rId1" Type="http://schemas.openxmlformats.org/officeDocument/2006/relationships/tags" Target="../tags/tag64.xml"/><Relationship Id="rId6" Type="http://schemas.openxmlformats.org/officeDocument/2006/relationships/chart" Target="../charts/chart10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8" Type="http://schemas.openxmlformats.org/officeDocument/2006/relationships/chart" Target="../charts/chart113.xml"/><Relationship Id="rId3" Type="http://schemas.openxmlformats.org/officeDocument/2006/relationships/notesSlide" Target="../notesSlides/notesSlide38.xml"/><Relationship Id="rId7" Type="http://schemas.openxmlformats.org/officeDocument/2006/relationships/chart" Target="../charts/chart1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11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14.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7" Type="http://schemas.openxmlformats.org/officeDocument/2006/relationships/chart" Target="../charts/chart116.xml"/><Relationship Id="rId2" Type="http://schemas.openxmlformats.org/officeDocument/2006/relationships/slideLayout" Target="../slideLayouts/slideLayout7.xml"/><Relationship Id="rId1" Type="http://schemas.openxmlformats.org/officeDocument/2006/relationships/tags" Target="../tags/tag66.xml"/><Relationship Id="rId6" Type="http://schemas.openxmlformats.org/officeDocument/2006/relationships/chart" Target="../charts/chart11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xml.rels><?xml version="1.0" encoding="UTF-8" standalone="yes"?>
<Relationships xmlns="http://schemas.openxmlformats.org/package/2006/relationships"><Relationship Id="rId8" Type="http://schemas.openxmlformats.org/officeDocument/2006/relationships/chart" Target="../charts/chart11.xml"/><Relationship Id="rId3" Type="http://schemas.openxmlformats.org/officeDocument/2006/relationships/notesSlide" Target="../notesSlides/notesSlide4.xml"/><Relationship Id="rId7"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xml"/></Relationships>
</file>

<file path=ppt/slides/_rels/slide40.xml.rels><?xml version="1.0" encoding="UTF-8" standalone="yes"?>
<Relationships xmlns="http://schemas.openxmlformats.org/package/2006/relationships"><Relationship Id="rId8" Type="http://schemas.openxmlformats.org/officeDocument/2006/relationships/chart" Target="../charts/chart119.xml"/><Relationship Id="rId3" Type="http://schemas.openxmlformats.org/officeDocument/2006/relationships/notesSlide" Target="../notesSlides/notesSlide40.xml"/><Relationship Id="rId7" Type="http://schemas.openxmlformats.org/officeDocument/2006/relationships/chart" Target="../charts/chart118.xml"/><Relationship Id="rId2" Type="http://schemas.openxmlformats.org/officeDocument/2006/relationships/slideLayout" Target="../slideLayouts/slideLayout7.xml"/><Relationship Id="rId1" Type="http://schemas.openxmlformats.org/officeDocument/2006/relationships/tags" Target="../tags/tag67.xml"/><Relationship Id="rId6" Type="http://schemas.openxmlformats.org/officeDocument/2006/relationships/chart" Target="../charts/chart11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0.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7" Type="http://schemas.openxmlformats.org/officeDocument/2006/relationships/chart" Target="../charts/chart122.xml"/><Relationship Id="rId2" Type="http://schemas.openxmlformats.org/officeDocument/2006/relationships/slideLayout" Target="../slideLayouts/slideLayout7.xml"/><Relationship Id="rId1" Type="http://schemas.openxmlformats.org/officeDocument/2006/relationships/tags" Target="../tags/tag68.xml"/><Relationship Id="rId6" Type="http://schemas.openxmlformats.org/officeDocument/2006/relationships/chart" Target="../charts/chart12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2.xml.rels><?xml version="1.0" encoding="UTF-8" standalone="yes"?>
<Relationships xmlns="http://schemas.openxmlformats.org/package/2006/relationships"><Relationship Id="rId8" Type="http://schemas.openxmlformats.org/officeDocument/2006/relationships/chart" Target="../charts/chart125.xml"/><Relationship Id="rId3" Type="http://schemas.openxmlformats.org/officeDocument/2006/relationships/notesSlide" Target="../notesSlides/notesSlide42.xml"/><Relationship Id="rId7" Type="http://schemas.openxmlformats.org/officeDocument/2006/relationships/chart" Target="../charts/chart124.xml"/><Relationship Id="rId2" Type="http://schemas.openxmlformats.org/officeDocument/2006/relationships/slideLayout" Target="../slideLayouts/slideLayout7.xml"/><Relationship Id="rId1" Type="http://schemas.openxmlformats.org/officeDocument/2006/relationships/tags" Target="../tags/tag69.xml"/><Relationship Id="rId6" Type="http://schemas.openxmlformats.org/officeDocument/2006/relationships/chart" Target="../charts/chart12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26.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7" Type="http://schemas.openxmlformats.org/officeDocument/2006/relationships/chart" Target="../charts/chart128.xml"/><Relationship Id="rId2" Type="http://schemas.openxmlformats.org/officeDocument/2006/relationships/slideLayout" Target="../slideLayouts/slideLayout7.xml"/><Relationship Id="rId1" Type="http://schemas.openxmlformats.org/officeDocument/2006/relationships/tags" Target="../tags/tag70.xml"/><Relationship Id="rId6" Type="http://schemas.openxmlformats.org/officeDocument/2006/relationships/chart" Target="../charts/chart12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4.xml.rels><?xml version="1.0" encoding="UTF-8" standalone="yes"?>
<Relationships xmlns="http://schemas.openxmlformats.org/package/2006/relationships"><Relationship Id="rId8" Type="http://schemas.openxmlformats.org/officeDocument/2006/relationships/chart" Target="../charts/chart131.xml"/><Relationship Id="rId3" Type="http://schemas.openxmlformats.org/officeDocument/2006/relationships/notesSlide" Target="../notesSlides/notesSlide44.xml"/><Relationship Id="rId7" Type="http://schemas.openxmlformats.org/officeDocument/2006/relationships/chart" Target="../charts/chart130.xml"/><Relationship Id="rId2" Type="http://schemas.openxmlformats.org/officeDocument/2006/relationships/slideLayout" Target="../slideLayouts/slideLayout7.xml"/><Relationship Id="rId1" Type="http://schemas.openxmlformats.org/officeDocument/2006/relationships/tags" Target="../tags/tag71.xml"/><Relationship Id="rId6" Type="http://schemas.openxmlformats.org/officeDocument/2006/relationships/chart" Target="../charts/chart12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2.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7" Type="http://schemas.openxmlformats.org/officeDocument/2006/relationships/chart" Target="../charts/chart134.xml"/><Relationship Id="rId2" Type="http://schemas.openxmlformats.org/officeDocument/2006/relationships/slideLayout" Target="../slideLayouts/slideLayout7.xml"/><Relationship Id="rId1" Type="http://schemas.openxmlformats.org/officeDocument/2006/relationships/tags" Target="../tags/tag72.xml"/><Relationship Id="rId6" Type="http://schemas.openxmlformats.org/officeDocument/2006/relationships/chart" Target="../charts/chart13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6.xml.rels><?xml version="1.0" encoding="UTF-8" standalone="yes"?>
<Relationships xmlns="http://schemas.openxmlformats.org/package/2006/relationships"><Relationship Id="rId8" Type="http://schemas.openxmlformats.org/officeDocument/2006/relationships/chart" Target="../charts/chart137.xml"/><Relationship Id="rId3" Type="http://schemas.openxmlformats.org/officeDocument/2006/relationships/notesSlide" Target="../notesSlides/notesSlide46.xml"/><Relationship Id="rId7" Type="http://schemas.openxmlformats.org/officeDocument/2006/relationships/chart" Target="../charts/chart136.xml"/><Relationship Id="rId2" Type="http://schemas.openxmlformats.org/officeDocument/2006/relationships/slideLayout" Target="../slideLayouts/slideLayout7.xml"/><Relationship Id="rId1" Type="http://schemas.openxmlformats.org/officeDocument/2006/relationships/tags" Target="../tags/tag73.xml"/><Relationship Id="rId6" Type="http://schemas.openxmlformats.org/officeDocument/2006/relationships/chart" Target="../charts/chart13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38.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7" Type="http://schemas.openxmlformats.org/officeDocument/2006/relationships/chart" Target="../charts/chart140.xml"/><Relationship Id="rId2" Type="http://schemas.openxmlformats.org/officeDocument/2006/relationships/slideLayout" Target="../slideLayouts/slideLayout7.xml"/><Relationship Id="rId1" Type="http://schemas.openxmlformats.org/officeDocument/2006/relationships/tags" Target="../tags/tag74.xml"/><Relationship Id="rId6" Type="http://schemas.openxmlformats.org/officeDocument/2006/relationships/chart" Target="../charts/chart13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48.xml.rels><?xml version="1.0" encoding="UTF-8" standalone="yes"?>
<Relationships xmlns="http://schemas.openxmlformats.org/package/2006/relationships"><Relationship Id="rId8" Type="http://schemas.openxmlformats.org/officeDocument/2006/relationships/chart" Target="../charts/chart143.xml"/><Relationship Id="rId3" Type="http://schemas.openxmlformats.org/officeDocument/2006/relationships/notesSlide" Target="../notesSlides/notesSlide48.xml"/><Relationship Id="rId7" Type="http://schemas.openxmlformats.org/officeDocument/2006/relationships/chart" Target="../charts/chart142.xml"/><Relationship Id="rId2" Type="http://schemas.openxmlformats.org/officeDocument/2006/relationships/slideLayout" Target="../slideLayouts/slideLayout7.xml"/><Relationship Id="rId1" Type="http://schemas.openxmlformats.org/officeDocument/2006/relationships/tags" Target="../tags/tag75.xml"/><Relationship Id="rId6" Type="http://schemas.openxmlformats.org/officeDocument/2006/relationships/chart" Target="../charts/chart14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4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7" Type="http://schemas.openxmlformats.org/officeDocument/2006/relationships/chart" Target="../charts/chart146.xml"/><Relationship Id="rId2" Type="http://schemas.openxmlformats.org/officeDocument/2006/relationships/slideLayout" Target="../slideLayouts/slideLayout7.xml"/><Relationship Id="rId1" Type="http://schemas.openxmlformats.org/officeDocument/2006/relationships/tags" Target="../tags/tag76.xml"/><Relationship Id="rId6" Type="http://schemas.openxmlformats.org/officeDocument/2006/relationships/chart" Target="../charts/chart14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7" Type="http://schemas.openxmlformats.org/officeDocument/2006/relationships/chart" Target="../charts/chart14.xml"/><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1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0.xml.rels><?xml version="1.0" encoding="UTF-8" standalone="yes"?>
<Relationships xmlns="http://schemas.openxmlformats.org/package/2006/relationships"><Relationship Id="rId8" Type="http://schemas.openxmlformats.org/officeDocument/2006/relationships/chart" Target="../charts/chart149.xml"/><Relationship Id="rId3" Type="http://schemas.openxmlformats.org/officeDocument/2006/relationships/notesSlide" Target="../notesSlides/notesSlide50.xml"/><Relationship Id="rId7" Type="http://schemas.openxmlformats.org/officeDocument/2006/relationships/chart" Target="../charts/chart148.xml"/><Relationship Id="rId2" Type="http://schemas.openxmlformats.org/officeDocument/2006/relationships/slideLayout" Target="../slideLayouts/slideLayout7.xml"/><Relationship Id="rId1" Type="http://schemas.openxmlformats.org/officeDocument/2006/relationships/tags" Target="../tags/tag77.xml"/><Relationship Id="rId6" Type="http://schemas.openxmlformats.org/officeDocument/2006/relationships/chart" Target="../charts/chart14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0.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7" Type="http://schemas.openxmlformats.org/officeDocument/2006/relationships/chart" Target="../charts/chart152.xml"/><Relationship Id="rId2" Type="http://schemas.openxmlformats.org/officeDocument/2006/relationships/slideLayout" Target="../slideLayouts/slideLayout7.xml"/><Relationship Id="rId1" Type="http://schemas.openxmlformats.org/officeDocument/2006/relationships/tags" Target="../tags/tag78.xml"/><Relationship Id="rId6" Type="http://schemas.openxmlformats.org/officeDocument/2006/relationships/chart" Target="../charts/chart15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2.xml.rels><?xml version="1.0" encoding="UTF-8" standalone="yes"?>
<Relationships xmlns="http://schemas.openxmlformats.org/package/2006/relationships"><Relationship Id="rId8" Type="http://schemas.openxmlformats.org/officeDocument/2006/relationships/chart" Target="../charts/chart155.xml"/><Relationship Id="rId3" Type="http://schemas.openxmlformats.org/officeDocument/2006/relationships/notesSlide" Target="../notesSlides/notesSlide52.xml"/><Relationship Id="rId7" Type="http://schemas.openxmlformats.org/officeDocument/2006/relationships/chart" Target="../charts/chart154.xml"/><Relationship Id="rId2" Type="http://schemas.openxmlformats.org/officeDocument/2006/relationships/slideLayout" Target="../slideLayouts/slideLayout7.xml"/><Relationship Id="rId1" Type="http://schemas.openxmlformats.org/officeDocument/2006/relationships/tags" Target="../tags/tag79.xml"/><Relationship Id="rId6" Type="http://schemas.openxmlformats.org/officeDocument/2006/relationships/chart" Target="../charts/chart15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56.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7" Type="http://schemas.openxmlformats.org/officeDocument/2006/relationships/chart" Target="../charts/chart158.xml"/><Relationship Id="rId2" Type="http://schemas.openxmlformats.org/officeDocument/2006/relationships/slideLayout" Target="../slideLayouts/slideLayout7.xml"/><Relationship Id="rId1" Type="http://schemas.openxmlformats.org/officeDocument/2006/relationships/tags" Target="../tags/tag80.xml"/><Relationship Id="rId6" Type="http://schemas.openxmlformats.org/officeDocument/2006/relationships/chart" Target="../charts/chart15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4.xml.rels><?xml version="1.0" encoding="UTF-8" standalone="yes"?>
<Relationships xmlns="http://schemas.openxmlformats.org/package/2006/relationships"><Relationship Id="rId8" Type="http://schemas.openxmlformats.org/officeDocument/2006/relationships/chart" Target="../charts/chart161.xml"/><Relationship Id="rId3" Type="http://schemas.openxmlformats.org/officeDocument/2006/relationships/notesSlide" Target="../notesSlides/notesSlide54.xml"/><Relationship Id="rId7" Type="http://schemas.openxmlformats.org/officeDocument/2006/relationships/chart" Target="../charts/chart160.xml"/><Relationship Id="rId2" Type="http://schemas.openxmlformats.org/officeDocument/2006/relationships/slideLayout" Target="../slideLayouts/slideLayout7.xml"/><Relationship Id="rId1" Type="http://schemas.openxmlformats.org/officeDocument/2006/relationships/tags" Target="../tags/tag81.xml"/><Relationship Id="rId6" Type="http://schemas.openxmlformats.org/officeDocument/2006/relationships/chart" Target="../charts/chart15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2.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55.xml"/><Relationship Id="rId7" Type="http://schemas.openxmlformats.org/officeDocument/2006/relationships/chart" Target="../charts/chart164.xml"/><Relationship Id="rId2" Type="http://schemas.openxmlformats.org/officeDocument/2006/relationships/slideLayout" Target="../slideLayouts/slideLayout7.xml"/><Relationship Id="rId1" Type="http://schemas.openxmlformats.org/officeDocument/2006/relationships/tags" Target="../tags/tag82.xml"/><Relationship Id="rId6" Type="http://schemas.openxmlformats.org/officeDocument/2006/relationships/chart" Target="../charts/chart16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6.xml.rels><?xml version="1.0" encoding="UTF-8" standalone="yes"?>
<Relationships xmlns="http://schemas.openxmlformats.org/package/2006/relationships"><Relationship Id="rId8" Type="http://schemas.openxmlformats.org/officeDocument/2006/relationships/chart" Target="../charts/chart167.xml"/><Relationship Id="rId3" Type="http://schemas.openxmlformats.org/officeDocument/2006/relationships/notesSlide" Target="../notesSlides/notesSlide56.xml"/><Relationship Id="rId7" Type="http://schemas.openxmlformats.org/officeDocument/2006/relationships/chart" Target="../charts/chart166.xml"/><Relationship Id="rId2" Type="http://schemas.openxmlformats.org/officeDocument/2006/relationships/slideLayout" Target="../slideLayouts/slideLayout7.xml"/><Relationship Id="rId1" Type="http://schemas.openxmlformats.org/officeDocument/2006/relationships/tags" Target="../tags/tag83.xml"/><Relationship Id="rId6" Type="http://schemas.openxmlformats.org/officeDocument/2006/relationships/chart" Target="../charts/chart16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68.xml"/></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57.xml"/><Relationship Id="rId7" Type="http://schemas.openxmlformats.org/officeDocument/2006/relationships/chart" Target="../charts/chart170.xml"/><Relationship Id="rId2" Type="http://schemas.openxmlformats.org/officeDocument/2006/relationships/slideLayout" Target="../slideLayouts/slideLayout7.xml"/><Relationship Id="rId1" Type="http://schemas.openxmlformats.org/officeDocument/2006/relationships/tags" Target="../tags/tag84.xml"/><Relationship Id="rId6" Type="http://schemas.openxmlformats.org/officeDocument/2006/relationships/chart" Target="../charts/chart16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58.xml.rels><?xml version="1.0" encoding="UTF-8" standalone="yes"?>
<Relationships xmlns="http://schemas.openxmlformats.org/package/2006/relationships"><Relationship Id="rId8" Type="http://schemas.openxmlformats.org/officeDocument/2006/relationships/chart" Target="../charts/chart173.xml"/><Relationship Id="rId3" Type="http://schemas.openxmlformats.org/officeDocument/2006/relationships/notesSlide" Target="../notesSlides/notesSlide58.xml"/><Relationship Id="rId7" Type="http://schemas.openxmlformats.org/officeDocument/2006/relationships/chart" Target="../charts/chart172.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17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7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7" Type="http://schemas.openxmlformats.org/officeDocument/2006/relationships/chart" Target="../charts/chart176.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175.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notesSlide" Target="../notesSlides/notesSlide6.xml"/><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xml"/></Relationships>
</file>

<file path=ppt/slides/_rels/slide60.xml.rels><?xml version="1.0" encoding="UTF-8" standalone="yes"?>
<Relationships xmlns="http://schemas.openxmlformats.org/package/2006/relationships"><Relationship Id="rId8" Type="http://schemas.openxmlformats.org/officeDocument/2006/relationships/chart" Target="../charts/chart179.xml"/><Relationship Id="rId3" Type="http://schemas.openxmlformats.org/officeDocument/2006/relationships/notesSlide" Target="../notesSlides/notesSlide60.xml"/><Relationship Id="rId7" Type="http://schemas.openxmlformats.org/officeDocument/2006/relationships/chart" Target="../charts/chart178.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177.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0.xml"/></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61.xml"/><Relationship Id="rId7" Type="http://schemas.openxmlformats.org/officeDocument/2006/relationships/chart" Target="../charts/chart182.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181.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2.xml.rels><?xml version="1.0" encoding="UTF-8" standalone="yes"?>
<Relationships xmlns="http://schemas.openxmlformats.org/package/2006/relationships"><Relationship Id="rId8" Type="http://schemas.openxmlformats.org/officeDocument/2006/relationships/chart" Target="../charts/chart185.xml"/><Relationship Id="rId3" Type="http://schemas.openxmlformats.org/officeDocument/2006/relationships/notesSlide" Target="../notesSlides/notesSlide62.xml"/><Relationship Id="rId7" Type="http://schemas.openxmlformats.org/officeDocument/2006/relationships/chart" Target="../charts/chart184.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183.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86.xml"/></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63.xml"/><Relationship Id="rId7" Type="http://schemas.openxmlformats.org/officeDocument/2006/relationships/chart" Target="../charts/chart18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187.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4.xml.rels><?xml version="1.0" encoding="UTF-8" standalone="yes"?>
<Relationships xmlns="http://schemas.openxmlformats.org/package/2006/relationships"><Relationship Id="rId8" Type="http://schemas.openxmlformats.org/officeDocument/2006/relationships/chart" Target="../charts/chart191.xml"/><Relationship Id="rId3" Type="http://schemas.openxmlformats.org/officeDocument/2006/relationships/notesSlide" Target="../notesSlides/notesSlide64.xml"/><Relationship Id="rId7" Type="http://schemas.openxmlformats.org/officeDocument/2006/relationships/chart" Target="../charts/chart190.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189.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2.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5.xml"/><Relationship Id="rId7" Type="http://schemas.openxmlformats.org/officeDocument/2006/relationships/chart" Target="../charts/chart194.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193.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6.xml.rels><?xml version="1.0" encoding="UTF-8" standalone="yes"?>
<Relationships xmlns="http://schemas.openxmlformats.org/package/2006/relationships"><Relationship Id="rId8" Type="http://schemas.openxmlformats.org/officeDocument/2006/relationships/chart" Target="../charts/chart197.xml"/><Relationship Id="rId3" Type="http://schemas.openxmlformats.org/officeDocument/2006/relationships/notesSlide" Target="../notesSlides/notesSlide66.xml"/><Relationship Id="rId7" Type="http://schemas.openxmlformats.org/officeDocument/2006/relationships/chart" Target="../charts/chart196.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195.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198.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7" Type="http://schemas.openxmlformats.org/officeDocument/2006/relationships/chart" Target="../charts/chart20.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9.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8.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notesSlide" Target="../notesSlides/notesSlide8.xml"/><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21.xml"/><Relationship Id="rId5" Type="http://schemas.openxmlformats.org/officeDocument/2006/relationships/image" Target="../media/image28.emf"/><Relationship Id="rId4" Type="http://schemas.openxmlformats.org/officeDocument/2006/relationships/oleObject" Target="../embeddings/oleObject27.bin"/><Relationship Id="rId9" Type="http://schemas.openxmlformats.org/officeDocument/2006/relationships/chart" Target="../charts/chart24.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chart" Target="../charts/chart26.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25.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5717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26242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5144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2132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90703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8180836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7923332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1308697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48356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14063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1609204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49867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04477909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5112513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964336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38707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Ingredient A Chaud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543505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2086308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81032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647932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292896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621906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84734291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4822233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1837839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6970451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1336822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8317544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0876302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420993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10618673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97993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828667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4026298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612205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9117316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9876329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395112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22378686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425008677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1929083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258162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21615239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6044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5830994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7502971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34071710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La Vache Qui Rit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3153586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4481311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Enfant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65939652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578156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Frais A Tartiner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5048267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5657213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4%</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96%</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Salade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37130771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7373459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99%</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Total Fromage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9289430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Classique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6123994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614855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Chevre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83342747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27339713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Brebis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01796214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9829306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Boursin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Specialite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13733769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9019690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Carrefour</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defRPr sz="1000" b="0">
                          <a:solidFill>
                            <a:srgbClr val="575555"/>
                          </a:solidFill>
                          <a:latin typeface="Nexa Bold"/>
                        </a:defRPr>
                      </a:pPr>
                      <a:r>
                        <a:t>Intermarche</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r>
                        <a:t>100%</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Retailer | Soft Cheese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3312055223"/>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64348817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41902244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0"/>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algn="ctr">
                        <a:defRPr sz="1000" b="0">
                          <a:solidFill>
                            <a:srgbClr val="575555"/>
                          </a:solidFill>
                          <a:latin typeface="Nexa Bold"/>
                        </a:defRPr>
                      </a:pPr>
                      <a:r>
                        <a:t>NATIONAL</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t>Kiri VS </a:t>
                      </a:r>
                      <a:r>
                        <a:rPr>
                          <a:solidFill>
                            <a:srgbClr val="00A097"/>
                          </a:solidFill>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477972">
                <a:tc>
                  <a:txBody>
                    <a:bodyPr/>
                    <a:lstStyle/>
                    <a:p>
                      <a:pPr algn="ctr">
                        <a:defRPr sz="700">
                          <a:latin typeface="Nexa Bold (Headings)"/>
                        </a:defRPr>
                      </a:pPr>
                      <a:r>
                        <a:t>12-14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477972">
                <a:tc>
                  <a:txBody>
                    <a:bodyPr/>
                    <a:lstStyle/>
                    <a:p>
                      <a:pPr algn="ctr">
                        <a:defRPr sz="700">
                          <a:latin typeface="Nexa Bold (Headings)"/>
                        </a:defRPr>
                      </a:pPr>
                      <a:r>
                        <a:t>10-12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477972">
                <a:tc>
                  <a:txBody>
                    <a:bodyPr/>
                    <a:lstStyle/>
                    <a:p>
                      <a:pPr algn="ctr">
                        <a:defRPr sz="700">
                          <a:latin typeface="Nexa Bold (Headings)"/>
                        </a:defRPr>
                      </a:pPr>
                      <a:r>
                        <a:t>2-8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477972">
                <a:tc>
                  <a:txBody>
                    <a:bodyPr/>
                    <a:lstStyle/>
                    <a:p>
                      <a:pPr algn="ctr">
                        <a:defRPr sz="700">
                          <a:latin typeface="Nexa Bold (Headings)"/>
                        </a:defRPr>
                      </a:pPr>
                      <a:r>
                        <a:t>2-7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477972">
                <a:tc>
                  <a:txBody>
                    <a:bodyPr/>
                    <a:lstStyle/>
                    <a:p>
                      <a:pPr algn="ctr">
                        <a:defRPr sz="700">
                          <a:latin typeface="Nexa Bold (Headings)"/>
                        </a:defRPr>
                      </a:pPr>
                      <a:r>
                        <a:t>1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477972">
                <a:tc>
                  <a:txBody>
                    <a:bodyPr/>
                    <a:lstStyle/>
                    <a:p>
                      <a:pPr algn="ctr">
                        <a:defRPr sz="700">
                          <a:latin typeface="Nexa Bold (Headings)"/>
                        </a:defRPr>
                      </a:pPr>
                      <a:r>
                        <a:t>1-2 CT</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a:defRPr sz="800" b="1">
                          <a:solidFill>
                            <a:srgbClr val="00A097"/>
                          </a:solidFill>
                          <a:latin typeface="Nexa Book"/>
                        </a:defRPr>
                      </a:pPr>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9</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pPr>
              <a:defRPr sz="1200" b="1"/>
            </a:pPr>
            <a:r>
              <a:t>Brand Share Topline By Pack Count Bracket | By National | Aperitif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pPr>
              <a:defRPr sz="1600"/>
            </a:pPr>
            <a:r>
              <a:rPr lang="en-GB" dirty="0">
                <a:highlight>
                  <a:srgbClr val="FFFF00"/>
                </a:highlight>
              </a:rPr>
              <a:t>Pack Count Bracket by Channel/Retailer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9/10/2025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210306186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476453300"/>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88982040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4529</Words>
  <Application>Microsoft Office PowerPoint</Application>
  <PresentationFormat>On-screen Show (16:9)</PresentationFormat>
  <Paragraphs>1240</Paragraphs>
  <Slides>66</Slides>
  <Notes>66</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66</vt:i4>
      </vt:variant>
    </vt:vector>
  </HeadingPairs>
  <TitlesOfParts>
    <vt:vector size="77"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lpstr>Pack Count Bracket by Channel/Retailer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77</cp:revision>
  <dcterms:created xsi:type="dcterms:W3CDTF">2024-07-05T11:30:58Z</dcterms:created>
  <dcterms:modified xsi:type="dcterms:W3CDTF">2025-09-10T14:34:33Z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