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charts/chart208.xml" ContentType="application/vnd.openxmlformats-officedocument.drawingml.chart+xml"/>
  <Override PartName="/ppt/charts/chart209.xml" ContentType="application/vnd.openxmlformats-officedocument.drawingml.chart+xml"/>
  <Override PartName="/ppt/charts/chart21.xml" ContentType="application/vnd.openxmlformats-officedocument.drawingml.chart+xml"/>
  <Override PartName="/ppt/charts/chart210.xml" ContentType="application/vnd.openxmlformats-officedocument.drawingml.chart+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charts/chart22.xml" ContentType="application/vnd.openxmlformats-officedocument.drawingml.chart+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charts/chart229.xml" ContentType="application/vnd.openxmlformats-officedocument.drawingml.chart+xml"/>
  <Override PartName="/ppt/charts/chart23.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charts/chart238.xml" ContentType="application/vnd.openxmlformats-officedocument.drawingml.chart+xml"/>
  <Override PartName="/ppt/charts/chart239.xml" ContentType="application/vnd.openxmlformats-officedocument.drawingml.chart+xml"/>
  <Override PartName="/ppt/charts/chart24.xml" ContentType="application/vnd.openxmlformats-officedocument.drawingml.chart+xml"/>
  <Override PartName="/ppt/charts/chart240.xml" ContentType="application/vnd.openxmlformats-officedocument.drawingml.chart+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charts/chart25.xml" ContentType="application/vnd.openxmlformats-officedocument.drawingml.chart+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charts/chart259.xml" ContentType="application/vnd.openxmlformats-officedocument.drawingml.chart+xml"/>
  <Override PartName="/ppt/charts/chart26.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charts/chart268.xml" ContentType="application/vnd.openxmlformats-officedocument.drawingml.chart+xml"/>
  <Override PartName="/ppt/charts/chart269.xml" ContentType="application/vnd.openxmlformats-officedocument.drawingml.chart+xml"/>
  <Override PartName="/ppt/charts/chart27.xml" ContentType="application/vnd.openxmlformats-officedocument.drawingml.chart+xml"/>
  <Override PartName="/ppt/charts/chart270.xml" ContentType="application/vnd.openxmlformats-officedocument.drawingml.chart+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charts/chart28.xml" ContentType="application/vnd.openxmlformats-officedocument.drawingml.chart+xml"/>
  <Override PartName="/ppt/charts/chart280.xml" ContentType="application/vnd.openxmlformats-officedocument.drawingml.chart+xml"/>
  <Override PartName="/ppt/charts/chart281.xml" ContentType="application/vnd.openxmlformats-officedocument.drawingml.chart+xml"/>
  <Override PartName="/ppt/charts/chart282.xml" ContentType="application/vnd.openxmlformats-officedocument.drawingml.chart+xml"/>
  <Override PartName="/ppt/charts/chart283.xml" ContentType="application/vnd.openxmlformats-officedocument.drawingml.chart+xml"/>
  <Override PartName="/ppt/charts/chart284.xml" ContentType="application/vnd.openxmlformats-officedocument.drawingml.chart+xml"/>
  <Override PartName="/ppt/charts/chart285.xml" ContentType="application/vnd.openxmlformats-officedocument.drawingml.chart+xml"/>
  <Override PartName="/ppt/charts/chart286.xml" ContentType="application/vnd.openxmlformats-officedocument.drawingml.chart+xml"/>
  <Override PartName="/ppt/charts/chart287.xml" ContentType="application/vnd.openxmlformats-officedocument.drawingml.chart+xml"/>
  <Override PartName="/ppt/charts/chart288.xml" ContentType="application/vnd.openxmlformats-officedocument.drawingml.chart+xml"/>
  <Override PartName="/ppt/charts/chart289.xml" ContentType="application/vnd.openxmlformats-officedocument.drawingml.chart+xml"/>
  <Override PartName="/ppt/charts/chart29.xml" ContentType="application/vnd.openxmlformats-officedocument.drawingml.chart+xml"/>
  <Override PartName="/ppt/charts/chart290.xml" ContentType="application/vnd.openxmlformats-officedocument.drawingml.chart+xml"/>
  <Override PartName="/ppt/charts/chart291.xml" ContentType="application/vnd.openxmlformats-officedocument.drawingml.chart+xml"/>
  <Override PartName="/ppt/charts/chart292.xml" ContentType="application/vnd.openxmlformats-officedocument.drawingml.chart+xml"/>
  <Override PartName="/ppt/charts/chart293.xml" ContentType="application/vnd.openxmlformats-officedocument.drawingml.chart+xml"/>
  <Override PartName="/ppt/charts/chart294.xml" ContentType="application/vnd.openxmlformats-officedocument.drawingml.chart+xml"/>
  <Override PartName="/ppt/charts/chart295.xml" ContentType="application/vnd.openxmlformats-officedocument.drawingml.chart+xml"/>
  <Override PartName="/ppt/charts/chart296.xml" ContentType="application/vnd.openxmlformats-officedocument.drawingml.chart+xml"/>
  <Override PartName="/ppt/charts/chart297.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32"/>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Sector" id="{BAD05C99-2364-4E0D-A291-8530A2923B7C}">
          <p14:sldIdLst>
            <p14:sldId id="2147475173"/>
            <p14:sldId id="2147475174"/>
            <p14:sldId id="2147475175"/>
            <p14:sldId id="2147475176"/>
            <p14:sldId id="2147475177"/>
            <p14:sldId id="2147475178"/>
            <p14:sldId id="2147475179"/>
            <p14:sldId id="2147475180"/>
            <p14:sldId id="2147475181"/>
          </p14:sldIdLst>
        </p14:section>
        <p14:section name="Brackets By Segment" id="{BF2340ED-FDF3-4B39-B492-555116C9F006}">
          <p14:sldIdLst>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85" d="100"/>
          <a:sy n="85" d="100"/>
        </p:scale>
        <p:origin x="444" y="84"/>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notesMaster" Target="notesMasters/notesMaster1.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37" Type="http://schemas.microsoft.com/office/2015/10/relationships/revisionInfo" Target="revisionInfo.xml"/><Relationship Id="rId38"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0.xml.rels><?xml version='1.0' encoding='UTF-8' standalone='yes'?>
<Relationships xmlns="http://schemas.openxmlformats.org/package/2006/relationships"><Relationship Id="rId1" Type="http://schemas.openxmlformats.org/officeDocument/2006/relationships/package" Target="../embeddings/Microsoft_Excel_Worksheet279.xlsx"/></Relationships>
</file>

<file path=ppt/charts/_rels/chart281.xml.rels><?xml version='1.0' encoding='UTF-8' standalone='yes'?>
<Relationships xmlns="http://schemas.openxmlformats.org/package/2006/relationships"><Relationship Id="rId1" Type="http://schemas.openxmlformats.org/officeDocument/2006/relationships/package" Target="../embeddings/Microsoft_Excel_Worksheet280.xlsx"/></Relationships>
</file>

<file path=ppt/charts/_rels/chart282.xml.rels><?xml version='1.0' encoding='UTF-8' standalone='yes'?>
<Relationships xmlns="http://schemas.openxmlformats.org/package/2006/relationships"><Relationship Id="rId1" Type="http://schemas.openxmlformats.org/officeDocument/2006/relationships/package" Target="../embeddings/Microsoft_Excel_Worksheet281.xlsx"/></Relationships>
</file>

<file path=ppt/charts/_rels/chart283.xml.rels><?xml version='1.0' encoding='UTF-8' standalone='yes'?>
<Relationships xmlns="http://schemas.openxmlformats.org/package/2006/relationships"><Relationship Id="rId1" Type="http://schemas.openxmlformats.org/officeDocument/2006/relationships/package" Target="../embeddings/Microsoft_Excel_Worksheet282.xlsx"/></Relationships>
</file>

<file path=ppt/charts/_rels/chart284.xml.rels><?xml version='1.0' encoding='UTF-8' standalone='yes'?>
<Relationships xmlns="http://schemas.openxmlformats.org/package/2006/relationships"><Relationship Id="rId1" Type="http://schemas.openxmlformats.org/officeDocument/2006/relationships/package" Target="../embeddings/Microsoft_Excel_Worksheet283.xlsx"/></Relationships>
</file>

<file path=ppt/charts/_rels/chart285.xml.rels><?xml version='1.0' encoding='UTF-8' standalone='yes'?>
<Relationships xmlns="http://schemas.openxmlformats.org/package/2006/relationships"><Relationship Id="rId1" Type="http://schemas.openxmlformats.org/officeDocument/2006/relationships/package" Target="../embeddings/Microsoft_Excel_Worksheet284.xlsx"/></Relationships>
</file>

<file path=ppt/charts/_rels/chart286.xml.rels><?xml version='1.0' encoding='UTF-8' standalone='yes'?>
<Relationships xmlns="http://schemas.openxmlformats.org/package/2006/relationships"><Relationship Id="rId1" Type="http://schemas.openxmlformats.org/officeDocument/2006/relationships/package" Target="../embeddings/Microsoft_Excel_Worksheet285.xlsx"/></Relationships>
</file>

<file path=ppt/charts/_rels/chart287.xml.rels><?xml version='1.0' encoding='UTF-8' standalone='yes'?>
<Relationships xmlns="http://schemas.openxmlformats.org/package/2006/relationships"><Relationship Id="rId1" Type="http://schemas.openxmlformats.org/officeDocument/2006/relationships/package" Target="../embeddings/Microsoft_Excel_Worksheet286.xlsx"/></Relationships>
</file>

<file path=ppt/charts/_rels/chart288.xml.rels><?xml version='1.0' encoding='UTF-8' standalone='yes'?>
<Relationships xmlns="http://schemas.openxmlformats.org/package/2006/relationships"><Relationship Id="rId1" Type="http://schemas.openxmlformats.org/officeDocument/2006/relationships/package" Target="../embeddings/Microsoft_Excel_Worksheet287.xlsx"/></Relationships>
</file>

<file path=ppt/charts/_rels/chart289.xml.rels><?xml version='1.0' encoding='UTF-8' standalone='yes'?>
<Relationships xmlns="http://schemas.openxmlformats.org/package/2006/relationships"><Relationship Id="rId1" Type="http://schemas.openxmlformats.org/officeDocument/2006/relationships/package" Target="../embeddings/Microsoft_Excel_Worksheet28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290.xml.rels><?xml version='1.0' encoding='UTF-8' standalone='yes'?>
<Relationships xmlns="http://schemas.openxmlformats.org/package/2006/relationships"><Relationship Id="rId1" Type="http://schemas.openxmlformats.org/officeDocument/2006/relationships/package" Target="../embeddings/Microsoft_Excel_Worksheet289.xlsx"/></Relationships>
</file>

<file path=ppt/charts/_rels/chart291.xml.rels><?xml version='1.0' encoding='UTF-8' standalone='yes'?>
<Relationships xmlns="http://schemas.openxmlformats.org/package/2006/relationships"><Relationship Id="rId1" Type="http://schemas.openxmlformats.org/officeDocument/2006/relationships/package" Target="../embeddings/Microsoft_Excel_Worksheet290.xlsx"/></Relationships>
</file>

<file path=ppt/charts/_rels/chart292.xml.rels><?xml version='1.0' encoding='UTF-8' standalone='yes'?>
<Relationships xmlns="http://schemas.openxmlformats.org/package/2006/relationships"><Relationship Id="rId1" Type="http://schemas.openxmlformats.org/officeDocument/2006/relationships/package" Target="../embeddings/Microsoft_Excel_Worksheet291.xlsx"/></Relationships>
</file>

<file path=ppt/charts/_rels/chart293.xml.rels><?xml version='1.0' encoding='UTF-8' standalone='yes'?>
<Relationships xmlns="http://schemas.openxmlformats.org/package/2006/relationships"><Relationship Id="rId1" Type="http://schemas.openxmlformats.org/officeDocument/2006/relationships/package" Target="../embeddings/Microsoft_Excel_Worksheet292.xlsx"/></Relationships>
</file>

<file path=ppt/charts/_rels/chart294.xml.rels><?xml version='1.0' encoding='UTF-8' standalone='yes'?>
<Relationships xmlns="http://schemas.openxmlformats.org/package/2006/relationships"><Relationship Id="rId1" Type="http://schemas.openxmlformats.org/officeDocument/2006/relationships/package" Target="../embeddings/Microsoft_Excel_Worksheet293.xlsx"/></Relationships>
</file>

<file path=ppt/charts/_rels/chart295.xml.rels><?xml version='1.0' encoding='UTF-8' standalone='yes'?>
<Relationships xmlns="http://schemas.openxmlformats.org/package/2006/relationships"><Relationship Id="rId1" Type="http://schemas.openxmlformats.org/officeDocument/2006/relationships/package" Target="../embeddings/Microsoft_Excel_Worksheet294.xlsx"/></Relationships>
</file>

<file path=ppt/charts/_rels/chart296.xml.rels><?xml version='1.0' encoding='UTF-8' standalone='yes'?>
<Relationships xmlns="http://schemas.openxmlformats.org/package/2006/relationships"><Relationship Id="rId1" Type="http://schemas.openxmlformats.org/officeDocument/2006/relationships/package" Target="../embeddings/Microsoft_Excel_Worksheet295.xlsx"/></Relationships>
</file>

<file path=ppt/charts/_rels/chart297.xml.rels><?xml version='1.0' encoding='UTF-8' standalone='yes'?>
<Relationships xmlns="http://schemas.openxmlformats.org/package/2006/relationships"><Relationship Id="rId1" Type="http://schemas.openxmlformats.org/officeDocument/2006/relationships/package" Target="../embeddings/Microsoft_Excel_Worksheet296.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0.005445148084735518</c:v>
                </c:pt>
                <c:pt idx="4">
                  <c:v>0.1287004654567686</c:v>
                </c:pt>
                <c:pt idx="5">
                  <c:v>0.8658500114004466</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0.005445148084735518</c:v>
                </c:pt>
                <c:pt idx="4">
                  <c:v>0.1287004654567686</c:v>
                </c:pt>
                <c:pt idx="5">
                  <c:v>0.8658500114004466</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0.00803390010976774</c:v>
                </c:pt>
                <c:pt idx="5">
                  <c:v>0.06162016807776483</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0.014044944819296717</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0.07627411771025429</c:v>
                </c:pt>
                <c:pt idx="5">
                  <c:v>0.009703902807720632</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0.0007514896692869656</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0.0006743830658346602</c:v>
                </c:pt>
                <c:pt idx="4">
                  <c:v>0.049257882521358286</c:v>
                </c:pt>
                <c:pt idx="5">
                  <c:v>0.08634558276433682</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0.12307729822551511</c:v>
                </c:pt>
                <c:pt idx="5">
                  <c:v>0.030742086694245253</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0.0011301067452330258</c:v>
                </c:pt>
                <c:pt idx="4">
                  <c:v>0.07771706734710042</c:v>
                </c:pt>
                <c:pt idx="5">
                  <c:v>0.025254191107420297</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0.005445148084735518</c:v>
                </c:pt>
                <c:pt idx="4">
                  <c:v>0.1287004654567686</c:v>
                </c:pt>
                <c:pt idx="5">
                  <c:v>0.8658500114004466</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0.01717308058132634</c:v>
                </c:pt>
                <c:pt idx="5">
                  <c:v>0.004065251791699629</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0.06316816528696197</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0.13984401396409957</c:v>
                </c:pt>
                <c:pt idx="5">
                  <c:v>0.8601559860359005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0.13984401396409957</c:v>
                </c:pt>
                <c:pt idx="5">
                  <c:v>0.8601559860359005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0.007871881813244948</c:v>
                </c:pt>
                <c:pt idx="5">
                  <c:v>0.07000768637223226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0.01734002342485054</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0.008116137469556495</c:v>
                </c:pt>
                <c:pt idx="5">
                  <c:v>0.08327954163067668</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0.0012928334120394036</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0.06043374204672311</c:v>
                </c:pt>
                <c:pt idx="5">
                  <c:v>0.09584196224500574</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0.03084199987186045</c:v>
                </c:pt>
                <c:pt idx="5">
                  <c:v>0.12956292649646808</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0.13781071100051742</c:v>
                </c:pt>
                <c:pt idx="5">
                  <c:v>0.4785020776495703</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0.027485189545290833</c:v>
                </c:pt>
                <c:pt idx="5">
                  <c:v>0.0817014758354888</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0.13984401396409957</c:v>
                </c:pt>
                <c:pt idx="5">
                  <c:v>0.8601559860359005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0.0030617602538415825</c:v>
                </c:pt>
                <c:pt idx="5">
                  <c:v>0.018108485069698758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0.05737878606750945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0.018632856836889946</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0.029789208205848974</c:v>
                </c:pt>
                <c:pt idx="4">
                  <c:v>0.0035293358835349446</c:v>
                </c:pt>
                <c:pt idx="5">
                  <c:v>0.9666579784127466</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0.053830563911778616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0.011650245951071982</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0.06747309542548269</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0.0005703810609566193</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0.0037187509693180545</c:v>
                </c:pt>
                <c:pt idx="4">
                  <c:v>0.0824656338683987</c:v>
                </c:pt>
                <c:pt idx="5">
                  <c:v>0.001048766964341322</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0.0018779152824608377</c:v>
                </c:pt>
                <c:pt idx="5">
                  <c:v>0.029690135481217114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0.11389989115899345</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0.006186127073681279</c:v>
                </c:pt>
                <c:pt idx="4">
                  <c:v>0.06392676547984555</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0.029789208205848974</c:v>
                </c:pt>
                <c:pt idx="4">
                  <c:v>0.0035293358835349446</c:v>
                </c:pt>
                <c:pt idx="5">
                  <c:v>0.9666579784127466</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0.014932473051913635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0.000672032807625904</c:v>
                </c:pt>
                <c:pt idx="5">
                  <c:v>0.08356654826120093</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0.005445148084735518</c:v>
                </c:pt>
                <c:pt idx="4">
                  <c:v>0.1287004654567686</c:v>
                </c:pt>
                <c:pt idx="5">
                  <c:v>0.8658500114004466</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0.00803390010976774</c:v>
                </c:pt>
                <c:pt idx="5">
                  <c:v>0.06162016807776483</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0.018409772189241662</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0.07627411771025429</c:v>
                </c:pt>
                <c:pt idx="5">
                  <c:v>0.009703902807720632</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0.014212032556918804</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0.0006743830658346602</c:v>
                </c:pt>
                <c:pt idx="4">
                  <c:v>0.049257882521358286</c:v>
                </c:pt>
                <c:pt idx="5">
                  <c:v>0.08634558276433682</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0.12307729822551511</c:v>
                </c:pt>
                <c:pt idx="5">
                  <c:v>0.030742086694245253</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0.0011301067452330258</c:v>
                </c:pt>
                <c:pt idx="4">
                  <c:v>0.07771706734710042</c:v>
                </c:pt>
                <c:pt idx="5">
                  <c:v>0.025254191107420297</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0.005445148084735518</c:v>
                </c:pt>
                <c:pt idx="4">
                  <c:v>0.1287004654567686</c:v>
                </c:pt>
                <c:pt idx="5">
                  <c:v>0.8658500114004466</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0.01717308058132634</c:v>
                </c:pt>
                <c:pt idx="5">
                  <c:v>0.004065251791699629</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0.06316816528696197</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0.13984401396409957</c:v>
                </c:pt>
                <c:pt idx="5">
                  <c:v>0.8601559860359005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0.007871881813244948</c:v>
                </c:pt>
                <c:pt idx="5">
                  <c:v>0.07000768637223226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0.024881749289502698</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0.008116137469556495</c:v>
                </c:pt>
                <c:pt idx="5">
                  <c:v>0.08327954163067668</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0.06043374204672311</c:v>
                </c:pt>
                <c:pt idx="5">
                  <c:v>0.09584196224500574</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0.03084199987186045</c:v>
                </c:pt>
                <c:pt idx="5">
                  <c:v>0.12956292649646808</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0.027485189545290833</c:v>
                </c:pt>
                <c:pt idx="5">
                  <c:v>0.0817014758354888</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0.13984401396409957</c:v>
                </c:pt>
                <c:pt idx="5">
                  <c:v>0.8601559860359005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0.001804489811067686</c:v>
                </c:pt>
                <c:pt idx="4">
                  <c:v>0.4422073147062978</c:v>
                </c:pt>
                <c:pt idx="5">
                  <c:v>0.12708309993478512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0.0030617602538415825</c:v>
                </c:pt>
                <c:pt idx="5">
                  <c:v>0.018108485069698758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0.05737878606750945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0.029789208205848974</c:v>
                </c:pt>
                <c:pt idx="4">
                  <c:v>0.0035293358835349446</c:v>
                </c:pt>
                <c:pt idx="5">
                  <c:v>0.9666579784127466</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0.053830563911778616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0.01602706884808259</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0.06747309542548269</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0.0037187509693180545</c:v>
                </c:pt>
                <c:pt idx="4">
                  <c:v>0.0824656338683987</c:v>
                </c:pt>
                <c:pt idx="5">
                  <c:v>0.001048766964341322</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0.11389989115899345</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0.006186127073681279</c:v>
                </c:pt>
                <c:pt idx="4">
                  <c:v>0.06392676547984555</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0.029789208205848974</c:v>
                </c:pt>
                <c:pt idx="4">
                  <c:v>0.0035293358835349446</c:v>
                </c:pt>
                <c:pt idx="5">
                  <c:v>0.9666579784127466</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0.014932473051913635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0.000672032807625904</c:v>
                </c:pt>
                <c:pt idx="5">
                  <c:v>0.08356654826120093</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0.029789208205848974</c:v>
                </c:pt>
                <c:pt idx="4">
                  <c:v>0.0035293358835349446</c:v>
                </c:pt>
                <c:pt idx="5">
                  <c:v>0.9666579784127466</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0.005445148084735518</c:v>
                </c:pt>
                <c:pt idx="4">
                  <c:v>0.1287004654567686</c:v>
                </c:pt>
                <c:pt idx="5">
                  <c:v>0.8658500114004466</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0.00803390010976774</c:v>
                </c:pt>
                <c:pt idx="5">
                  <c:v>0.06162016807776483</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0.07627411771025429</c:v>
                </c:pt>
                <c:pt idx="5">
                  <c:v>0.009703902807720632</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0.008990589803385492</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0.0006743830658346602</c:v>
                </c:pt>
                <c:pt idx="4">
                  <c:v>0.049257882521358286</c:v>
                </c:pt>
                <c:pt idx="5">
                  <c:v>0.08634558276433682</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0.0014875651441393779</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0.12307729822551511</c:v>
                </c:pt>
                <c:pt idx="5">
                  <c:v>0.030742086694245253</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0.009904878042999334</c:v>
                </c:pt>
                <c:pt idx="4">
                  <c:v>0.0022121511258595275</c:v>
                </c:pt>
                <c:pt idx="5">
                  <c:v>0.39652842289641266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0.0011301067452330258</c:v>
                </c:pt>
                <c:pt idx="4">
                  <c:v>0.07771706734710042</c:v>
                </c:pt>
                <c:pt idx="5">
                  <c:v>0.025254191107420297</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0.005445148084735518</c:v>
                </c:pt>
                <c:pt idx="4">
                  <c:v>0.1287004654567686</c:v>
                </c:pt>
                <c:pt idx="5">
                  <c:v>0.8658500114004466</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0.01717308058132634</c:v>
                </c:pt>
                <c:pt idx="5">
                  <c:v>0.004065251791699629</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0.06316816528696197</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0.012220627012028602</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0.13984401396409957</c:v>
                </c:pt>
                <c:pt idx="5">
                  <c:v>0.8601559860359005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0.007871881813244948</c:v>
                </c:pt>
                <c:pt idx="5">
                  <c:v>0.07000768637223226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0.008116137469556495</c:v>
                </c:pt>
                <c:pt idx="5">
                  <c:v>0.08327954163067668</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0.009970134077080075</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0.06043374204672311</c:v>
                </c:pt>
                <c:pt idx="5">
                  <c:v>0.09584196224500574</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0.026623196957578883</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0.002512398375285888</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0.03084199987186045</c:v>
                </c:pt>
                <c:pt idx="5">
                  <c:v>0.12956292649646808</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0.027485189545290833</c:v>
                </c:pt>
                <c:pt idx="5">
                  <c:v>0.0817014758354888</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0.13984401396409957</c:v>
                </c:pt>
                <c:pt idx="5">
                  <c:v>0.8601559860359005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0.0030617602538415825</c:v>
                </c:pt>
                <c:pt idx="5">
                  <c:v>0.018108485069698758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0.05737878606750945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0.029789208205848974</c:v>
                </c:pt>
                <c:pt idx="4">
                  <c:v>0.0035293358835349446</c:v>
                </c:pt>
                <c:pt idx="5">
                  <c:v>0.9666579784127466</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0.053830563911778616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0.06747309542548269</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0.02489947058046913</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0.00995253502608497</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0.0037187509693180545</c:v>
                </c:pt>
                <c:pt idx="4">
                  <c:v>0.0824656338683987</c:v>
                </c:pt>
                <c:pt idx="5">
                  <c:v>0.001048766964341322</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0.0012421978724758646</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0.11389989115899345</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0.006186127073681279</c:v>
                </c:pt>
                <c:pt idx="4">
                  <c:v>0.06392676547984555</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0.029789208205848974</c:v>
                </c:pt>
                <c:pt idx="4">
                  <c:v>0.0035293358835349446</c:v>
                </c:pt>
                <c:pt idx="5">
                  <c:v>0.9666579784127466</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0.014932473051913635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0.000672032807625904</c:v>
                </c:pt>
                <c:pt idx="5">
                  <c:v>0.08356654826120093</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0.014796434488583683</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0.005445148084735518</c:v>
                </c:pt>
                <c:pt idx="4">
                  <c:v>0.1287004654567686</c:v>
                </c:pt>
                <c:pt idx="5">
                  <c:v>0.8658500114004466</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0.001804489811067686</c:v>
                </c:pt>
                <c:pt idx="4">
                  <c:v>0.4422073147062978</c:v>
                </c:pt>
                <c:pt idx="5">
                  <c:v>0.12708309993478512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0.018409782479863912</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0.0014100982402755662</c:v>
                </c:pt>
                <c:pt idx="5">
                  <c:v>0.025677825153560117</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0.01803808288882666</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0.0014100982402755662</c:v>
                </c:pt>
                <c:pt idx="5">
                  <c:v>0.025677825153560117</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0.0007591416473588192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0.13984401396409957</c:v>
                </c:pt>
                <c:pt idx="5">
                  <c:v>0.8601559860359005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0.13781071100051742</c:v>
                </c:pt>
                <c:pt idx="5">
                  <c:v>0.4785020776495703</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0.024881814620992166</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0.0018779152824608377</c:v>
                </c:pt>
                <c:pt idx="5">
                  <c:v>0.029690135481217114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0.014212032556918804</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0.0013600194991630035</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0.029789208205848974</c:v>
                </c:pt>
                <c:pt idx="4">
                  <c:v>0.0035293358835349446</c:v>
                </c:pt>
                <c:pt idx="5">
                  <c:v>0.9666579784127466</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0.009904878042999334</c:v>
                </c:pt>
                <c:pt idx="4">
                  <c:v>0.0022121511258595275</c:v>
                </c:pt>
                <c:pt idx="5">
                  <c:v>0.39652842289641266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0.01602706884808259</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0.026623196957578883</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0.01803808288882666</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0.02489947058046913</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0.005445148084735518</c:v>
                </c:pt>
                <c:pt idx="4">
                  <c:v>0.1287004654567686</c:v>
                </c:pt>
                <c:pt idx="5">
                  <c:v>0.8658500114004466</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0.001804489811067686</c:v>
                </c:pt>
                <c:pt idx="4">
                  <c:v>0.4422073147062978</c:v>
                </c:pt>
                <c:pt idx="5">
                  <c:v>0.12708309993478512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0.01047815494752487</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0.0014100982402755662</c:v>
                </c:pt>
                <c:pt idx="5">
                  <c:v>0.025677825153560117</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0.0023414124171213754</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0.01803808288882666</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0.13984401396409957</c:v>
                </c:pt>
                <c:pt idx="5">
                  <c:v>0.8601559860359005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0.13781071100051742</c:v>
                </c:pt>
                <c:pt idx="5">
                  <c:v>0.4785020776495703</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0.012482532452365963</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0.0018779152824608377</c:v>
                </c:pt>
                <c:pt idx="5">
                  <c:v>0.029690135481217114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0.002962104416453195</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0.014212032556918804</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0"/>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0.029789208205848974</c:v>
                </c:pt>
                <c:pt idx="4">
                  <c:v>0.0035293358835349446</c:v>
                </c:pt>
                <c:pt idx="5">
                  <c:v>0.9666579784127466</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0.009904878042999334</c:v>
                </c:pt>
                <c:pt idx="4">
                  <c:v>0.0022121511258595275</c:v>
                </c:pt>
                <c:pt idx="5">
                  <c:v>0.39652842289641266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0.011194732898560834</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0.026623196957578883</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0.003003749857250731</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0.02489947058046913</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0.0005036823158365896</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10/09/2025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9/10/2025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9/10/2025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9/10/2025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9/10/2025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9/10/2025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9/10/2025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9/10/2025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9/10/2025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 Id="rId11" Type="http://schemas.openxmlformats.org/officeDocument/2006/relationships/chart" Target="../charts/chart6.xml"/><Relationship Id="rId12" Type="http://schemas.openxmlformats.org/officeDocument/2006/relationships/chart" Target="../charts/chart7.xml"/><Relationship Id="rId13" Type="http://schemas.openxmlformats.org/officeDocument/2006/relationships/chart" Target="../charts/chart8.xml"/><Relationship Id="rId14" Type="http://schemas.openxmlformats.org/officeDocument/2006/relationships/chart" Target="../charts/chart9.xml"/><Relationship Id="rId15" Type="http://schemas.openxmlformats.org/officeDocument/2006/relationships/chart" Target="../charts/chart10.xml"/><Relationship Id="rId16" Type="http://schemas.openxmlformats.org/officeDocument/2006/relationships/chart" Target="../charts/chart11.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0.xml"/><Relationship Id="rId7" Type="http://schemas.openxmlformats.org/officeDocument/2006/relationships/chart" Target="../charts/chart101.xml"/><Relationship Id="rId8" Type="http://schemas.openxmlformats.org/officeDocument/2006/relationships/chart" Target="../charts/chart102.xml"/><Relationship Id="rId9" Type="http://schemas.openxmlformats.org/officeDocument/2006/relationships/chart" Target="../charts/chart103.xml"/><Relationship Id="rId10" Type="http://schemas.openxmlformats.org/officeDocument/2006/relationships/chart" Target="../charts/chart104.xml"/><Relationship Id="rId11" Type="http://schemas.openxmlformats.org/officeDocument/2006/relationships/chart" Target="../charts/chart105.xml"/><Relationship Id="rId12" Type="http://schemas.openxmlformats.org/officeDocument/2006/relationships/chart" Target="../charts/chart106.xml"/><Relationship Id="rId13" Type="http://schemas.openxmlformats.org/officeDocument/2006/relationships/chart" Target="../charts/chart107.xml"/><Relationship Id="rId14" Type="http://schemas.openxmlformats.org/officeDocument/2006/relationships/chart" Target="../charts/chart108.xml"/><Relationship Id="rId15" Type="http://schemas.openxmlformats.org/officeDocument/2006/relationships/chart" Target="../charts/chart109.xml"/><Relationship Id="rId16" Type="http://schemas.openxmlformats.org/officeDocument/2006/relationships/chart" Target="../charts/chart11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1.xml"/><Relationship Id="rId7" Type="http://schemas.openxmlformats.org/officeDocument/2006/relationships/chart" Target="../charts/chart112.xml"/><Relationship Id="rId8" Type="http://schemas.openxmlformats.org/officeDocument/2006/relationships/chart" Target="../charts/chart113.xml"/><Relationship Id="rId9" Type="http://schemas.openxmlformats.org/officeDocument/2006/relationships/chart" Target="../charts/chart114.xml"/><Relationship Id="rId10" Type="http://schemas.openxmlformats.org/officeDocument/2006/relationships/chart" Target="../charts/chart115.xml"/><Relationship Id="rId11" Type="http://schemas.openxmlformats.org/officeDocument/2006/relationships/chart" Target="../charts/chart116.xml"/><Relationship Id="rId12" Type="http://schemas.openxmlformats.org/officeDocument/2006/relationships/chart" Target="../charts/chart117.xml"/><Relationship Id="rId13" Type="http://schemas.openxmlformats.org/officeDocument/2006/relationships/chart" Target="../charts/chart118.xml"/><Relationship Id="rId14" Type="http://schemas.openxmlformats.org/officeDocument/2006/relationships/chart" Target="../charts/chart119.xml"/><Relationship Id="rId15" Type="http://schemas.openxmlformats.org/officeDocument/2006/relationships/chart" Target="../charts/chart120.xml"/><Relationship Id="rId16" Type="http://schemas.openxmlformats.org/officeDocument/2006/relationships/chart" Target="../charts/chart121.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2.xml"/><Relationship Id="rId7" Type="http://schemas.openxmlformats.org/officeDocument/2006/relationships/chart" Target="../charts/chart123.xml"/><Relationship Id="rId8" Type="http://schemas.openxmlformats.org/officeDocument/2006/relationships/chart" Target="../charts/chart124.xml"/><Relationship Id="rId9" Type="http://schemas.openxmlformats.org/officeDocument/2006/relationships/chart" Target="../charts/chart125.xml"/><Relationship Id="rId10" Type="http://schemas.openxmlformats.org/officeDocument/2006/relationships/chart" Target="../charts/chart126.xml"/><Relationship Id="rId11" Type="http://schemas.openxmlformats.org/officeDocument/2006/relationships/chart" Target="../charts/chart127.xml"/><Relationship Id="rId12" Type="http://schemas.openxmlformats.org/officeDocument/2006/relationships/chart" Target="../charts/chart128.xml"/><Relationship Id="rId13" Type="http://schemas.openxmlformats.org/officeDocument/2006/relationships/chart" Target="../charts/chart129.xml"/><Relationship Id="rId14" Type="http://schemas.openxmlformats.org/officeDocument/2006/relationships/chart" Target="../charts/chart130.xml"/><Relationship Id="rId15" Type="http://schemas.openxmlformats.org/officeDocument/2006/relationships/chart" Target="../charts/chart131.xml"/><Relationship Id="rId16" Type="http://schemas.openxmlformats.org/officeDocument/2006/relationships/chart" Target="../charts/chart132.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3.xml"/><Relationship Id="rId7" Type="http://schemas.openxmlformats.org/officeDocument/2006/relationships/chart" Target="../charts/chart134.xml"/><Relationship Id="rId8" Type="http://schemas.openxmlformats.org/officeDocument/2006/relationships/chart" Target="../charts/chart135.xml"/><Relationship Id="rId9" Type="http://schemas.openxmlformats.org/officeDocument/2006/relationships/chart" Target="../charts/chart136.xml"/><Relationship Id="rId10" Type="http://schemas.openxmlformats.org/officeDocument/2006/relationships/chart" Target="../charts/chart137.xml"/><Relationship Id="rId11" Type="http://schemas.openxmlformats.org/officeDocument/2006/relationships/chart" Target="../charts/chart138.xml"/><Relationship Id="rId12" Type="http://schemas.openxmlformats.org/officeDocument/2006/relationships/chart" Target="../charts/chart139.xml"/><Relationship Id="rId13" Type="http://schemas.openxmlformats.org/officeDocument/2006/relationships/chart" Target="../charts/chart140.xml"/><Relationship Id="rId14" Type="http://schemas.openxmlformats.org/officeDocument/2006/relationships/chart" Target="../charts/chart141.xml"/><Relationship Id="rId15" Type="http://schemas.openxmlformats.org/officeDocument/2006/relationships/chart" Target="../charts/chart142.xml"/><Relationship Id="rId16" Type="http://schemas.openxmlformats.org/officeDocument/2006/relationships/chart" Target="../charts/chart143.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4.xml"/><Relationship Id="rId7" Type="http://schemas.openxmlformats.org/officeDocument/2006/relationships/chart" Target="../charts/chart145.xml"/><Relationship Id="rId8" Type="http://schemas.openxmlformats.org/officeDocument/2006/relationships/chart" Target="../charts/chart146.xml"/><Relationship Id="rId9" Type="http://schemas.openxmlformats.org/officeDocument/2006/relationships/chart" Target="../charts/chart147.xml"/><Relationship Id="rId10" Type="http://schemas.openxmlformats.org/officeDocument/2006/relationships/chart" Target="../charts/chart148.xml"/><Relationship Id="rId11" Type="http://schemas.openxmlformats.org/officeDocument/2006/relationships/chart" Target="../charts/chart149.xml"/><Relationship Id="rId12" Type="http://schemas.openxmlformats.org/officeDocument/2006/relationships/chart" Target="../charts/chart150.xml"/><Relationship Id="rId13" Type="http://schemas.openxmlformats.org/officeDocument/2006/relationships/chart" Target="../charts/chart151.xml"/><Relationship Id="rId14" Type="http://schemas.openxmlformats.org/officeDocument/2006/relationships/chart" Target="../charts/chart152.xml"/><Relationship Id="rId15" Type="http://schemas.openxmlformats.org/officeDocument/2006/relationships/chart" Target="../charts/chart153.xml"/><Relationship Id="rId16" Type="http://schemas.openxmlformats.org/officeDocument/2006/relationships/chart" Target="../charts/chart154.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5.xml"/><Relationship Id="rId7" Type="http://schemas.openxmlformats.org/officeDocument/2006/relationships/chart" Target="../charts/chart156.xml"/><Relationship Id="rId8" Type="http://schemas.openxmlformats.org/officeDocument/2006/relationships/chart" Target="../charts/chart157.xml"/><Relationship Id="rId9" Type="http://schemas.openxmlformats.org/officeDocument/2006/relationships/chart" Target="../charts/chart158.xml"/><Relationship Id="rId10" Type="http://schemas.openxmlformats.org/officeDocument/2006/relationships/chart" Target="../charts/chart159.xml"/><Relationship Id="rId11" Type="http://schemas.openxmlformats.org/officeDocument/2006/relationships/chart" Target="../charts/chart160.xml"/><Relationship Id="rId12" Type="http://schemas.openxmlformats.org/officeDocument/2006/relationships/chart" Target="../charts/chart161.xml"/><Relationship Id="rId13" Type="http://schemas.openxmlformats.org/officeDocument/2006/relationships/chart" Target="../charts/chart162.xml"/><Relationship Id="rId14" Type="http://schemas.openxmlformats.org/officeDocument/2006/relationships/chart" Target="../charts/chart163.xml"/><Relationship Id="rId15" Type="http://schemas.openxmlformats.org/officeDocument/2006/relationships/chart" Target="../charts/chart164.xml"/><Relationship Id="rId16" Type="http://schemas.openxmlformats.org/officeDocument/2006/relationships/chart" Target="../charts/chart165.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6.xml"/><Relationship Id="rId7" Type="http://schemas.openxmlformats.org/officeDocument/2006/relationships/chart" Target="../charts/chart167.xml"/><Relationship Id="rId8" Type="http://schemas.openxmlformats.org/officeDocument/2006/relationships/chart" Target="../charts/chart168.xml"/><Relationship Id="rId9" Type="http://schemas.openxmlformats.org/officeDocument/2006/relationships/chart" Target="../charts/chart169.xml"/><Relationship Id="rId10" Type="http://schemas.openxmlformats.org/officeDocument/2006/relationships/chart" Target="../charts/chart170.xml"/><Relationship Id="rId11" Type="http://schemas.openxmlformats.org/officeDocument/2006/relationships/chart" Target="../charts/chart171.xml"/><Relationship Id="rId12" Type="http://schemas.openxmlformats.org/officeDocument/2006/relationships/chart" Target="../charts/chart172.xml"/><Relationship Id="rId13" Type="http://schemas.openxmlformats.org/officeDocument/2006/relationships/chart" Target="../charts/chart173.xml"/><Relationship Id="rId14" Type="http://schemas.openxmlformats.org/officeDocument/2006/relationships/chart" Target="../charts/chart174.xml"/><Relationship Id="rId15" Type="http://schemas.openxmlformats.org/officeDocument/2006/relationships/chart" Target="../charts/chart175.xml"/><Relationship Id="rId16" Type="http://schemas.openxmlformats.org/officeDocument/2006/relationships/chart" Target="../charts/chart176.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7.xml"/><Relationship Id="rId7" Type="http://schemas.openxmlformats.org/officeDocument/2006/relationships/chart" Target="../charts/chart178.xml"/><Relationship Id="rId8" Type="http://schemas.openxmlformats.org/officeDocument/2006/relationships/chart" Target="../charts/chart179.xml"/><Relationship Id="rId9" Type="http://schemas.openxmlformats.org/officeDocument/2006/relationships/chart" Target="../charts/chart180.xml"/><Relationship Id="rId10" Type="http://schemas.openxmlformats.org/officeDocument/2006/relationships/chart" Target="../charts/chart181.xml"/><Relationship Id="rId11" Type="http://schemas.openxmlformats.org/officeDocument/2006/relationships/chart" Target="../charts/chart182.xml"/><Relationship Id="rId12" Type="http://schemas.openxmlformats.org/officeDocument/2006/relationships/chart" Target="../charts/chart183.xml"/><Relationship Id="rId13" Type="http://schemas.openxmlformats.org/officeDocument/2006/relationships/chart" Target="../charts/chart184.xml"/><Relationship Id="rId14" Type="http://schemas.openxmlformats.org/officeDocument/2006/relationships/chart" Target="../charts/chart185.xml"/><Relationship Id="rId15" Type="http://schemas.openxmlformats.org/officeDocument/2006/relationships/chart" Target="../charts/chart186.xml"/><Relationship Id="rId16" Type="http://schemas.openxmlformats.org/officeDocument/2006/relationships/chart" Target="../charts/chart187.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8.xml"/><Relationship Id="rId7" Type="http://schemas.openxmlformats.org/officeDocument/2006/relationships/chart" Target="../charts/chart189.xml"/><Relationship Id="rId8" Type="http://schemas.openxmlformats.org/officeDocument/2006/relationships/chart" Target="../charts/chart190.xml"/><Relationship Id="rId9" Type="http://schemas.openxmlformats.org/officeDocument/2006/relationships/chart" Target="../charts/chart191.xml"/><Relationship Id="rId10" Type="http://schemas.openxmlformats.org/officeDocument/2006/relationships/chart" Target="../charts/chart192.xml"/><Relationship Id="rId11" Type="http://schemas.openxmlformats.org/officeDocument/2006/relationships/chart" Target="../charts/chart193.xml"/><Relationship Id="rId12" Type="http://schemas.openxmlformats.org/officeDocument/2006/relationships/chart" Target="../charts/chart194.xml"/><Relationship Id="rId13" Type="http://schemas.openxmlformats.org/officeDocument/2006/relationships/chart" Target="../charts/chart195.xml"/><Relationship Id="rId14" Type="http://schemas.openxmlformats.org/officeDocument/2006/relationships/chart" Target="../charts/chart196.xml"/><Relationship Id="rId15" Type="http://schemas.openxmlformats.org/officeDocument/2006/relationships/chart" Target="../charts/chart197.xml"/><Relationship Id="rId16" Type="http://schemas.openxmlformats.org/officeDocument/2006/relationships/chart" Target="../charts/chart198.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9.xml"/><Relationship Id="rId7" Type="http://schemas.openxmlformats.org/officeDocument/2006/relationships/chart" Target="../charts/chart200.xml"/><Relationship Id="rId8" Type="http://schemas.openxmlformats.org/officeDocument/2006/relationships/chart" Target="../charts/chart201.xml"/><Relationship Id="rId9" Type="http://schemas.openxmlformats.org/officeDocument/2006/relationships/chart" Target="../charts/chart202.xml"/><Relationship Id="rId10" Type="http://schemas.openxmlformats.org/officeDocument/2006/relationships/chart" Target="../charts/chart203.xml"/><Relationship Id="rId11" Type="http://schemas.openxmlformats.org/officeDocument/2006/relationships/chart" Target="../charts/chart204.xml"/><Relationship Id="rId12" Type="http://schemas.openxmlformats.org/officeDocument/2006/relationships/chart" Target="../charts/chart205.xml"/><Relationship Id="rId13" Type="http://schemas.openxmlformats.org/officeDocument/2006/relationships/chart" Target="../charts/chart206.xml"/><Relationship Id="rId14" Type="http://schemas.openxmlformats.org/officeDocument/2006/relationships/chart" Target="../charts/chart207.xml"/><Relationship Id="rId15" Type="http://schemas.openxmlformats.org/officeDocument/2006/relationships/chart" Target="../charts/chart208.xml"/><Relationship Id="rId16" Type="http://schemas.openxmlformats.org/officeDocument/2006/relationships/chart" Target="../charts/chart209.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xml"/><Relationship Id="rId7" Type="http://schemas.openxmlformats.org/officeDocument/2006/relationships/chart" Target="../charts/chart13.xml"/><Relationship Id="rId8" Type="http://schemas.openxmlformats.org/officeDocument/2006/relationships/chart" Target="../charts/chart14.xml"/><Relationship Id="rId9" Type="http://schemas.openxmlformats.org/officeDocument/2006/relationships/chart" Target="../charts/chart15.xml"/><Relationship Id="rId10" Type="http://schemas.openxmlformats.org/officeDocument/2006/relationships/chart" Target="../charts/chart16.xml"/><Relationship Id="rId11" Type="http://schemas.openxmlformats.org/officeDocument/2006/relationships/chart" Target="../charts/chart17.xml"/><Relationship Id="rId12" Type="http://schemas.openxmlformats.org/officeDocument/2006/relationships/chart" Target="../charts/chart18.xml"/><Relationship Id="rId13" Type="http://schemas.openxmlformats.org/officeDocument/2006/relationships/chart" Target="../charts/chart19.xml"/><Relationship Id="rId14" Type="http://schemas.openxmlformats.org/officeDocument/2006/relationships/chart" Target="../charts/chart20.xml"/><Relationship Id="rId15" Type="http://schemas.openxmlformats.org/officeDocument/2006/relationships/chart" Target="../charts/chart21.xml"/><Relationship Id="rId16" Type="http://schemas.openxmlformats.org/officeDocument/2006/relationships/chart" Target="../charts/chart22.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0.xml"/><Relationship Id="rId7" Type="http://schemas.openxmlformats.org/officeDocument/2006/relationships/chart" Target="../charts/chart211.xml"/><Relationship Id="rId8" Type="http://schemas.openxmlformats.org/officeDocument/2006/relationships/chart" Target="../charts/chart212.xml"/><Relationship Id="rId9" Type="http://schemas.openxmlformats.org/officeDocument/2006/relationships/chart" Target="../charts/chart213.xml"/><Relationship Id="rId10" Type="http://schemas.openxmlformats.org/officeDocument/2006/relationships/chart" Target="../charts/chart214.xml"/><Relationship Id="rId11" Type="http://schemas.openxmlformats.org/officeDocument/2006/relationships/chart" Target="../charts/chart215.xml"/><Relationship Id="rId12" Type="http://schemas.openxmlformats.org/officeDocument/2006/relationships/chart" Target="../charts/chart216.xml"/><Relationship Id="rId13" Type="http://schemas.openxmlformats.org/officeDocument/2006/relationships/chart" Target="../charts/chart217.xml"/><Relationship Id="rId14" Type="http://schemas.openxmlformats.org/officeDocument/2006/relationships/chart" Target="../charts/chart218.xml"/><Relationship Id="rId15" Type="http://schemas.openxmlformats.org/officeDocument/2006/relationships/chart" Target="../charts/chart219.xml"/><Relationship Id="rId16" Type="http://schemas.openxmlformats.org/officeDocument/2006/relationships/chart" Target="../charts/chart22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1.xml"/><Relationship Id="rId7" Type="http://schemas.openxmlformats.org/officeDocument/2006/relationships/chart" Target="../charts/chart222.xml"/><Relationship Id="rId8" Type="http://schemas.openxmlformats.org/officeDocument/2006/relationships/chart" Target="../charts/chart223.xml"/><Relationship Id="rId9" Type="http://schemas.openxmlformats.org/officeDocument/2006/relationships/chart" Target="../charts/chart224.xml"/><Relationship Id="rId10" Type="http://schemas.openxmlformats.org/officeDocument/2006/relationships/chart" Target="../charts/chart225.xml"/><Relationship Id="rId11" Type="http://schemas.openxmlformats.org/officeDocument/2006/relationships/chart" Target="../charts/chart226.xml"/><Relationship Id="rId12" Type="http://schemas.openxmlformats.org/officeDocument/2006/relationships/chart" Target="../charts/chart227.xml"/><Relationship Id="rId13" Type="http://schemas.openxmlformats.org/officeDocument/2006/relationships/chart" Target="../charts/chart228.xml"/><Relationship Id="rId14" Type="http://schemas.openxmlformats.org/officeDocument/2006/relationships/chart" Target="../charts/chart229.xml"/><Relationship Id="rId15" Type="http://schemas.openxmlformats.org/officeDocument/2006/relationships/chart" Target="../charts/chart230.xml"/><Relationship Id="rId16" Type="http://schemas.openxmlformats.org/officeDocument/2006/relationships/chart" Target="../charts/chart231.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2.xml"/><Relationship Id="rId7" Type="http://schemas.openxmlformats.org/officeDocument/2006/relationships/chart" Target="../charts/chart233.xml"/><Relationship Id="rId8" Type="http://schemas.openxmlformats.org/officeDocument/2006/relationships/chart" Target="../charts/chart234.xml"/><Relationship Id="rId9" Type="http://schemas.openxmlformats.org/officeDocument/2006/relationships/chart" Target="../charts/chart235.xml"/><Relationship Id="rId10" Type="http://schemas.openxmlformats.org/officeDocument/2006/relationships/chart" Target="../charts/chart236.xml"/><Relationship Id="rId11" Type="http://schemas.openxmlformats.org/officeDocument/2006/relationships/chart" Target="../charts/chart237.xml"/><Relationship Id="rId12" Type="http://schemas.openxmlformats.org/officeDocument/2006/relationships/chart" Target="../charts/chart238.xml"/><Relationship Id="rId13" Type="http://schemas.openxmlformats.org/officeDocument/2006/relationships/chart" Target="../charts/chart239.xml"/><Relationship Id="rId14" Type="http://schemas.openxmlformats.org/officeDocument/2006/relationships/chart" Target="../charts/chart240.xml"/><Relationship Id="rId15" Type="http://schemas.openxmlformats.org/officeDocument/2006/relationships/chart" Target="../charts/chart241.xml"/><Relationship Id="rId16" Type="http://schemas.openxmlformats.org/officeDocument/2006/relationships/chart" Target="../charts/chart242.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3.xml"/><Relationship Id="rId7" Type="http://schemas.openxmlformats.org/officeDocument/2006/relationships/chart" Target="../charts/chart244.xml"/><Relationship Id="rId8" Type="http://schemas.openxmlformats.org/officeDocument/2006/relationships/chart" Target="../charts/chart245.xml"/><Relationship Id="rId9" Type="http://schemas.openxmlformats.org/officeDocument/2006/relationships/chart" Target="../charts/chart246.xml"/><Relationship Id="rId10" Type="http://schemas.openxmlformats.org/officeDocument/2006/relationships/chart" Target="../charts/chart247.xml"/><Relationship Id="rId11" Type="http://schemas.openxmlformats.org/officeDocument/2006/relationships/chart" Target="../charts/chart248.xml"/><Relationship Id="rId12" Type="http://schemas.openxmlformats.org/officeDocument/2006/relationships/chart" Target="../charts/chart249.xml"/><Relationship Id="rId13" Type="http://schemas.openxmlformats.org/officeDocument/2006/relationships/chart" Target="../charts/chart250.xml"/><Relationship Id="rId14" Type="http://schemas.openxmlformats.org/officeDocument/2006/relationships/chart" Target="../charts/chart251.xml"/><Relationship Id="rId15" Type="http://schemas.openxmlformats.org/officeDocument/2006/relationships/chart" Target="../charts/chart252.xml"/><Relationship Id="rId16" Type="http://schemas.openxmlformats.org/officeDocument/2006/relationships/chart" Target="../charts/chart253.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4.xml"/><Relationship Id="rId7" Type="http://schemas.openxmlformats.org/officeDocument/2006/relationships/chart" Target="../charts/chart255.xml"/><Relationship Id="rId8" Type="http://schemas.openxmlformats.org/officeDocument/2006/relationships/chart" Target="../charts/chart256.xml"/><Relationship Id="rId9" Type="http://schemas.openxmlformats.org/officeDocument/2006/relationships/chart" Target="../charts/chart257.xml"/><Relationship Id="rId10" Type="http://schemas.openxmlformats.org/officeDocument/2006/relationships/chart" Target="../charts/chart258.xml"/><Relationship Id="rId11" Type="http://schemas.openxmlformats.org/officeDocument/2006/relationships/chart" Target="../charts/chart259.xml"/><Relationship Id="rId12" Type="http://schemas.openxmlformats.org/officeDocument/2006/relationships/chart" Target="../charts/chart260.xml"/><Relationship Id="rId13" Type="http://schemas.openxmlformats.org/officeDocument/2006/relationships/chart" Target="../charts/chart261.xml"/><Relationship Id="rId14" Type="http://schemas.openxmlformats.org/officeDocument/2006/relationships/chart" Target="../charts/chart262.xml"/><Relationship Id="rId15" Type="http://schemas.openxmlformats.org/officeDocument/2006/relationships/chart" Target="../charts/chart263.xml"/><Relationship Id="rId16" Type="http://schemas.openxmlformats.org/officeDocument/2006/relationships/chart" Target="../charts/chart264.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5.xml"/><Relationship Id="rId7" Type="http://schemas.openxmlformats.org/officeDocument/2006/relationships/chart" Target="../charts/chart266.xml"/><Relationship Id="rId8" Type="http://schemas.openxmlformats.org/officeDocument/2006/relationships/chart" Target="../charts/chart267.xml"/><Relationship Id="rId9" Type="http://schemas.openxmlformats.org/officeDocument/2006/relationships/chart" Target="../charts/chart268.xml"/><Relationship Id="rId10" Type="http://schemas.openxmlformats.org/officeDocument/2006/relationships/chart" Target="../charts/chart269.xml"/><Relationship Id="rId11" Type="http://schemas.openxmlformats.org/officeDocument/2006/relationships/chart" Target="../charts/chart270.xml"/><Relationship Id="rId12" Type="http://schemas.openxmlformats.org/officeDocument/2006/relationships/chart" Target="../charts/chart271.xml"/><Relationship Id="rId13" Type="http://schemas.openxmlformats.org/officeDocument/2006/relationships/chart" Target="../charts/chart272.xml"/><Relationship Id="rId14" Type="http://schemas.openxmlformats.org/officeDocument/2006/relationships/chart" Target="../charts/chart273.xml"/><Relationship Id="rId15" Type="http://schemas.openxmlformats.org/officeDocument/2006/relationships/chart" Target="../charts/chart274.xml"/><Relationship Id="rId16" Type="http://schemas.openxmlformats.org/officeDocument/2006/relationships/chart" Target="../charts/chart275.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6.xml"/><Relationship Id="rId7" Type="http://schemas.openxmlformats.org/officeDocument/2006/relationships/chart" Target="../charts/chart277.xml"/><Relationship Id="rId8" Type="http://schemas.openxmlformats.org/officeDocument/2006/relationships/chart" Target="../charts/chart278.xml"/><Relationship Id="rId9" Type="http://schemas.openxmlformats.org/officeDocument/2006/relationships/chart" Target="../charts/chart279.xml"/><Relationship Id="rId10" Type="http://schemas.openxmlformats.org/officeDocument/2006/relationships/chart" Target="../charts/chart280.xml"/><Relationship Id="rId11" Type="http://schemas.openxmlformats.org/officeDocument/2006/relationships/chart" Target="../charts/chart281.xml"/><Relationship Id="rId12" Type="http://schemas.openxmlformats.org/officeDocument/2006/relationships/chart" Target="../charts/chart282.xml"/><Relationship Id="rId13" Type="http://schemas.openxmlformats.org/officeDocument/2006/relationships/chart" Target="../charts/chart283.xml"/><Relationship Id="rId14" Type="http://schemas.openxmlformats.org/officeDocument/2006/relationships/chart" Target="../charts/chart284.xml"/><Relationship Id="rId15" Type="http://schemas.openxmlformats.org/officeDocument/2006/relationships/chart" Target="../charts/chart285.xml"/><Relationship Id="rId16" Type="http://schemas.openxmlformats.org/officeDocument/2006/relationships/chart" Target="../charts/chart286.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7.xml"/><Relationship Id="rId7" Type="http://schemas.openxmlformats.org/officeDocument/2006/relationships/chart" Target="../charts/chart288.xml"/><Relationship Id="rId8" Type="http://schemas.openxmlformats.org/officeDocument/2006/relationships/chart" Target="../charts/chart289.xml"/><Relationship Id="rId9" Type="http://schemas.openxmlformats.org/officeDocument/2006/relationships/chart" Target="../charts/chart290.xml"/><Relationship Id="rId10" Type="http://schemas.openxmlformats.org/officeDocument/2006/relationships/chart" Target="../charts/chart291.xml"/><Relationship Id="rId11" Type="http://schemas.openxmlformats.org/officeDocument/2006/relationships/chart" Target="../charts/chart292.xml"/><Relationship Id="rId12" Type="http://schemas.openxmlformats.org/officeDocument/2006/relationships/chart" Target="../charts/chart293.xml"/><Relationship Id="rId13" Type="http://schemas.openxmlformats.org/officeDocument/2006/relationships/chart" Target="../charts/chart294.xml"/><Relationship Id="rId14" Type="http://schemas.openxmlformats.org/officeDocument/2006/relationships/chart" Target="../charts/chart295.xml"/><Relationship Id="rId15" Type="http://schemas.openxmlformats.org/officeDocument/2006/relationships/chart" Target="../charts/chart296.xml"/><Relationship Id="rId16" Type="http://schemas.openxmlformats.org/officeDocument/2006/relationships/chart" Target="../charts/chart297.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xml"/><Relationship Id="rId7" Type="http://schemas.openxmlformats.org/officeDocument/2006/relationships/chart" Target="../charts/chart24.xml"/><Relationship Id="rId8" Type="http://schemas.openxmlformats.org/officeDocument/2006/relationships/chart" Target="../charts/chart25.xml"/><Relationship Id="rId9" Type="http://schemas.openxmlformats.org/officeDocument/2006/relationships/chart" Target="../charts/chart26.xml"/><Relationship Id="rId10" Type="http://schemas.openxmlformats.org/officeDocument/2006/relationships/chart" Target="../charts/chart27.xml"/><Relationship Id="rId11" Type="http://schemas.openxmlformats.org/officeDocument/2006/relationships/chart" Target="../charts/chart28.xml"/><Relationship Id="rId12" Type="http://schemas.openxmlformats.org/officeDocument/2006/relationships/chart" Target="../charts/chart29.xml"/><Relationship Id="rId13" Type="http://schemas.openxmlformats.org/officeDocument/2006/relationships/chart" Target="../charts/chart30.xml"/><Relationship Id="rId14" Type="http://schemas.openxmlformats.org/officeDocument/2006/relationships/chart" Target="../charts/chart31.xml"/><Relationship Id="rId15" Type="http://schemas.openxmlformats.org/officeDocument/2006/relationships/chart" Target="../charts/chart32.xml"/><Relationship Id="rId16" Type="http://schemas.openxmlformats.org/officeDocument/2006/relationships/chart" Target="../charts/chart33.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4.xml"/><Relationship Id="rId7" Type="http://schemas.openxmlformats.org/officeDocument/2006/relationships/chart" Target="../charts/chart35.xml"/><Relationship Id="rId8" Type="http://schemas.openxmlformats.org/officeDocument/2006/relationships/chart" Target="../charts/chart36.xml"/><Relationship Id="rId9" Type="http://schemas.openxmlformats.org/officeDocument/2006/relationships/chart" Target="../charts/chart37.xml"/><Relationship Id="rId10" Type="http://schemas.openxmlformats.org/officeDocument/2006/relationships/chart" Target="../charts/chart38.xml"/><Relationship Id="rId11" Type="http://schemas.openxmlformats.org/officeDocument/2006/relationships/chart" Target="../charts/chart39.xml"/><Relationship Id="rId12" Type="http://schemas.openxmlformats.org/officeDocument/2006/relationships/chart" Target="../charts/chart40.xml"/><Relationship Id="rId13" Type="http://schemas.openxmlformats.org/officeDocument/2006/relationships/chart" Target="../charts/chart41.xml"/><Relationship Id="rId14" Type="http://schemas.openxmlformats.org/officeDocument/2006/relationships/chart" Target="../charts/chart42.xml"/><Relationship Id="rId15" Type="http://schemas.openxmlformats.org/officeDocument/2006/relationships/chart" Target="../charts/chart43.xml"/><Relationship Id="rId16" Type="http://schemas.openxmlformats.org/officeDocument/2006/relationships/chart" Target="../charts/chart44.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5.xml"/><Relationship Id="rId7" Type="http://schemas.openxmlformats.org/officeDocument/2006/relationships/chart" Target="../charts/chart46.xml"/><Relationship Id="rId8" Type="http://schemas.openxmlformats.org/officeDocument/2006/relationships/chart" Target="../charts/chart47.xml"/><Relationship Id="rId9" Type="http://schemas.openxmlformats.org/officeDocument/2006/relationships/chart" Target="../charts/chart48.xml"/><Relationship Id="rId10" Type="http://schemas.openxmlformats.org/officeDocument/2006/relationships/chart" Target="../charts/chart49.xml"/><Relationship Id="rId11" Type="http://schemas.openxmlformats.org/officeDocument/2006/relationships/chart" Target="../charts/chart50.xml"/><Relationship Id="rId12" Type="http://schemas.openxmlformats.org/officeDocument/2006/relationships/chart" Target="../charts/chart51.xml"/><Relationship Id="rId13" Type="http://schemas.openxmlformats.org/officeDocument/2006/relationships/chart" Target="../charts/chart52.xml"/><Relationship Id="rId14" Type="http://schemas.openxmlformats.org/officeDocument/2006/relationships/chart" Target="../charts/chart53.xml"/><Relationship Id="rId15" Type="http://schemas.openxmlformats.org/officeDocument/2006/relationships/chart" Target="../charts/chart54.xml"/><Relationship Id="rId16" Type="http://schemas.openxmlformats.org/officeDocument/2006/relationships/chart" Target="../charts/chart55.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6.xml"/><Relationship Id="rId7" Type="http://schemas.openxmlformats.org/officeDocument/2006/relationships/chart" Target="../charts/chart57.xml"/><Relationship Id="rId8" Type="http://schemas.openxmlformats.org/officeDocument/2006/relationships/chart" Target="../charts/chart58.xml"/><Relationship Id="rId9" Type="http://schemas.openxmlformats.org/officeDocument/2006/relationships/chart" Target="../charts/chart59.xml"/><Relationship Id="rId10" Type="http://schemas.openxmlformats.org/officeDocument/2006/relationships/chart" Target="../charts/chart60.xml"/><Relationship Id="rId11" Type="http://schemas.openxmlformats.org/officeDocument/2006/relationships/chart" Target="../charts/chart61.xml"/><Relationship Id="rId12" Type="http://schemas.openxmlformats.org/officeDocument/2006/relationships/chart" Target="../charts/chart62.xml"/><Relationship Id="rId13" Type="http://schemas.openxmlformats.org/officeDocument/2006/relationships/chart" Target="../charts/chart63.xml"/><Relationship Id="rId14" Type="http://schemas.openxmlformats.org/officeDocument/2006/relationships/chart" Target="../charts/chart64.xml"/><Relationship Id="rId15" Type="http://schemas.openxmlformats.org/officeDocument/2006/relationships/chart" Target="../charts/chart65.xml"/><Relationship Id="rId16" Type="http://schemas.openxmlformats.org/officeDocument/2006/relationships/chart" Target="../charts/chart66.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7.xml"/><Relationship Id="rId7" Type="http://schemas.openxmlformats.org/officeDocument/2006/relationships/chart" Target="../charts/chart68.xml"/><Relationship Id="rId8" Type="http://schemas.openxmlformats.org/officeDocument/2006/relationships/chart" Target="../charts/chart69.xml"/><Relationship Id="rId9" Type="http://schemas.openxmlformats.org/officeDocument/2006/relationships/chart" Target="../charts/chart70.xml"/><Relationship Id="rId10" Type="http://schemas.openxmlformats.org/officeDocument/2006/relationships/chart" Target="../charts/chart71.xml"/><Relationship Id="rId11" Type="http://schemas.openxmlformats.org/officeDocument/2006/relationships/chart" Target="../charts/chart72.xml"/><Relationship Id="rId12" Type="http://schemas.openxmlformats.org/officeDocument/2006/relationships/chart" Target="../charts/chart73.xml"/><Relationship Id="rId13" Type="http://schemas.openxmlformats.org/officeDocument/2006/relationships/chart" Target="../charts/chart74.xml"/><Relationship Id="rId14" Type="http://schemas.openxmlformats.org/officeDocument/2006/relationships/chart" Target="../charts/chart75.xml"/><Relationship Id="rId15" Type="http://schemas.openxmlformats.org/officeDocument/2006/relationships/chart" Target="../charts/chart76.xml"/><Relationship Id="rId16" Type="http://schemas.openxmlformats.org/officeDocument/2006/relationships/chart" Target="../charts/chart77.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8.xml"/><Relationship Id="rId7" Type="http://schemas.openxmlformats.org/officeDocument/2006/relationships/chart" Target="../charts/chart79.xml"/><Relationship Id="rId8" Type="http://schemas.openxmlformats.org/officeDocument/2006/relationships/chart" Target="../charts/chart80.xml"/><Relationship Id="rId9" Type="http://schemas.openxmlformats.org/officeDocument/2006/relationships/chart" Target="../charts/chart81.xml"/><Relationship Id="rId10" Type="http://schemas.openxmlformats.org/officeDocument/2006/relationships/chart" Target="../charts/chart82.xml"/><Relationship Id="rId11" Type="http://schemas.openxmlformats.org/officeDocument/2006/relationships/chart" Target="../charts/chart83.xml"/><Relationship Id="rId12" Type="http://schemas.openxmlformats.org/officeDocument/2006/relationships/chart" Target="../charts/chart84.xml"/><Relationship Id="rId13" Type="http://schemas.openxmlformats.org/officeDocument/2006/relationships/chart" Target="../charts/chart85.xml"/><Relationship Id="rId14" Type="http://schemas.openxmlformats.org/officeDocument/2006/relationships/chart" Target="../charts/chart86.xml"/><Relationship Id="rId15" Type="http://schemas.openxmlformats.org/officeDocument/2006/relationships/chart" Target="../charts/chart87.xml"/><Relationship Id="rId16" Type="http://schemas.openxmlformats.org/officeDocument/2006/relationships/chart" Target="../charts/chart88.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9.xml"/><Relationship Id="rId7" Type="http://schemas.openxmlformats.org/officeDocument/2006/relationships/chart" Target="../charts/chart90.xml"/><Relationship Id="rId8" Type="http://schemas.openxmlformats.org/officeDocument/2006/relationships/chart" Target="../charts/chart91.xml"/><Relationship Id="rId9" Type="http://schemas.openxmlformats.org/officeDocument/2006/relationships/chart" Target="../charts/chart92.xml"/><Relationship Id="rId10" Type="http://schemas.openxmlformats.org/officeDocument/2006/relationships/chart" Target="../charts/chart93.xml"/><Relationship Id="rId11" Type="http://schemas.openxmlformats.org/officeDocument/2006/relationships/chart" Target="../charts/chart94.xml"/><Relationship Id="rId12" Type="http://schemas.openxmlformats.org/officeDocument/2006/relationships/chart" Target="../charts/chart95.xml"/><Relationship Id="rId13" Type="http://schemas.openxmlformats.org/officeDocument/2006/relationships/chart" Target="../charts/chart96.xml"/><Relationship Id="rId14" Type="http://schemas.openxmlformats.org/officeDocument/2006/relationships/chart" Target="../charts/chart97.xml"/><Relationship Id="rId15" Type="http://schemas.openxmlformats.org/officeDocument/2006/relationships/chart" Target="../charts/chart98.xml"/><Relationship Id="rId16" Type="http://schemas.openxmlformats.org/officeDocument/2006/relationships/chart" Target="../charts/chart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Sector | NATIONAL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8"/>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93505">
                <a:tc>
                  <a:txBody>
                    <a:bodyPr/>
                    <a:lstStyle/>
                    <a:p>
                      <a:pPr algn="ctr">
                        <a:defRPr sz="700">
                          <a:latin typeface="Nexa Bold"/>
                        </a:defRPr>
                      </a:pPr>
                      <a:r>
                        <a:t>12-14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93505">
                <a:tc>
                  <a:txBody>
                    <a:bodyPr/>
                    <a:lstStyle/>
                    <a:p>
                      <a:pPr algn="ctr">
                        <a:defRPr sz="700">
                          <a:latin typeface="Nexa Bold"/>
                        </a:defRPr>
                      </a:pPr>
                      <a:r>
                        <a:t>10-12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93505">
                <a:tc>
                  <a:txBody>
                    <a:bodyPr/>
                    <a:lstStyle/>
                    <a:p>
                      <a:pPr algn="ctr">
                        <a:defRPr sz="700">
                          <a:latin typeface="Nexa Bold"/>
                        </a:defRPr>
                      </a:pPr>
                      <a:r>
                        <a:t>2-8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93505">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93505">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93505">
                <a:tc>
                  <a:txBody>
                    <a:bodyPr/>
                    <a:lstStyle/>
                    <a:p>
                      <a:pPr algn="ctr">
                        <a:defRPr sz="700">
                          <a:latin typeface="Nexa Bold"/>
                        </a:defRPr>
                      </a:pPr>
                      <a:r>
                        <a:t>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3507400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8"/>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93505">
                <a:tc>
                  <a:txBody>
                    <a:bodyPr/>
                    <a:lstStyle/>
                    <a:p>
                      <a:pPr algn="ctr">
                        <a:defRPr sz="700">
                          <a:latin typeface="Nexa Bold"/>
                        </a:defRPr>
                      </a:pPr>
                      <a:r>
                        <a:t>12-14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93505">
                <a:tc>
                  <a:txBody>
                    <a:bodyPr/>
                    <a:lstStyle/>
                    <a:p>
                      <a:pPr algn="ctr">
                        <a:defRPr sz="700">
                          <a:latin typeface="Nexa Bold"/>
                        </a:defRPr>
                      </a:pPr>
                      <a:r>
                        <a:t>10-12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93505">
                <a:tc>
                  <a:txBody>
                    <a:bodyPr/>
                    <a:lstStyle/>
                    <a:p>
                      <a:pPr algn="ctr">
                        <a:defRPr sz="700">
                          <a:latin typeface="Nexa Bold"/>
                        </a:defRPr>
                      </a:pPr>
                      <a:r>
                        <a:t>2-8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93505">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93505">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93505">
                <a:tc>
                  <a:txBody>
                    <a:bodyPr/>
                    <a:lstStyle/>
                    <a:p>
                      <a:pPr algn="ctr">
                        <a:defRPr sz="700">
                          <a:latin typeface="Nexa Bold"/>
                        </a:defRPr>
                      </a:pPr>
                      <a:r>
                        <a:t>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1027391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8"/>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93505">
                <a:tc>
                  <a:txBody>
                    <a:bodyPr/>
                    <a:lstStyle/>
                    <a:p>
                      <a:pPr algn="ctr">
                        <a:defRPr sz="700">
                          <a:latin typeface="Nexa Bold"/>
                        </a:defRPr>
                      </a:pPr>
                      <a:r>
                        <a:t>12-14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93505">
                <a:tc>
                  <a:txBody>
                    <a:bodyPr/>
                    <a:lstStyle/>
                    <a:p>
                      <a:pPr algn="ctr">
                        <a:defRPr sz="700">
                          <a:latin typeface="Nexa Bold"/>
                        </a:defRPr>
                      </a:pPr>
                      <a:r>
                        <a:t>10-12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93505">
                <a:tc>
                  <a:txBody>
                    <a:bodyPr/>
                    <a:lstStyle/>
                    <a:p>
                      <a:pPr algn="ctr">
                        <a:defRPr sz="700">
                          <a:latin typeface="Nexa Bold"/>
                        </a:defRPr>
                      </a:pPr>
                      <a:r>
                        <a:t>2-8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93505">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93505">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93505">
                <a:tc>
                  <a:txBody>
                    <a:bodyPr/>
                    <a:lstStyle/>
                    <a:p>
                      <a:pPr algn="ctr">
                        <a:defRPr sz="700">
                          <a:latin typeface="Nexa Bold"/>
                        </a:defRPr>
                      </a:pPr>
                      <a:r>
                        <a:t>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3785805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8"/>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93505">
                <a:tc>
                  <a:txBody>
                    <a:bodyPr/>
                    <a:lstStyle/>
                    <a:p>
                      <a:pPr algn="ctr">
                        <a:defRPr sz="700">
                          <a:latin typeface="Nexa Bold"/>
                        </a:defRPr>
                      </a:pPr>
                      <a:r>
                        <a:t>12-14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93505">
                <a:tc>
                  <a:txBody>
                    <a:bodyPr/>
                    <a:lstStyle/>
                    <a:p>
                      <a:pPr algn="ctr">
                        <a:defRPr sz="700">
                          <a:latin typeface="Nexa Bold"/>
                        </a:defRPr>
                      </a:pPr>
                      <a:r>
                        <a:t>10-12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93505">
                <a:tc>
                  <a:txBody>
                    <a:bodyPr/>
                    <a:lstStyle/>
                    <a:p>
                      <a:pPr algn="ctr">
                        <a:defRPr sz="700">
                          <a:latin typeface="Nexa Bold"/>
                        </a:defRPr>
                      </a:pPr>
                      <a:r>
                        <a:t>2-8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93505">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93505">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93505">
                <a:tc>
                  <a:txBody>
                    <a:bodyPr/>
                    <a:lstStyle/>
                    <a:p>
                      <a:pPr algn="ctr">
                        <a:defRPr sz="700">
                          <a:latin typeface="Nexa Bold"/>
                        </a:defRPr>
                      </a:pPr>
                      <a:r>
                        <a:t>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2913191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8"/>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93505">
                <a:tc>
                  <a:txBody>
                    <a:bodyPr/>
                    <a:lstStyle/>
                    <a:p>
                      <a:pPr algn="ctr">
                        <a:defRPr sz="700">
                          <a:latin typeface="Nexa Bold"/>
                        </a:defRPr>
                      </a:pPr>
                      <a:r>
                        <a:t>12-14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93505">
                <a:tc>
                  <a:txBody>
                    <a:bodyPr/>
                    <a:lstStyle/>
                    <a:p>
                      <a:pPr algn="ctr">
                        <a:defRPr sz="700">
                          <a:latin typeface="Nexa Bold"/>
                        </a:defRPr>
                      </a:pPr>
                      <a:r>
                        <a:t>10-12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93505">
                <a:tc>
                  <a:txBody>
                    <a:bodyPr/>
                    <a:lstStyle/>
                    <a:p>
                      <a:pPr algn="ctr">
                        <a:defRPr sz="700">
                          <a:latin typeface="Nexa Bold"/>
                        </a:defRPr>
                      </a:pPr>
                      <a:r>
                        <a:t>2-8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93505">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93505">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93505">
                <a:tc>
                  <a:txBody>
                    <a:bodyPr/>
                    <a:lstStyle/>
                    <a:p>
                      <a:pPr algn="ctr">
                        <a:defRPr sz="700">
                          <a:latin typeface="Nexa Bold"/>
                        </a:defRPr>
                      </a:pPr>
                      <a:r>
                        <a:t>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1300732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8"/>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93505">
                <a:tc>
                  <a:txBody>
                    <a:bodyPr/>
                    <a:lstStyle/>
                    <a:p>
                      <a:pPr algn="ctr">
                        <a:defRPr sz="700">
                          <a:latin typeface="Nexa Bold"/>
                        </a:defRPr>
                      </a:pPr>
                      <a:r>
                        <a:t>12-14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93505">
                <a:tc>
                  <a:txBody>
                    <a:bodyPr/>
                    <a:lstStyle/>
                    <a:p>
                      <a:pPr algn="ctr">
                        <a:defRPr sz="700">
                          <a:latin typeface="Nexa Bold"/>
                        </a:defRPr>
                      </a:pPr>
                      <a:r>
                        <a:t>10-12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93505">
                <a:tc>
                  <a:txBody>
                    <a:bodyPr/>
                    <a:lstStyle/>
                    <a:p>
                      <a:pPr algn="ctr">
                        <a:defRPr sz="700">
                          <a:latin typeface="Nexa Bold"/>
                        </a:defRPr>
                      </a:pPr>
                      <a:r>
                        <a:t>2-8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93505">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93505">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93505">
                <a:tc>
                  <a:txBody>
                    <a:bodyPr/>
                    <a:lstStyle/>
                    <a:p>
                      <a:pPr algn="ctr">
                        <a:defRPr sz="700">
                          <a:latin typeface="Nexa Bold"/>
                        </a:defRPr>
                      </a:pPr>
                      <a:r>
                        <a:t>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740684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8"/>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93505">
                <a:tc>
                  <a:txBody>
                    <a:bodyPr/>
                    <a:lstStyle/>
                    <a:p>
                      <a:pPr algn="ctr">
                        <a:defRPr sz="700">
                          <a:latin typeface="Nexa Bold"/>
                        </a:defRPr>
                      </a:pPr>
                      <a:r>
                        <a:t>12-14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93505">
                <a:tc>
                  <a:txBody>
                    <a:bodyPr/>
                    <a:lstStyle/>
                    <a:p>
                      <a:pPr algn="ctr">
                        <a:defRPr sz="700">
                          <a:latin typeface="Nexa Bold"/>
                        </a:defRPr>
                      </a:pPr>
                      <a:r>
                        <a:t>10-12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93505">
                <a:tc>
                  <a:txBody>
                    <a:bodyPr/>
                    <a:lstStyle/>
                    <a:p>
                      <a:pPr algn="ctr">
                        <a:defRPr sz="700">
                          <a:latin typeface="Nexa Bold"/>
                        </a:defRPr>
                      </a:pPr>
                      <a:r>
                        <a:t>2-8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93505">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93505">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93505">
                <a:tc>
                  <a:txBody>
                    <a:bodyPr/>
                    <a:lstStyle/>
                    <a:p>
                      <a:pPr algn="ctr">
                        <a:defRPr sz="700">
                          <a:latin typeface="Nexa Bold"/>
                        </a:defRPr>
                      </a:pPr>
                      <a:r>
                        <a:t>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2388958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8"/>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93505">
                <a:tc>
                  <a:txBody>
                    <a:bodyPr/>
                    <a:lstStyle/>
                    <a:p>
                      <a:pPr algn="ctr">
                        <a:defRPr sz="700">
                          <a:latin typeface="Nexa Bold"/>
                        </a:defRPr>
                      </a:pPr>
                      <a:r>
                        <a:t>12-14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93505">
                <a:tc>
                  <a:txBody>
                    <a:bodyPr/>
                    <a:lstStyle/>
                    <a:p>
                      <a:pPr algn="ctr">
                        <a:defRPr sz="700">
                          <a:latin typeface="Nexa Bold"/>
                        </a:defRPr>
                      </a:pPr>
                      <a:r>
                        <a:t>10-12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93505">
                <a:tc>
                  <a:txBody>
                    <a:bodyPr/>
                    <a:lstStyle/>
                    <a:p>
                      <a:pPr algn="ctr">
                        <a:defRPr sz="700">
                          <a:latin typeface="Nexa Bold"/>
                        </a:defRPr>
                      </a:pPr>
                      <a:r>
                        <a:t>2-8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93505">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93505">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93505">
                <a:tc>
                  <a:txBody>
                    <a:bodyPr/>
                    <a:lstStyle/>
                    <a:p>
                      <a:pPr algn="ctr">
                        <a:defRPr sz="700">
                          <a:latin typeface="Nexa Bold"/>
                        </a:defRPr>
                      </a:pPr>
                      <a:r>
                        <a:t>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2693953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8"/>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93505">
                <a:tc>
                  <a:txBody>
                    <a:bodyPr/>
                    <a:lstStyle/>
                    <a:p>
                      <a:pPr algn="ctr">
                        <a:defRPr sz="700">
                          <a:latin typeface="Nexa Bold"/>
                        </a:defRPr>
                      </a:pPr>
                      <a:r>
                        <a:t>12-14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93505">
                <a:tc>
                  <a:txBody>
                    <a:bodyPr/>
                    <a:lstStyle/>
                    <a:p>
                      <a:pPr algn="ctr">
                        <a:defRPr sz="700">
                          <a:latin typeface="Nexa Bold"/>
                        </a:defRPr>
                      </a:pPr>
                      <a:r>
                        <a:t>10-12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93505">
                <a:tc>
                  <a:txBody>
                    <a:bodyPr/>
                    <a:lstStyle/>
                    <a:p>
                      <a:pPr algn="ctr">
                        <a:defRPr sz="700">
                          <a:latin typeface="Nexa Bold"/>
                        </a:defRPr>
                      </a:pPr>
                      <a:r>
                        <a:t>2-8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93505">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93505">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93505">
                <a:tc>
                  <a:txBody>
                    <a:bodyPr/>
                    <a:lstStyle/>
                    <a:p>
                      <a:pPr algn="ctr">
                        <a:defRPr sz="700">
                          <a:latin typeface="Nexa Bold"/>
                        </a:defRPr>
                      </a:pPr>
                      <a:r>
                        <a:t>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2337441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8"/>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93505">
                <a:tc>
                  <a:txBody>
                    <a:bodyPr/>
                    <a:lstStyle/>
                    <a:p>
                      <a:pPr algn="ctr">
                        <a:defRPr sz="700">
                          <a:latin typeface="Nexa Bold"/>
                        </a:defRPr>
                      </a:pPr>
                      <a:r>
                        <a:t>12-14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93505">
                <a:tc>
                  <a:txBody>
                    <a:bodyPr/>
                    <a:lstStyle/>
                    <a:p>
                      <a:pPr algn="ctr">
                        <a:defRPr sz="700">
                          <a:latin typeface="Nexa Bold"/>
                        </a:defRPr>
                      </a:pPr>
                      <a:r>
                        <a:t>10-12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93505">
                <a:tc>
                  <a:txBody>
                    <a:bodyPr/>
                    <a:lstStyle/>
                    <a:p>
                      <a:pPr algn="ctr">
                        <a:defRPr sz="700">
                          <a:latin typeface="Nexa Bold"/>
                        </a:defRPr>
                      </a:pPr>
                      <a:r>
                        <a:t>2-8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93505">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93505">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93505">
                <a:tc>
                  <a:txBody>
                    <a:bodyPr/>
                    <a:lstStyle/>
                    <a:p>
                      <a:pPr algn="ctr">
                        <a:defRPr sz="700">
                          <a:latin typeface="Nexa Bold"/>
                        </a:defRPr>
                      </a:pPr>
                      <a:r>
                        <a:t>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2353011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8"/>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93505">
                <a:tc>
                  <a:txBody>
                    <a:bodyPr/>
                    <a:lstStyle/>
                    <a:p>
                      <a:pPr algn="ctr">
                        <a:defRPr sz="700">
                          <a:latin typeface="Nexa Bold"/>
                        </a:defRPr>
                      </a:pPr>
                      <a:r>
                        <a:t>12-14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93505">
                <a:tc>
                  <a:txBody>
                    <a:bodyPr/>
                    <a:lstStyle/>
                    <a:p>
                      <a:pPr algn="ctr">
                        <a:defRPr sz="700">
                          <a:latin typeface="Nexa Bold"/>
                        </a:defRPr>
                      </a:pPr>
                      <a:r>
                        <a:t>10-12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93505">
                <a:tc>
                  <a:txBody>
                    <a:bodyPr/>
                    <a:lstStyle/>
                    <a:p>
                      <a:pPr algn="ctr">
                        <a:defRPr sz="700">
                          <a:latin typeface="Nexa Bold"/>
                        </a:defRPr>
                      </a:pPr>
                      <a:r>
                        <a:t>2-8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93505">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93505">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93505">
                <a:tc>
                  <a:txBody>
                    <a:bodyPr/>
                    <a:lstStyle/>
                    <a:p>
                      <a:pPr algn="ctr">
                        <a:defRPr sz="700">
                          <a:latin typeface="Nexa Bold"/>
                        </a:defRPr>
                      </a:pPr>
                      <a:r>
                        <a:t>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4005842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Sector | Carrefour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8"/>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93505">
                <a:tc>
                  <a:txBody>
                    <a:bodyPr/>
                    <a:lstStyle/>
                    <a:p>
                      <a:pPr algn="ctr">
                        <a:defRPr sz="700">
                          <a:latin typeface="Nexa Bold"/>
                        </a:defRPr>
                      </a:pPr>
                      <a:r>
                        <a:t>12-14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93505">
                <a:tc>
                  <a:txBody>
                    <a:bodyPr/>
                    <a:lstStyle/>
                    <a:p>
                      <a:pPr algn="ctr">
                        <a:defRPr sz="700">
                          <a:latin typeface="Nexa Bold"/>
                        </a:defRPr>
                      </a:pPr>
                      <a:r>
                        <a:t>10-12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93505">
                <a:tc>
                  <a:txBody>
                    <a:bodyPr/>
                    <a:lstStyle/>
                    <a:p>
                      <a:pPr algn="ctr">
                        <a:defRPr sz="700">
                          <a:latin typeface="Nexa Bold"/>
                        </a:defRPr>
                      </a:pPr>
                      <a:r>
                        <a:t>2-8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93505">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93505">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93505">
                <a:tc>
                  <a:txBody>
                    <a:bodyPr/>
                    <a:lstStyle/>
                    <a:p>
                      <a:pPr algn="ctr">
                        <a:defRPr sz="700">
                          <a:latin typeface="Nexa Bold"/>
                        </a:defRPr>
                      </a:pPr>
                      <a:r>
                        <a:t>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3063087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8"/>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93505">
                <a:tc>
                  <a:txBody>
                    <a:bodyPr/>
                    <a:lstStyle/>
                    <a:p>
                      <a:pPr algn="ctr">
                        <a:defRPr sz="700">
                          <a:latin typeface="Nexa Bold"/>
                        </a:defRPr>
                      </a:pPr>
                      <a:r>
                        <a:t>12-14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93505">
                <a:tc>
                  <a:txBody>
                    <a:bodyPr/>
                    <a:lstStyle/>
                    <a:p>
                      <a:pPr algn="ctr">
                        <a:defRPr sz="700">
                          <a:latin typeface="Nexa Bold"/>
                        </a:defRPr>
                      </a:pPr>
                      <a:r>
                        <a:t>10-12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93505">
                <a:tc>
                  <a:txBody>
                    <a:bodyPr/>
                    <a:lstStyle/>
                    <a:p>
                      <a:pPr algn="ctr">
                        <a:defRPr sz="700">
                          <a:latin typeface="Nexa Bold"/>
                        </a:defRPr>
                      </a:pPr>
                      <a:r>
                        <a:t>2-8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93505">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93505">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93505">
                <a:tc>
                  <a:txBody>
                    <a:bodyPr/>
                    <a:lstStyle/>
                    <a:p>
                      <a:pPr algn="ctr">
                        <a:defRPr sz="700">
                          <a:latin typeface="Nexa Bold"/>
                        </a:defRPr>
                      </a:pPr>
                      <a:r>
                        <a:t>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2976955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8"/>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93505">
                <a:tc>
                  <a:txBody>
                    <a:bodyPr/>
                    <a:lstStyle/>
                    <a:p>
                      <a:pPr algn="ctr">
                        <a:defRPr sz="700">
                          <a:latin typeface="Nexa Bold"/>
                        </a:defRPr>
                      </a:pPr>
                      <a:r>
                        <a:t>12-14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93505">
                <a:tc>
                  <a:txBody>
                    <a:bodyPr/>
                    <a:lstStyle/>
                    <a:p>
                      <a:pPr algn="ctr">
                        <a:defRPr sz="700">
                          <a:latin typeface="Nexa Bold"/>
                        </a:defRPr>
                      </a:pPr>
                      <a:r>
                        <a:t>10-12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93505">
                <a:tc>
                  <a:txBody>
                    <a:bodyPr/>
                    <a:lstStyle/>
                    <a:p>
                      <a:pPr algn="ctr">
                        <a:defRPr sz="700">
                          <a:latin typeface="Nexa Bold"/>
                        </a:defRPr>
                      </a:pPr>
                      <a:r>
                        <a:t>2-8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93505">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93505">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93505">
                <a:tc>
                  <a:txBody>
                    <a:bodyPr/>
                    <a:lstStyle/>
                    <a:p>
                      <a:pPr algn="ctr">
                        <a:defRPr sz="700">
                          <a:latin typeface="Nexa Bold"/>
                        </a:defRPr>
                      </a:pPr>
                      <a:r>
                        <a:t>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2918293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8"/>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93505">
                <a:tc>
                  <a:txBody>
                    <a:bodyPr/>
                    <a:lstStyle/>
                    <a:p>
                      <a:pPr algn="ctr">
                        <a:defRPr sz="700">
                          <a:latin typeface="Nexa Bold"/>
                        </a:defRPr>
                      </a:pPr>
                      <a:r>
                        <a:t>12-14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93505">
                <a:tc>
                  <a:txBody>
                    <a:bodyPr/>
                    <a:lstStyle/>
                    <a:p>
                      <a:pPr algn="ctr">
                        <a:defRPr sz="700">
                          <a:latin typeface="Nexa Bold"/>
                        </a:defRPr>
                      </a:pPr>
                      <a:r>
                        <a:t>10-12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93505">
                <a:tc>
                  <a:txBody>
                    <a:bodyPr/>
                    <a:lstStyle/>
                    <a:p>
                      <a:pPr algn="ctr">
                        <a:defRPr sz="700">
                          <a:latin typeface="Nexa Bold"/>
                        </a:defRPr>
                      </a:pPr>
                      <a:r>
                        <a:t>2-8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93505">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93505">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93505">
                <a:tc>
                  <a:txBody>
                    <a:bodyPr/>
                    <a:lstStyle/>
                    <a:p>
                      <a:pPr algn="ctr">
                        <a:defRPr sz="700">
                          <a:latin typeface="Nexa Bold"/>
                        </a:defRPr>
                      </a:pPr>
                      <a:r>
                        <a:t>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3966805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8"/>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93505">
                <a:tc>
                  <a:txBody>
                    <a:bodyPr/>
                    <a:lstStyle/>
                    <a:p>
                      <a:pPr algn="ctr">
                        <a:defRPr sz="700">
                          <a:latin typeface="Nexa Bold"/>
                        </a:defRPr>
                      </a:pPr>
                      <a:r>
                        <a:t>12-14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93505">
                <a:tc>
                  <a:txBody>
                    <a:bodyPr/>
                    <a:lstStyle/>
                    <a:p>
                      <a:pPr algn="ctr">
                        <a:defRPr sz="700">
                          <a:latin typeface="Nexa Bold"/>
                        </a:defRPr>
                      </a:pPr>
                      <a:r>
                        <a:t>10-12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93505">
                <a:tc>
                  <a:txBody>
                    <a:bodyPr/>
                    <a:lstStyle/>
                    <a:p>
                      <a:pPr algn="ctr">
                        <a:defRPr sz="700">
                          <a:latin typeface="Nexa Bold"/>
                        </a:defRPr>
                      </a:pPr>
                      <a:r>
                        <a:t>2-8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93505">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93505">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93505">
                <a:tc>
                  <a:txBody>
                    <a:bodyPr/>
                    <a:lstStyle/>
                    <a:p>
                      <a:pPr algn="ctr">
                        <a:defRPr sz="700">
                          <a:latin typeface="Nexa Bold"/>
                        </a:defRPr>
                      </a:pPr>
                      <a:r>
                        <a:t>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3915338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8"/>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93505">
                <a:tc>
                  <a:txBody>
                    <a:bodyPr/>
                    <a:lstStyle/>
                    <a:p>
                      <a:pPr algn="ctr">
                        <a:defRPr sz="700">
                          <a:latin typeface="Nexa Bold"/>
                        </a:defRPr>
                      </a:pPr>
                      <a:r>
                        <a:t>12-14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93505">
                <a:tc>
                  <a:txBody>
                    <a:bodyPr/>
                    <a:lstStyle/>
                    <a:p>
                      <a:pPr algn="ctr">
                        <a:defRPr sz="700">
                          <a:latin typeface="Nexa Bold"/>
                        </a:defRPr>
                      </a:pPr>
                      <a:r>
                        <a:t>10-12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93505">
                <a:tc>
                  <a:txBody>
                    <a:bodyPr/>
                    <a:lstStyle/>
                    <a:p>
                      <a:pPr algn="ctr">
                        <a:defRPr sz="700">
                          <a:latin typeface="Nexa Bold"/>
                        </a:defRPr>
                      </a:pPr>
                      <a:r>
                        <a:t>2-8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93505">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93505">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93505">
                <a:tc>
                  <a:txBody>
                    <a:bodyPr/>
                    <a:lstStyle/>
                    <a:p>
                      <a:pPr algn="ctr">
                        <a:defRPr sz="700">
                          <a:latin typeface="Nexa Bold"/>
                        </a:defRPr>
                      </a:pPr>
                      <a:r>
                        <a:t>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1560572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8"/>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93505">
                <a:tc>
                  <a:txBody>
                    <a:bodyPr/>
                    <a:lstStyle/>
                    <a:p>
                      <a:pPr algn="ctr">
                        <a:defRPr sz="700">
                          <a:latin typeface="Nexa Bold"/>
                        </a:defRPr>
                      </a:pPr>
                      <a:r>
                        <a:t>12-14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93505">
                <a:tc>
                  <a:txBody>
                    <a:bodyPr/>
                    <a:lstStyle/>
                    <a:p>
                      <a:pPr algn="ctr">
                        <a:defRPr sz="700">
                          <a:latin typeface="Nexa Bold"/>
                        </a:defRPr>
                      </a:pPr>
                      <a:r>
                        <a:t>10-12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93505">
                <a:tc>
                  <a:txBody>
                    <a:bodyPr/>
                    <a:lstStyle/>
                    <a:p>
                      <a:pPr algn="ctr">
                        <a:defRPr sz="700">
                          <a:latin typeface="Nexa Bold"/>
                        </a:defRPr>
                      </a:pPr>
                      <a:r>
                        <a:t>2-8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93505">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93505">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93505">
                <a:tc>
                  <a:txBody>
                    <a:bodyPr/>
                    <a:lstStyle/>
                    <a:p>
                      <a:pPr algn="ctr">
                        <a:defRPr sz="700">
                          <a:latin typeface="Nexa Bold"/>
                        </a:defRPr>
                      </a:pPr>
                      <a:r>
                        <a:t>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11624290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8"/>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93505">
                <a:tc>
                  <a:txBody>
                    <a:bodyPr/>
                    <a:lstStyle/>
                    <a:p>
                      <a:pPr algn="ctr">
                        <a:defRPr sz="700">
                          <a:latin typeface="Nexa Bold"/>
                        </a:defRPr>
                      </a:pPr>
                      <a:r>
                        <a:t>12-14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93505">
                <a:tc>
                  <a:txBody>
                    <a:bodyPr/>
                    <a:lstStyle/>
                    <a:p>
                      <a:pPr algn="ctr">
                        <a:defRPr sz="700">
                          <a:latin typeface="Nexa Bold"/>
                        </a:defRPr>
                      </a:pPr>
                      <a:r>
                        <a:t>10-12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93505">
                <a:tc>
                  <a:txBody>
                    <a:bodyPr/>
                    <a:lstStyle/>
                    <a:p>
                      <a:pPr algn="ctr">
                        <a:defRPr sz="700">
                          <a:latin typeface="Nexa Bold"/>
                        </a:defRPr>
                      </a:pPr>
                      <a:r>
                        <a:t>2-8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93505">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93505">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93505">
                <a:tc>
                  <a:txBody>
                    <a:bodyPr/>
                    <a:lstStyle/>
                    <a:p>
                      <a:pPr algn="ctr">
                        <a:defRPr sz="700">
                          <a:latin typeface="Nexa Bold"/>
                        </a:defRPr>
                      </a:pPr>
                      <a:r>
                        <a:t>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2628724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8"/>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93505">
                <a:tc>
                  <a:txBody>
                    <a:bodyPr/>
                    <a:lstStyle/>
                    <a:p>
                      <a:pPr algn="ctr">
                        <a:defRPr sz="700">
                          <a:latin typeface="Nexa Bold"/>
                        </a:defRPr>
                      </a:pPr>
                      <a:r>
                        <a:t>12-14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93505">
                <a:tc>
                  <a:txBody>
                    <a:bodyPr/>
                    <a:lstStyle/>
                    <a:p>
                      <a:pPr algn="ctr">
                        <a:defRPr sz="700">
                          <a:latin typeface="Nexa Bold"/>
                        </a:defRPr>
                      </a:pPr>
                      <a:r>
                        <a:t>10-12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93505">
                <a:tc>
                  <a:txBody>
                    <a:bodyPr/>
                    <a:lstStyle/>
                    <a:p>
                      <a:pPr algn="ctr">
                        <a:defRPr sz="700">
                          <a:latin typeface="Nexa Bold"/>
                        </a:defRPr>
                      </a:pPr>
                      <a:r>
                        <a:t>2-8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93505">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93505">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93505">
                <a:tc>
                  <a:txBody>
                    <a:bodyPr/>
                    <a:lstStyle/>
                    <a:p>
                      <a:pPr algn="ctr">
                        <a:defRPr sz="700">
                          <a:latin typeface="Nexa Bold"/>
                        </a:defRPr>
                      </a:pPr>
                      <a:r>
                        <a:t>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2987522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Sector | Intermarche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8"/>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93505">
                <a:tc>
                  <a:txBody>
                    <a:bodyPr/>
                    <a:lstStyle/>
                    <a:p>
                      <a:pPr algn="ctr">
                        <a:defRPr sz="700">
                          <a:latin typeface="Nexa Bold"/>
                        </a:defRPr>
                      </a:pPr>
                      <a:r>
                        <a:t>12-14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93505">
                <a:tc>
                  <a:txBody>
                    <a:bodyPr/>
                    <a:lstStyle/>
                    <a:p>
                      <a:pPr algn="ctr">
                        <a:defRPr sz="700">
                          <a:latin typeface="Nexa Bold"/>
                        </a:defRPr>
                      </a:pPr>
                      <a:r>
                        <a:t>10-12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93505">
                <a:tc>
                  <a:txBody>
                    <a:bodyPr/>
                    <a:lstStyle/>
                    <a:p>
                      <a:pPr algn="ctr">
                        <a:defRPr sz="700">
                          <a:latin typeface="Nexa Bold"/>
                        </a:defRPr>
                      </a:pPr>
                      <a:r>
                        <a:t>2-8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93505">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93505">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93505">
                <a:tc>
                  <a:txBody>
                    <a:bodyPr/>
                    <a:lstStyle/>
                    <a:p>
                      <a:pPr algn="ctr">
                        <a:defRPr sz="700">
                          <a:latin typeface="Nexa Bold"/>
                        </a:defRPr>
                      </a:pPr>
                      <a:r>
                        <a:t>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919076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Sector | NATIONAL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8"/>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93505">
                <a:tc>
                  <a:txBody>
                    <a:bodyPr/>
                    <a:lstStyle/>
                    <a:p>
                      <a:pPr algn="ctr">
                        <a:defRPr sz="700">
                          <a:latin typeface="Nexa Bold"/>
                        </a:defRPr>
                      </a:pPr>
                      <a:r>
                        <a:t>12-14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93505">
                <a:tc>
                  <a:txBody>
                    <a:bodyPr/>
                    <a:lstStyle/>
                    <a:p>
                      <a:pPr algn="ctr">
                        <a:defRPr sz="700">
                          <a:latin typeface="Nexa Bold"/>
                        </a:defRPr>
                      </a:pPr>
                      <a:r>
                        <a:t>10-12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93505">
                <a:tc>
                  <a:txBody>
                    <a:bodyPr/>
                    <a:lstStyle/>
                    <a:p>
                      <a:pPr algn="ctr">
                        <a:defRPr sz="700">
                          <a:latin typeface="Nexa Bold"/>
                        </a:defRPr>
                      </a:pPr>
                      <a:r>
                        <a:t>2-8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93505">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93505">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93505">
                <a:tc>
                  <a:txBody>
                    <a:bodyPr/>
                    <a:lstStyle/>
                    <a:p>
                      <a:pPr algn="ctr">
                        <a:defRPr sz="700">
                          <a:latin typeface="Nexa Bold"/>
                        </a:defRPr>
                      </a:pPr>
                      <a:r>
                        <a:t>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916700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Sector | Carrefour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8"/>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93505">
                <a:tc>
                  <a:txBody>
                    <a:bodyPr/>
                    <a:lstStyle/>
                    <a:p>
                      <a:pPr algn="ctr">
                        <a:defRPr sz="700">
                          <a:latin typeface="Nexa Bold"/>
                        </a:defRPr>
                      </a:pPr>
                      <a:r>
                        <a:t>12-14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93505">
                <a:tc>
                  <a:txBody>
                    <a:bodyPr/>
                    <a:lstStyle/>
                    <a:p>
                      <a:pPr algn="ctr">
                        <a:defRPr sz="700">
                          <a:latin typeface="Nexa Bold"/>
                        </a:defRPr>
                      </a:pPr>
                      <a:r>
                        <a:t>10-12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93505">
                <a:tc>
                  <a:txBody>
                    <a:bodyPr/>
                    <a:lstStyle/>
                    <a:p>
                      <a:pPr algn="ctr">
                        <a:defRPr sz="700">
                          <a:latin typeface="Nexa Bold"/>
                        </a:defRPr>
                      </a:pPr>
                      <a:r>
                        <a:t>2-8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93505">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93505">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93505">
                <a:tc>
                  <a:txBody>
                    <a:bodyPr/>
                    <a:lstStyle/>
                    <a:p>
                      <a:pPr algn="ctr">
                        <a:defRPr sz="700">
                          <a:latin typeface="Nexa Bold"/>
                        </a:defRPr>
                      </a:pPr>
                      <a:r>
                        <a:t>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2341129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Sector | Intermarche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8"/>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93505">
                <a:tc>
                  <a:txBody>
                    <a:bodyPr/>
                    <a:lstStyle/>
                    <a:p>
                      <a:pPr algn="ctr">
                        <a:defRPr sz="700">
                          <a:latin typeface="Nexa Bold"/>
                        </a:defRPr>
                      </a:pPr>
                      <a:r>
                        <a:t>12-14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93505">
                <a:tc>
                  <a:txBody>
                    <a:bodyPr/>
                    <a:lstStyle/>
                    <a:p>
                      <a:pPr algn="ctr">
                        <a:defRPr sz="700">
                          <a:latin typeface="Nexa Bold"/>
                        </a:defRPr>
                      </a:pPr>
                      <a:r>
                        <a:t>10-12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93505">
                <a:tc>
                  <a:txBody>
                    <a:bodyPr/>
                    <a:lstStyle/>
                    <a:p>
                      <a:pPr algn="ctr">
                        <a:defRPr sz="700">
                          <a:latin typeface="Nexa Bold"/>
                        </a:defRPr>
                      </a:pPr>
                      <a:r>
                        <a:t>2-8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93505">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93505">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93505">
                <a:tc>
                  <a:txBody>
                    <a:bodyPr/>
                    <a:lstStyle/>
                    <a:p>
                      <a:pPr algn="ctr">
                        <a:defRPr sz="700">
                          <a:latin typeface="Nexa Bold"/>
                        </a:defRPr>
                      </a:pPr>
                      <a:r>
                        <a:t>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2748892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Sector | NATIONAL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8"/>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93505">
                <a:tc>
                  <a:txBody>
                    <a:bodyPr/>
                    <a:lstStyle/>
                    <a:p>
                      <a:pPr algn="ctr">
                        <a:defRPr sz="700">
                          <a:latin typeface="Nexa Bold"/>
                        </a:defRPr>
                      </a:pPr>
                      <a:r>
                        <a:t>12-14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93505">
                <a:tc>
                  <a:txBody>
                    <a:bodyPr/>
                    <a:lstStyle/>
                    <a:p>
                      <a:pPr algn="ctr">
                        <a:defRPr sz="700">
                          <a:latin typeface="Nexa Bold"/>
                        </a:defRPr>
                      </a:pPr>
                      <a:r>
                        <a:t>10-12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93505">
                <a:tc>
                  <a:txBody>
                    <a:bodyPr/>
                    <a:lstStyle/>
                    <a:p>
                      <a:pPr algn="ctr">
                        <a:defRPr sz="700">
                          <a:latin typeface="Nexa Bold"/>
                        </a:defRPr>
                      </a:pPr>
                      <a:r>
                        <a:t>2-8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93505">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93505">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93505">
                <a:tc>
                  <a:txBody>
                    <a:bodyPr/>
                    <a:lstStyle/>
                    <a:p>
                      <a:pPr algn="ctr">
                        <a:defRPr sz="700">
                          <a:latin typeface="Nexa Bold"/>
                        </a:defRPr>
                      </a:pPr>
                      <a:r>
                        <a:t>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1723598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Sector | Carrefour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8"/>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93505">
                <a:tc>
                  <a:txBody>
                    <a:bodyPr/>
                    <a:lstStyle/>
                    <a:p>
                      <a:pPr algn="ctr">
                        <a:defRPr sz="700">
                          <a:latin typeface="Nexa Bold"/>
                        </a:defRPr>
                      </a:pPr>
                      <a:r>
                        <a:t>12-14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93505">
                <a:tc>
                  <a:txBody>
                    <a:bodyPr/>
                    <a:lstStyle/>
                    <a:p>
                      <a:pPr algn="ctr">
                        <a:defRPr sz="700">
                          <a:latin typeface="Nexa Bold"/>
                        </a:defRPr>
                      </a:pPr>
                      <a:r>
                        <a:t>10-12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93505">
                <a:tc>
                  <a:txBody>
                    <a:bodyPr/>
                    <a:lstStyle/>
                    <a:p>
                      <a:pPr algn="ctr">
                        <a:defRPr sz="700">
                          <a:latin typeface="Nexa Bold"/>
                        </a:defRPr>
                      </a:pPr>
                      <a:r>
                        <a:t>2-8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93505">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93505">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93505">
                <a:tc>
                  <a:txBody>
                    <a:bodyPr/>
                    <a:lstStyle/>
                    <a:p>
                      <a:pPr algn="ctr">
                        <a:defRPr sz="700">
                          <a:latin typeface="Nexa Bold"/>
                        </a:defRPr>
                      </a:pPr>
                      <a:r>
                        <a:t>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695326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Sector | Intermarche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8"/>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93505">
                <a:tc>
                  <a:txBody>
                    <a:bodyPr/>
                    <a:lstStyle/>
                    <a:p>
                      <a:pPr algn="ctr">
                        <a:defRPr sz="700">
                          <a:latin typeface="Nexa Bold"/>
                        </a:defRPr>
                      </a:pPr>
                      <a:r>
                        <a:t>12-14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93505">
                <a:tc>
                  <a:txBody>
                    <a:bodyPr/>
                    <a:lstStyle/>
                    <a:p>
                      <a:pPr algn="ctr">
                        <a:defRPr sz="700">
                          <a:latin typeface="Nexa Bold"/>
                        </a:defRPr>
                      </a:pPr>
                      <a:r>
                        <a:t>10-12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93505">
                <a:tc>
                  <a:txBody>
                    <a:bodyPr/>
                    <a:lstStyle/>
                    <a:p>
                      <a:pPr algn="ctr">
                        <a:defRPr sz="700">
                          <a:latin typeface="Nexa Bold"/>
                        </a:defRPr>
                      </a:pPr>
                      <a:r>
                        <a:t>2-8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93505">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93505">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93505">
                <a:tc>
                  <a:txBody>
                    <a:bodyPr/>
                    <a:lstStyle/>
                    <a:p>
                      <a:pPr algn="ctr">
                        <a:defRPr sz="700">
                          <a:latin typeface="Nexa Bold"/>
                        </a:defRPr>
                      </a:pPr>
                      <a:r>
                        <a:t>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42356293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2.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39</TotalTime>
  <Words>3591</Words>
  <Application>Microsoft Office PowerPoint</Application>
  <PresentationFormat>On-screen Show (16:9)</PresentationFormat>
  <Paragraphs>1053</Paragraphs>
  <Slides>27</Slides>
  <Notes>27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8"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2025-09-10T14:35:13Z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