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ags/tag29.xml" ContentType="application/vnd.openxmlformats-officedocument.presentationml.tags+xml"/>
  <Override PartName="/ppt/notesSlides/notesSlide2.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30.xml" ContentType="application/vnd.openxmlformats-officedocument.presentationml.tags+xml"/>
  <Override PartName="/ppt/notesSlides/notesSlide3.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tags/tag31.xml" ContentType="application/vnd.openxmlformats-officedocument.presentationml.tags+xml"/>
  <Override PartName="/ppt/notesSlides/notesSlide4.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ags/tag32.xml" ContentType="application/vnd.openxmlformats-officedocument.presentationml.tags+xml"/>
  <Override PartName="/ppt/notesSlides/notesSlide5.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ppt/tags/tag33.xml" ContentType="application/vnd.openxmlformats-officedocument.presentationml.tags+xml"/>
  <Override PartName="/ppt/notesSlides/notesSlide6.xml" ContentType="application/vnd.openxmlformats-officedocument.presentationml.notesSlide+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tags/tag34.xml" ContentType="application/vnd.openxmlformats-officedocument.presentationml.tags+xml"/>
  <Override PartName="/ppt/notesSlides/notesSlide7.xml" ContentType="application/vnd.openxmlformats-officedocument.presentationml.notesSlide+xml"/>
  <Override PartName="/ppt/charts/chart19.xml" ContentType="application/vnd.openxmlformats-officedocument.drawingml.chart+xml"/>
  <Override PartName="/ppt/charts/chart20.xml" ContentType="application/vnd.openxmlformats-officedocument.drawingml.chart+xml"/>
  <Override PartName="/ppt/tags/tag35.xml" ContentType="application/vnd.openxmlformats-officedocument.presentationml.tags+xml"/>
  <Override PartName="/ppt/notesSlides/notesSlide8.xml" ContentType="application/vnd.openxmlformats-officedocument.presentationml.notesSlide+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tags/tag36.xml" ContentType="application/vnd.openxmlformats-officedocument.presentationml.tags+xml"/>
  <Override PartName="/ppt/notesSlides/notesSlide9.xml" ContentType="application/vnd.openxmlformats-officedocument.presentationml.notesSlide+xml"/>
  <Override PartName="/ppt/charts/chart25.xml" ContentType="application/vnd.openxmlformats-officedocument.drawingml.chart+xml"/>
  <Override PartName="/ppt/charts/chart26.xml" ContentType="application/vnd.openxmlformats-officedocument.drawingml.chart+xml"/>
  <Override PartName="/ppt/tags/tag37.xml" ContentType="application/vnd.openxmlformats-officedocument.presentationml.tags+xml"/>
  <Override PartName="/ppt/notesSlides/notesSlide10.xml" ContentType="application/vnd.openxmlformats-officedocument.presentationml.notesSlide+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tags/tag38.xml" ContentType="application/vnd.openxmlformats-officedocument.presentationml.tags+xml"/>
  <Override PartName="/ppt/notesSlides/notesSlide11.xml" ContentType="application/vnd.openxmlformats-officedocument.presentationml.notesSlide+xml"/>
  <Override PartName="/ppt/charts/chart31.xml" ContentType="application/vnd.openxmlformats-officedocument.drawingml.chart+xml"/>
  <Override PartName="/ppt/charts/chart32.xml" ContentType="application/vnd.openxmlformats-officedocument.drawingml.chart+xml"/>
  <Override PartName="/ppt/tags/tag39.xml" ContentType="application/vnd.openxmlformats-officedocument.presentationml.tags+xml"/>
  <Override PartName="/ppt/notesSlides/notesSlide12.xml" ContentType="application/vnd.openxmlformats-officedocument.presentationml.notesSlide+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tags/tag40.xml" ContentType="application/vnd.openxmlformats-officedocument.presentationml.tags+xml"/>
  <Override PartName="/ppt/notesSlides/notesSlide13.xml" ContentType="application/vnd.openxmlformats-officedocument.presentationml.notesSlide+xml"/>
  <Override PartName="/ppt/charts/chart37.xml" ContentType="application/vnd.openxmlformats-officedocument.drawingml.chart+xml"/>
  <Override PartName="/ppt/charts/chart38.xml" ContentType="application/vnd.openxmlformats-officedocument.drawingml.chart+xml"/>
  <Override PartName="/ppt/tags/tag41.xml" ContentType="application/vnd.openxmlformats-officedocument.presentationml.tags+xml"/>
  <Override PartName="/ppt/notesSlides/notesSlide14.xml" ContentType="application/vnd.openxmlformats-officedocument.presentationml.notesSlide+xml"/>
  <Override PartName="/ppt/charts/chart39.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tags/tag42.xml" ContentType="application/vnd.openxmlformats-officedocument.presentationml.tags+xml"/>
  <Override PartName="/ppt/notesSlides/notesSlide15.xml" ContentType="application/vnd.openxmlformats-officedocument.presentationml.notesSlide+xml"/>
  <Override PartName="/ppt/charts/chart43.xml" ContentType="application/vnd.openxmlformats-officedocument.drawingml.chart+xml"/>
  <Override PartName="/ppt/charts/chart44.xml" ContentType="application/vnd.openxmlformats-officedocument.drawingml.chart+xml"/>
  <Override PartName="/ppt/tags/tag43.xml" ContentType="application/vnd.openxmlformats-officedocument.presentationml.tags+xml"/>
  <Override PartName="/ppt/notesSlides/notesSlide16.xml" ContentType="application/vnd.openxmlformats-officedocument.presentationml.notesSlide+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tags/tag44.xml" ContentType="application/vnd.openxmlformats-officedocument.presentationml.tags+xml"/>
  <Override PartName="/ppt/notesSlides/notesSlide17.xml" ContentType="application/vnd.openxmlformats-officedocument.presentationml.notesSlide+xml"/>
  <Override PartName="/ppt/charts/chart49.xml" ContentType="application/vnd.openxmlformats-officedocument.drawingml.chart+xml"/>
  <Override PartName="/ppt/charts/chart50.xml" ContentType="application/vnd.openxmlformats-officedocument.drawingml.chart+xml"/>
  <Override PartName="/ppt/tags/tag45.xml" ContentType="application/vnd.openxmlformats-officedocument.presentationml.tags+xml"/>
  <Override PartName="/ppt/notesSlides/notesSlide18.xml" ContentType="application/vnd.openxmlformats-officedocument.presentationml.notesSlide+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tags/tag46.xml" ContentType="application/vnd.openxmlformats-officedocument.presentationml.tags+xml"/>
  <Override PartName="/ppt/notesSlides/notesSlide19.xml" ContentType="application/vnd.openxmlformats-officedocument.presentationml.notesSlide+xml"/>
  <Override PartName="/ppt/charts/chart55.xml" ContentType="application/vnd.openxmlformats-officedocument.drawingml.chart+xml"/>
  <Override PartName="/ppt/charts/chart56.xml" ContentType="application/vnd.openxmlformats-officedocument.drawingml.chart+xml"/>
  <Override PartName="/ppt/tags/tag47.xml" ContentType="application/vnd.openxmlformats-officedocument.presentationml.tags+xml"/>
  <Override PartName="/ppt/notesSlides/notesSlide20.xml" ContentType="application/vnd.openxmlformats-officedocument.presentationml.notesSlide+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0.xml" ContentType="application/vnd.openxmlformats-officedocument.drawingml.chart+xml"/>
  <Override PartName="/ppt/tags/tag48.xml" ContentType="application/vnd.openxmlformats-officedocument.presentationml.tags+xml"/>
  <Override PartName="/ppt/notesSlides/notesSlide21.xml" ContentType="application/vnd.openxmlformats-officedocument.presentationml.notesSlide+xml"/>
  <Override PartName="/ppt/charts/chart61.xml" ContentType="application/vnd.openxmlformats-officedocument.drawingml.chart+xml"/>
  <Override PartName="/ppt/charts/chart62.xml" ContentType="application/vnd.openxmlformats-officedocument.drawingml.chart+xml"/>
  <Override PartName="/ppt/tags/tag49.xml" ContentType="application/vnd.openxmlformats-officedocument.presentationml.tags+xml"/>
  <Override PartName="/ppt/notesSlides/notesSlide22.xml" ContentType="application/vnd.openxmlformats-officedocument.presentationml.notesSlide+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tags/tag50.xml" ContentType="application/vnd.openxmlformats-officedocument.presentationml.tags+xml"/>
  <Override PartName="/ppt/notesSlides/notesSlide23.xml" ContentType="application/vnd.openxmlformats-officedocument.presentationml.notesSlide+xml"/>
  <Override PartName="/ppt/charts/chart67.xml" ContentType="application/vnd.openxmlformats-officedocument.drawingml.chart+xml"/>
  <Override PartName="/ppt/charts/chart68.xml" ContentType="application/vnd.openxmlformats-officedocument.drawingml.chart+xml"/>
  <Override PartName="/ppt/tags/tag51.xml" ContentType="application/vnd.openxmlformats-officedocument.presentationml.tags+xml"/>
  <Override PartName="/ppt/notesSlides/notesSlide24.xml" ContentType="application/vnd.openxmlformats-officedocument.presentationml.notesSlide+xml"/>
  <Override PartName="/ppt/charts/chart69.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tags/tag52.xml" ContentType="application/vnd.openxmlformats-officedocument.presentationml.tags+xml"/>
  <Override PartName="/ppt/notesSlides/notesSlide25.xml" ContentType="application/vnd.openxmlformats-officedocument.presentationml.notesSlide+xml"/>
  <Override PartName="/ppt/charts/chart73.xml" ContentType="application/vnd.openxmlformats-officedocument.drawingml.chart+xml"/>
  <Override PartName="/ppt/charts/chart74.xml" ContentType="application/vnd.openxmlformats-officedocument.drawingml.chart+xml"/>
  <Override PartName="/ppt/tags/tag53.xml" ContentType="application/vnd.openxmlformats-officedocument.presentationml.tags+xml"/>
  <Override PartName="/ppt/notesSlides/notesSlide26.xml" ContentType="application/vnd.openxmlformats-officedocument.presentationml.notesSlide+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tags/tag54.xml" ContentType="application/vnd.openxmlformats-officedocument.presentationml.tags+xml"/>
  <Override PartName="/ppt/notesSlides/notesSlide27.xml" ContentType="application/vnd.openxmlformats-officedocument.presentationml.notesSlide+xml"/>
  <Override PartName="/ppt/charts/chart79.xml" ContentType="application/vnd.openxmlformats-officedocument.drawingml.chart+xml"/>
  <Override PartName="/ppt/charts/chart80.xml" ContentType="application/vnd.openxmlformats-officedocument.drawingml.chart+xml"/>
  <Override PartName="/ppt/tags/tag55.xml" ContentType="application/vnd.openxmlformats-officedocument.presentationml.tags+xml"/>
  <Override PartName="/ppt/notesSlides/notesSlide28.xml" ContentType="application/vnd.openxmlformats-officedocument.presentationml.notesSlide+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tags/tag56.xml" ContentType="application/vnd.openxmlformats-officedocument.presentationml.tags+xml"/>
  <Override PartName="/ppt/notesSlides/notesSlide29.xml" ContentType="application/vnd.openxmlformats-officedocument.presentationml.notesSlide+xml"/>
  <Override PartName="/ppt/charts/chart85.xml" ContentType="application/vnd.openxmlformats-officedocument.drawingml.chart+xml"/>
  <Override PartName="/ppt/charts/chart86.xml" ContentType="application/vnd.openxmlformats-officedocument.drawingml.chart+xml"/>
  <Override PartName="/ppt/tags/tag57.xml" ContentType="application/vnd.openxmlformats-officedocument.presentationml.tags+xml"/>
  <Override PartName="/ppt/notesSlides/notesSlide30.xml" ContentType="application/vnd.openxmlformats-officedocument.presentationml.notesSlide+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0.xml" ContentType="application/vnd.openxmlformats-officedocument.drawingml.chart+xml"/>
  <Override PartName="/ppt/tags/tag58.xml" ContentType="application/vnd.openxmlformats-officedocument.presentationml.tags+xml"/>
  <Override PartName="/ppt/notesSlides/notesSlide31.xml" ContentType="application/vnd.openxmlformats-officedocument.presentationml.notesSlide+xml"/>
  <Override PartName="/ppt/charts/chart91.xml" ContentType="application/vnd.openxmlformats-officedocument.drawingml.chart+xml"/>
  <Override PartName="/ppt/charts/chart92.xml" ContentType="application/vnd.openxmlformats-officedocument.drawingml.chart+xml"/>
  <Override PartName="/ppt/tags/tag59.xml" ContentType="application/vnd.openxmlformats-officedocument.presentationml.tags+xml"/>
  <Override PartName="/ppt/notesSlides/notesSlide32.xml" ContentType="application/vnd.openxmlformats-officedocument.presentationml.notesSlide+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tags/tag60.xml" ContentType="application/vnd.openxmlformats-officedocument.presentationml.tags+xml"/>
  <Override PartName="/ppt/notesSlides/notesSlide33.xml" ContentType="application/vnd.openxmlformats-officedocument.presentationml.notesSlide+xml"/>
  <Override PartName="/ppt/charts/chart97.xml" ContentType="application/vnd.openxmlformats-officedocument.drawingml.chart+xml"/>
  <Override PartName="/ppt/charts/chart98.xml" ContentType="application/vnd.openxmlformats-officedocument.drawingml.chart+xml"/>
  <Override PartName="/ppt/tags/tag61.xml" ContentType="application/vnd.openxmlformats-officedocument.presentationml.tags+xml"/>
  <Override PartName="/ppt/notesSlides/notesSlide34.xml" ContentType="application/vnd.openxmlformats-officedocument.presentationml.notesSlide+xml"/>
  <Override PartName="/ppt/charts/chart99.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tags/tag62.xml" ContentType="application/vnd.openxmlformats-officedocument.presentationml.tags+xml"/>
  <Override PartName="/ppt/notesSlides/notesSlide35.xml" ContentType="application/vnd.openxmlformats-officedocument.presentationml.notesSlide+xml"/>
  <Override PartName="/ppt/charts/chart103.xml" ContentType="application/vnd.openxmlformats-officedocument.drawingml.chart+xml"/>
  <Override PartName="/ppt/charts/chart104.xml" ContentType="application/vnd.openxmlformats-officedocument.drawingml.chart+xml"/>
  <Override PartName="/ppt/tags/tag63.xml" ContentType="application/vnd.openxmlformats-officedocument.presentationml.tags+xml"/>
  <Override PartName="/ppt/notesSlides/notesSlide36.xml" ContentType="application/vnd.openxmlformats-officedocument.presentationml.notesSlide+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tags/tag64.xml" ContentType="application/vnd.openxmlformats-officedocument.presentationml.tags+xml"/>
  <Override PartName="/ppt/notesSlides/notesSlide37.xml" ContentType="application/vnd.openxmlformats-officedocument.presentationml.notesSlide+xml"/>
  <Override PartName="/ppt/charts/chart109.xml" ContentType="application/vnd.openxmlformats-officedocument.drawingml.chart+xml"/>
  <Override PartName="/ppt/charts/chart110.xml" ContentType="application/vnd.openxmlformats-officedocument.drawingml.chart+xml"/>
  <Override PartName="/ppt/tags/tag65.xml" ContentType="application/vnd.openxmlformats-officedocument.presentationml.tags+xml"/>
  <Override PartName="/ppt/notesSlides/notesSlide38.xml" ContentType="application/vnd.openxmlformats-officedocument.presentationml.notesSlide+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tags/tag66.xml" ContentType="application/vnd.openxmlformats-officedocument.presentationml.tags+xml"/>
  <Override PartName="/ppt/notesSlides/notesSlide39.xml" ContentType="application/vnd.openxmlformats-officedocument.presentationml.notesSlide+xml"/>
  <Override PartName="/ppt/charts/chart115.xml" ContentType="application/vnd.openxmlformats-officedocument.drawingml.chart+xml"/>
  <Override PartName="/ppt/charts/chart116.xml" ContentType="application/vnd.openxmlformats-officedocument.drawingml.chart+xml"/>
  <Override PartName="/ppt/tags/tag67.xml" ContentType="application/vnd.openxmlformats-officedocument.presentationml.tags+xml"/>
  <Override PartName="/ppt/notesSlides/notesSlide40.xml" ContentType="application/vnd.openxmlformats-officedocument.presentationml.notesSlide+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0.xml" ContentType="application/vnd.openxmlformats-officedocument.drawingml.chart+xml"/>
  <Override PartName="/ppt/tags/tag68.xml" ContentType="application/vnd.openxmlformats-officedocument.presentationml.tags+xml"/>
  <Override PartName="/ppt/notesSlides/notesSlide41.xml" ContentType="application/vnd.openxmlformats-officedocument.presentationml.notesSlide+xml"/>
  <Override PartName="/ppt/charts/chart121.xml" ContentType="application/vnd.openxmlformats-officedocument.drawingml.chart+xml"/>
  <Override PartName="/ppt/charts/chart122.xml" ContentType="application/vnd.openxmlformats-officedocument.drawingml.chart+xml"/>
  <Override PartName="/ppt/tags/tag69.xml" ContentType="application/vnd.openxmlformats-officedocument.presentationml.tags+xml"/>
  <Override PartName="/ppt/notesSlides/notesSlide42.xml" ContentType="application/vnd.openxmlformats-officedocument.presentationml.notesSlide+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tags/tag70.xml" ContentType="application/vnd.openxmlformats-officedocument.presentationml.tags+xml"/>
  <Override PartName="/ppt/notesSlides/notesSlide43.xml" ContentType="application/vnd.openxmlformats-officedocument.presentationml.notesSlide+xml"/>
  <Override PartName="/ppt/charts/chart127.xml" ContentType="application/vnd.openxmlformats-officedocument.drawingml.chart+xml"/>
  <Override PartName="/ppt/charts/chart128.xml" ContentType="application/vnd.openxmlformats-officedocument.drawingml.chart+xml"/>
  <Override PartName="/ppt/tags/tag71.xml" ContentType="application/vnd.openxmlformats-officedocument.presentationml.tags+xml"/>
  <Override PartName="/ppt/notesSlides/notesSlide44.xml" ContentType="application/vnd.openxmlformats-officedocument.presentationml.notesSlide+xml"/>
  <Override PartName="/ppt/charts/chart129.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tags/tag72.xml" ContentType="application/vnd.openxmlformats-officedocument.presentationml.tags+xml"/>
  <Override PartName="/ppt/notesSlides/notesSlide45.xml" ContentType="application/vnd.openxmlformats-officedocument.presentationml.notesSlide+xml"/>
  <Override PartName="/ppt/charts/chart133.xml" ContentType="application/vnd.openxmlformats-officedocument.drawingml.chart+xml"/>
  <Override PartName="/ppt/charts/chart134.xml" ContentType="application/vnd.openxmlformats-officedocument.drawingml.chart+xml"/>
  <Override PartName="/ppt/tags/tag73.xml" ContentType="application/vnd.openxmlformats-officedocument.presentationml.tags+xml"/>
  <Override PartName="/ppt/notesSlides/notesSlide46.xml" ContentType="application/vnd.openxmlformats-officedocument.presentationml.notesSlide+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tags/tag74.xml" ContentType="application/vnd.openxmlformats-officedocument.presentationml.tags+xml"/>
  <Override PartName="/ppt/notesSlides/notesSlide47.xml" ContentType="application/vnd.openxmlformats-officedocument.presentationml.notesSlide+xml"/>
  <Override PartName="/ppt/charts/chart139.xml" ContentType="application/vnd.openxmlformats-officedocument.drawingml.chart+xml"/>
  <Override PartName="/ppt/charts/chart140.xml" ContentType="application/vnd.openxmlformats-officedocument.drawingml.chart+xml"/>
  <Override PartName="/ppt/tags/tag75.xml" ContentType="application/vnd.openxmlformats-officedocument.presentationml.tags+xml"/>
  <Override PartName="/ppt/notesSlides/notesSlide48.xml" ContentType="application/vnd.openxmlformats-officedocument.presentationml.notesSlide+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tags/tag76.xml" ContentType="application/vnd.openxmlformats-officedocument.presentationml.tags+xml"/>
  <Override PartName="/ppt/notesSlides/notesSlide49.xml" ContentType="application/vnd.openxmlformats-officedocument.presentationml.notesSlide+xml"/>
  <Override PartName="/ppt/charts/chart145.xml" ContentType="application/vnd.openxmlformats-officedocument.drawingml.chart+xml"/>
  <Override PartName="/ppt/charts/chart146.xml" ContentType="application/vnd.openxmlformats-officedocument.drawingml.chart+xml"/>
  <Override PartName="/ppt/tags/tag77.xml" ContentType="application/vnd.openxmlformats-officedocument.presentationml.tags+xml"/>
  <Override PartName="/ppt/notesSlides/notesSlide50.xml" ContentType="application/vnd.openxmlformats-officedocument.presentationml.notesSlide+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0.xml" ContentType="application/vnd.openxmlformats-officedocument.drawingml.chart+xml"/>
  <Override PartName="/ppt/tags/tag78.xml" ContentType="application/vnd.openxmlformats-officedocument.presentationml.tags+xml"/>
  <Override PartName="/ppt/notesSlides/notesSlide51.xml" ContentType="application/vnd.openxmlformats-officedocument.presentationml.notesSlide+xml"/>
  <Override PartName="/ppt/charts/chart151.xml" ContentType="application/vnd.openxmlformats-officedocument.drawingml.chart+xml"/>
  <Override PartName="/ppt/charts/chart152.xml" ContentType="application/vnd.openxmlformats-officedocument.drawingml.chart+xml"/>
  <Override PartName="/ppt/tags/tag79.xml" ContentType="application/vnd.openxmlformats-officedocument.presentationml.tags+xml"/>
  <Override PartName="/ppt/notesSlides/notesSlide52.xml" ContentType="application/vnd.openxmlformats-officedocument.presentationml.notesSlide+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tags/tag80.xml" ContentType="application/vnd.openxmlformats-officedocument.presentationml.tags+xml"/>
  <Override PartName="/ppt/notesSlides/notesSlide53.xml" ContentType="application/vnd.openxmlformats-officedocument.presentationml.notesSlide+xml"/>
  <Override PartName="/ppt/charts/chart157.xml" ContentType="application/vnd.openxmlformats-officedocument.drawingml.chart+xml"/>
  <Override PartName="/ppt/charts/chart158.xml" ContentType="application/vnd.openxmlformats-officedocument.drawingml.chart+xml"/>
  <Override PartName="/ppt/tags/tag81.xml" ContentType="application/vnd.openxmlformats-officedocument.presentationml.tags+xml"/>
  <Override PartName="/ppt/notesSlides/notesSlide54.xml" ContentType="application/vnd.openxmlformats-officedocument.presentationml.notesSlide+xml"/>
  <Override PartName="/ppt/charts/chart159.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tags/tag82.xml" ContentType="application/vnd.openxmlformats-officedocument.presentationml.tags+xml"/>
  <Override PartName="/ppt/notesSlides/notesSlide55.xml" ContentType="application/vnd.openxmlformats-officedocument.presentationml.notesSlide+xml"/>
  <Override PartName="/ppt/charts/chart163.xml" ContentType="application/vnd.openxmlformats-officedocument.drawingml.chart+xml"/>
  <Override PartName="/ppt/charts/chart164.xml" ContentType="application/vnd.openxmlformats-officedocument.drawingml.chart+xml"/>
  <Override PartName="/ppt/tags/tag83.xml" ContentType="application/vnd.openxmlformats-officedocument.presentationml.tags+xml"/>
  <Override PartName="/ppt/notesSlides/notesSlide56.xml" ContentType="application/vnd.openxmlformats-officedocument.presentationml.notesSlide+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tags/tag84.xml" ContentType="application/vnd.openxmlformats-officedocument.presentationml.tags+xml"/>
  <Override PartName="/ppt/notesSlides/notesSlide57.xml" ContentType="application/vnd.openxmlformats-officedocument.presentationml.notesSlide+xml"/>
  <Override PartName="/ppt/charts/chart169.xml" ContentType="application/vnd.openxmlformats-officedocument.drawingml.chart+xml"/>
  <Override PartName="/ppt/charts/chart170.xml" ContentType="application/vnd.openxmlformats-officedocument.drawingml.chart+xml"/>
  <Override PartName="/ppt/tags/tag85.xml" ContentType="application/vnd.openxmlformats-officedocument.presentationml.tags+xml"/>
  <Override PartName="/ppt/notesSlides/notesSlide58.xml" ContentType="application/vnd.openxmlformats-officedocument.presentationml.notesSlide+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tags/tag86.xml" ContentType="application/vnd.openxmlformats-officedocument.presentationml.tags+xml"/>
  <Override PartName="/ppt/notesSlides/notesSlide59.xml" ContentType="application/vnd.openxmlformats-officedocument.presentationml.notesSlide+xml"/>
  <Override PartName="/ppt/charts/chart175.xml" ContentType="application/vnd.openxmlformats-officedocument.drawingml.chart+xml"/>
  <Override PartName="/ppt/charts/chart176.xml" ContentType="application/vnd.openxmlformats-officedocument.drawingml.chart+xml"/>
  <Override PartName="/ppt/tags/tag87.xml" ContentType="application/vnd.openxmlformats-officedocument.presentationml.tags+xml"/>
  <Override PartName="/ppt/notesSlides/notesSlide60.xml" ContentType="application/vnd.openxmlformats-officedocument.presentationml.notesSlide+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0.xml" ContentType="application/vnd.openxmlformats-officedocument.drawingml.chart+xml"/>
  <Override PartName="/ppt/tags/tag88.xml" ContentType="application/vnd.openxmlformats-officedocument.presentationml.tags+xml"/>
  <Override PartName="/ppt/notesSlides/notesSlide61.xml" ContentType="application/vnd.openxmlformats-officedocument.presentationml.notesSlide+xml"/>
  <Override PartName="/ppt/charts/chart181.xml" ContentType="application/vnd.openxmlformats-officedocument.drawingml.chart+xml"/>
  <Override PartName="/ppt/charts/chart182.xml" ContentType="application/vnd.openxmlformats-officedocument.drawingml.chart+xml"/>
  <Override PartName="/ppt/tags/tag89.xml" ContentType="application/vnd.openxmlformats-officedocument.presentationml.tags+xml"/>
  <Override PartName="/ppt/notesSlides/notesSlide62.xml" ContentType="application/vnd.openxmlformats-officedocument.presentationml.notesSlide+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tags/tag90.xml" ContentType="application/vnd.openxmlformats-officedocument.presentationml.tags+xml"/>
  <Override PartName="/ppt/notesSlides/notesSlide63.xml" ContentType="application/vnd.openxmlformats-officedocument.presentationml.notesSlide+xml"/>
  <Override PartName="/ppt/charts/chart187.xml" ContentType="application/vnd.openxmlformats-officedocument.drawingml.chart+xml"/>
  <Override PartName="/ppt/charts/chart188.xml" ContentType="application/vnd.openxmlformats-officedocument.drawingml.chart+xml"/>
  <Override PartName="/ppt/tags/tag91.xml" ContentType="application/vnd.openxmlformats-officedocument.presentationml.tags+xml"/>
  <Override PartName="/ppt/notesSlides/notesSlide64.xml" ContentType="application/vnd.openxmlformats-officedocument.presentationml.notesSlide+xml"/>
  <Override PartName="/ppt/charts/chart18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tags/tag92.xml" ContentType="application/vnd.openxmlformats-officedocument.presentationml.tags+xml"/>
  <Override PartName="/ppt/notesSlides/notesSlide65.xml" ContentType="application/vnd.openxmlformats-officedocument.presentationml.notesSlide+xml"/>
  <Override PartName="/ppt/charts/chart193.xml" ContentType="application/vnd.openxmlformats-officedocument.drawingml.chart+xml"/>
  <Override PartName="/ppt/charts/chart194.xml" ContentType="application/vnd.openxmlformats-officedocument.drawingml.chart+xml"/>
  <Override PartName="/ppt/tags/tag93.xml" ContentType="application/vnd.openxmlformats-officedocument.presentationml.tags+xml"/>
  <Override PartName="/ppt/notesSlides/notesSlide66.xml" ContentType="application/vnd.openxmlformats-officedocument.presentationml.notesSlide+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71"/>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 id="2147475200" r:id="rId32"/>
    <p:sldId id="2147475201" r:id="rId33"/>
    <p:sldId id="2147475202" r:id="rId34"/>
    <p:sldId id="2147475203" r:id="rId35"/>
    <p:sldId id="2147475204" r:id="rId36"/>
    <p:sldId id="2147475205" r:id="rId37"/>
    <p:sldId id="2147475206" r:id="rId38"/>
    <p:sldId id="2147475207" r:id="rId39"/>
    <p:sldId id="2147475208" r:id="rId40"/>
    <p:sldId id="2147475209" r:id="rId41"/>
    <p:sldId id="2147475210" r:id="rId42"/>
    <p:sldId id="2147475211" r:id="rId43"/>
    <p:sldId id="2147475212" r:id="rId44"/>
    <p:sldId id="2147475213" r:id="rId45"/>
    <p:sldId id="2147475214" r:id="rId46"/>
    <p:sldId id="2147475215" r:id="rId47"/>
    <p:sldId id="2147475216" r:id="rId48"/>
    <p:sldId id="2147475217" r:id="rId49"/>
    <p:sldId id="2147475218" r:id="rId50"/>
    <p:sldId id="2147475219" r:id="rId51"/>
    <p:sldId id="2147475220" r:id="rId52"/>
    <p:sldId id="2147475221" r:id="rId53"/>
    <p:sldId id="2147475222" r:id="rId54"/>
    <p:sldId id="2147475223" r:id="rId55"/>
    <p:sldId id="2147475224" r:id="rId56"/>
    <p:sldId id="2147475225" r:id="rId57"/>
    <p:sldId id="2147475226" r:id="rId58"/>
    <p:sldId id="2147475227" r:id="rId59"/>
    <p:sldId id="2147475228" r:id="rId60"/>
    <p:sldId id="2147475229" r:id="rId61"/>
    <p:sldId id="2147475230" r:id="rId62"/>
    <p:sldId id="2147475231" r:id="rId63"/>
    <p:sldId id="2147475232" r:id="rId64"/>
    <p:sldId id="2147475233" r:id="rId65"/>
    <p:sldId id="2147475234" r:id="rId66"/>
    <p:sldId id="2147475235" r:id="rId67"/>
    <p:sldId id="2147475236" r:id="rId68"/>
    <p:sldId id="2147475237" r:id="rId69"/>
    <p:sldId id="2147475238" r:id="rId7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Retailer By Category" id="{028079C5-1C0E-4272-ABF8-714A01158688}">
          <p14:sldIdLst>
            <p14:sldId id="2147475173"/>
            <p14:sldId id="2147475174"/>
            <p14:sldId id="2147475175"/>
            <p14:sldId id="2147475176"/>
            <p14:sldId id="2147475177"/>
            <p14:sldId id="2147475178"/>
          </p14:sldIdLst>
        </p14:section>
        <p14:section name="Brackets By Retailer By Sector" id="{BD90F3E3-A5B9-4BF3-99E7-0D45EFE1BB2F}">
          <p14:sldIdLst>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Lst>
        </p14:section>
        <p14:section name="Brackets By Retailer By Segment" id="{A8584647-A5F1-4B2D-BE61-485815C1A46F}">
          <p14:sldIdLst>
            <p14:sldId id="2147475197"/>
            <p14:sldId id="2147475198"/>
            <p14:sldId id="2147475199"/>
            <p14:sldId id="2147475200"/>
            <p14:sldId id="2147475201"/>
            <p14:sldId id="2147475202"/>
            <p14:sldId id="2147475203"/>
            <p14:sldId id="2147475204"/>
            <p14:sldId id="2147475205"/>
            <p14:sldId id="2147475206"/>
            <p14:sldId id="2147475207"/>
            <p14:sldId id="2147475208"/>
            <p14:sldId id="2147475209"/>
            <p14:sldId id="2147475210"/>
            <p14:sldId id="2147475211"/>
            <p14:sldId id="2147475212"/>
            <p14:sldId id="2147475213"/>
            <p14:sldId id="2147475214"/>
            <p14:sldId id="2147475215"/>
            <p14:sldId id="2147475216"/>
            <p14:sldId id="2147475217"/>
            <p14:sldId id="2147475218"/>
            <p14:sldId id="2147475219"/>
            <p14:sldId id="2147475220"/>
            <p14:sldId id="2147475221"/>
            <p14:sldId id="2147475222"/>
            <p14:sldId id="2147475223"/>
            <p14:sldId id="2147475224"/>
            <p14:sldId id="2147475225"/>
            <p14:sldId id="2147475226"/>
            <p14:sldId id="2147475227"/>
            <p14:sldId id="2147475228"/>
            <p14:sldId id="2147475229"/>
            <p14:sldId id="2147475230"/>
            <p14:sldId id="2147475231"/>
            <p14:sldId id="2147475232"/>
            <p14:sldId id="2147475233"/>
            <p14:sldId id="2147475234"/>
            <p14:sldId id="2147475235"/>
            <p14:sldId id="2147475236"/>
            <p14:sldId id="2147475237"/>
            <p14:sldId id="2147475238"/>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51" d="100"/>
          <a:sy n="51" d="100"/>
        </p:scale>
        <p:origin x="66" y="420"/>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microsoft.com/office/2018/10/relationships/authors" Target="author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2.7122140355978725E-2</c:v>
                </c:pt>
                <c:pt idx="1">
                  <c:v>5.5754557902565078E-3</c:v>
                </c:pt>
                <c:pt idx="2">
                  <c:v>6.814721198565897E-2</c:v>
                </c:pt>
                <c:pt idx="3">
                  <c:v>0.11028045551334936</c:v>
                </c:pt>
                <c:pt idx="4">
                  <c:v>1.7387101469783731E-2</c:v>
                </c:pt>
                <c:pt idx="5">
                  <c:v>0.20733639545642582</c:v>
                </c:pt>
                <c:pt idx="6">
                  <c:v>2.6923792213839906E-2</c:v>
                </c:pt>
                <c:pt idx="7">
                  <c:v>5.1957357396912048E-2</c:v>
                </c:pt>
                <c:pt idx="8">
                  <c:v>0.33084619978805307</c:v>
                </c:pt>
                <c:pt idx="9">
                  <c:v>0.12682383401021838</c:v>
                </c:pt>
                <c:pt idx="10">
                  <c:v>2.6739845540273522E-2</c:v>
                </c:pt>
                <c:pt idx="11">
                  <c:v>8.0540545507086861E-4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2">
                  <c:v>1.0812154895849335E-2</c:v>
                </c:pt>
                <c:pt idx="3">
                  <c:v>5.3404629914445435E-3</c:v>
                </c:pt>
                <c:pt idx="5">
                  <c:v>7.061419370462419E-4</c:v>
                </c:pt>
                <c:pt idx="8">
                  <c:v>7.9589139735811946E-3</c:v>
                </c:pt>
                <c:pt idx="9">
                  <c:v>1.404894882633837E-3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1">
                  <c:v>3.2845213709128342E-3</c:v>
                </c:pt>
                <c:pt idx="4">
                  <c:v>9.7217668156847847E-2</c:v>
                </c:pt>
                <c:pt idx="6">
                  <c:v>0.19111521943318921</c:v>
                </c:pt>
                <c:pt idx="7">
                  <c:v>0.56736849062265338</c:v>
                </c:pt>
                <c:pt idx="8">
                  <c:v>3.4411113190741596E-3</c:v>
                </c:pt>
                <c:pt idx="10">
                  <c:v>0.10745682504514192</c:v>
                </c:pt>
                <c:pt idx="11">
                  <c:v>3.0022060632633692E-2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1">
                  <c:v>1.1365210675183357E-3</c:v>
                </c:pt>
                <c:pt idx="3">
                  <c:v>4.8473048402440178E-3</c:v>
                </c:pt>
                <c:pt idx="5">
                  <c:v>3.061400700725753E-2</c:v>
                </c:pt>
                <c:pt idx="7">
                  <c:v>0.18532018079823825</c:v>
                </c:pt>
                <c:pt idx="8">
                  <c:v>0.70489681660115278</c:v>
                </c:pt>
                <c:pt idx="9">
                  <c:v>6.0781943016946591E-3</c:v>
                </c:pt>
                <c:pt idx="10">
                  <c:v>6.6737756998520831E-2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6.9766865028658774E-4</c:v>
                </c:pt>
                <c:pt idx="1">
                  <c:v>1.4491880932194251E-3</c:v>
                </c:pt>
                <c:pt idx="3">
                  <c:v>4.4576960941318028E-3</c:v>
                </c:pt>
                <c:pt idx="5">
                  <c:v>3.0277145264557645E-2</c:v>
                </c:pt>
                <c:pt idx="7">
                  <c:v>0.13449200745841194</c:v>
                </c:pt>
                <c:pt idx="8">
                  <c:v>0.70390349968817845</c:v>
                </c:pt>
                <c:pt idx="9">
                  <c:v>1.0069558173919621E-2</c:v>
                </c:pt>
                <c:pt idx="10">
                  <c:v>0.11465323657729454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5">
                  <c:v>4.3253304601556915E-2</c:v>
                </c:pt>
                <c:pt idx="8">
                  <c:v>0.86281742512960802</c:v>
                </c:pt>
                <c:pt idx="9">
                  <c:v>9.3366044849054447E-2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2.9517962603237375E-2</c:v>
                </c:pt>
                <c:pt idx="1">
                  <c:v>0.15609582739574643</c:v>
                </c:pt>
                <c:pt idx="4">
                  <c:v>2.4981692301340005E-2</c:v>
                </c:pt>
                <c:pt idx="6">
                  <c:v>0.33239380805694496</c:v>
                </c:pt>
                <c:pt idx="7">
                  <c:v>0.44152779138195869</c:v>
                </c:pt>
                <c:pt idx="10">
                  <c:v>1.5421098143988732E-2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2.9228917147230055E-2</c:v>
                </c:pt>
                <c:pt idx="2">
                  <c:v>8.8026111166818521E-2</c:v>
                </c:pt>
                <c:pt idx="3">
                  <c:v>0.14262715024337333</c:v>
                </c:pt>
                <c:pt idx="5">
                  <c:v>0.22104468597369087</c:v>
                </c:pt>
                <c:pt idx="6">
                  <c:v>9.693855530901747E-4</c:v>
                </c:pt>
                <c:pt idx="7">
                  <c:v>1.866192861775446E-3</c:v>
                </c:pt>
                <c:pt idx="8">
                  <c:v>0.36373832536069917</c:v>
                </c:pt>
                <c:pt idx="9">
                  <c:v>0.14790646668867971</c:v>
                </c:pt>
                <c:pt idx="11">
                  <c:v>3.8765162308540694E-3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6.295936018988206E-2</c:v>
                </c:pt>
                <c:pt idx="1">
                  <c:v>0.15937207117371918</c:v>
                </c:pt>
                <c:pt idx="4">
                  <c:v>3.7684488257838142E-2</c:v>
                </c:pt>
                <c:pt idx="6">
                  <c:v>0.26112921429863634</c:v>
                </c:pt>
                <c:pt idx="7">
                  <c:v>0.46450291190561643</c:v>
                </c:pt>
                <c:pt idx="10">
                  <c:v>1.435125678176884E-2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1.7240477465735825E-3</c:v>
                </c:pt>
                <c:pt idx="2">
                  <c:v>0.13191205784668772</c:v>
                </c:pt>
                <c:pt idx="3">
                  <c:v>1.954729740219114E-2</c:v>
                </c:pt>
                <c:pt idx="5">
                  <c:v>0.39049046490337336</c:v>
                </c:pt>
                <c:pt idx="8">
                  <c:v>0.44042776777347037</c:v>
                </c:pt>
                <c:pt idx="9">
                  <c:v>1.5660373016532829E-2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1">
                  <c:v>1.094197216483182E-2</c:v>
                </c:pt>
                <c:pt idx="2">
                  <c:v>9.6880276114732294E-2</c:v>
                </c:pt>
                <c:pt idx="3">
                  <c:v>0.17693155055074417</c:v>
                </c:pt>
                <c:pt idx="4">
                  <c:v>5.3446014819036151E-2</c:v>
                </c:pt>
                <c:pt idx="5">
                  <c:v>0.15056949109524098</c:v>
                </c:pt>
                <c:pt idx="6">
                  <c:v>2.2104341013370931E-3</c:v>
                </c:pt>
                <c:pt idx="7">
                  <c:v>4.2047893689314997E-2</c:v>
                </c:pt>
                <c:pt idx="8">
                  <c:v>0.29352518203765332</c:v>
                </c:pt>
                <c:pt idx="9">
                  <c:v>0.16639940016881108</c:v>
                </c:pt>
                <c:pt idx="10">
                  <c:v>6.6934984756711691E-3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2">
                  <c:v>9.318942391174119E-2</c:v>
                </c:pt>
                <c:pt idx="3">
                  <c:v>5.5137933884248834E-2</c:v>
                </c:pt>
                <c:pt idx="5">
                  <c:v>3.4736632971327265E-2</c:v>
                </c:pt>
                <c:pt idx="8">
                  <c:v>6.7670136525075128E-2</c:v>
                </c:pt>
                <c:pt idx="9">
                  <c:v>1.347819054832375E-2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1">
                  <c:v>2.3476306319308922E-2</c:v>
                </c:pt>
                <c:pt idx="2">
                  <c:v>0.14696565929531613</c:v>
                </c:pt>
                <c:pt idx="3">
                  <c:v>0.1841801727141622</c:v>
                </c:pt>
                <c:pt idx="4">
                  <c:v>3.295751999351379E-2</c:v>
                </c:pt>
                <c:pt idx="5">
                  <c:v>0.12209728666031888</c:v>
                </c:pt>
                <c:pt idx="6">
                  <c:v>5.5769791123886107E-3</c:v>
                </c:pt>
                <c:pt idx="7">
                  <c:v>2.6064665698349303E-2</c:v>
                </c:pt>
                <c:pt idx="8">
                  <c:v>0.24034269525849561</c:v>
                </c:pt>
                <c:pt idx="9">
                  <c:v>0.20465369274072781</c:v>
                </c:pt>
                <c:pt idx="10">
                  <c:v>1.3002154197850399E-2</c:v>
                </c:pt>
                <c:pt idx="11">
                  <c:v>6.8194524330137752E-4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2">
                  <c:v>0.13883172631490734</c:v>
                </c:pt>
                <c:pt idx="3">
                  <c:v>6.85733513406976E-2</c:v>
                </c:pt>
                <c:pt idx="5">
                  <c:v>8.5199533734594043E-3</c:v>
                </c:pt>
                <c:pt idx="8">
                  <c:v>8.5279185241007888E-2</c:v>
                </c:pt>
                <c:pt idx="9">
                  <c:v>1.8039325530002339E-2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2">
                  <c:v>9.9025390559011175E-2</c:v>
                </c:pt>
                <c:pt idx="3">
                  <c:v>0.19501182742892956</c:v>
                </c:pt>
                <c:pt idx="5">
                  <c:v>0.19221661010637114</c:v>
                </c:pt>
                <c:pt idx="7">
                  <c:v>4.4553653201097635E-3</c:v>
                </c:pt>
                <c:pt idx="8">
                  <c:v>0.32620737314256526</c:v>
                </c:pt>
                <c:pt idx="9">
                  <c:v>0.18163460063555481</c:v>
                </c:pt>
                <c:pt idx="10">
                  <c:v>1.0718808459023585E-3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2">
                  <c:v>5.3602751965469361E-3</c:v>
                </c:pt>
                <c:pt idx="3">
                  <c:v>3.4918555854350801E-3</c:v>
                </c:pt>
                <c:pt idx="5">
                  <c:v>1.5040910202591446E-3</c:v>
                </c:pt>
                <c:pt idx="8">
                  <c:v>5.3456556705909763E-3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2">
                  <c:v>9.9025390559011175E-2</c:v>
                </c:pt>
                <c:pt idx="3">
                  <c:v>6.450832288352E-2</c:v>
                </c:pt>
                <c:pt idx="5">
                  <c:v>2.7784252533189901E-2</c:v>
                </c:pt>
                <c:pt idx="8">
                  <c:v>9.8743693851477465E-2</c:v>
                </c:pt>
                <c:pt idx="9">
                  <c:v>6.0214131500869192E-3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1">
                  <c:v>3.0312546756316075E-2</c:v>
                </c:pt>
                <c:pt idx="3">
                  <c:v>4.1137278657995359E-2</c:v>
                </c:pt>
                <c:pt idx="5">
                  <c:v>0.26441736817554373</c:v>
                </c:pt>
                <c:pt idx="6">
                  <c:v>4.9131473718148973E-2</c:v>
                </c:pt>
                <c:pt idx="7">
                  <c:v>0.49270407647915671</c:v>
                </c:pt>
                <c:pt idx="8">
                  <c:v>5.9502162452361049E-2</c:v>
                </c:pt>
                <c:pt idx="9">
                  <c:v>5.8546804951692615E-2</c:v>
                </c:pt>
                <c:pt idx="10">
                  <c:v>4.2312884841799936E-3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1">
                  <c:v>4.0866662464118811E-2</c:v>
                </c:pt>
                <c:pt idx="4">
                  <c:v>4.5633021875691224E-2</c:v>
                </c:pt>
                <c:pt idx="5">
                  <c:v>3.8701355527194066E-2</c:v>
                </c:pt>
                <c:pt idx="6">
                  <c:v>0.22192560355519467</c:v>
                </c:pt>
                <c:pt idx="7">
                  <c:v>0.54405836650955963</c:v>
                </c:pt>
                <c:pt idx="8">
                  <c:v>4.9817374574832686E-2</c:v>
                </c:pt>
                <c:pt idx="9">
                  <c:v>5.8703985172481897E-2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2">
                  <c:v>1.4730354873988525E-2</c:v>
                </c:pt>
                <c:pt idx="3">
                  <c:v>6.8172638867039656E-2</c:v>
                </c:pt>
                <c:pt idx="5">
                  <c:v>0.30914313265850801</c:v>
                </c:pt>
                <c:pt idx="8">
                  <c:v>0.54860475711832579</c:v>
                </c:pt>
                <c:pt idx="9">
                  <c:v>5.8719016741289543E-2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3.0514884509204492E-3</c:v>
                </c:pt>
                <c:pt idx="1">
                  <c:v>4.4352743456934855E-3</c:v>
                </c:pt>
                <c:pt idx="2">
                  <c:v>3.4694502563154175E-3</c:v>
                </c:pt>
                <c:pt idx="3">
                  <c:v>5.9649644512206321E-2</c:v>
                </c:pt>
                <c:pt idx="4">
                  <c:v>3.9085132320912236E-2</c:v>
                </c:pt>
                <c:pt idx="5">
                  <c:v>8.6695116521100249E-2</c:v>
                </c:pt>
                <c:pt idx="6">
                  <c:v>2.7360055985208086E-2</c:v>
                </c:pt>
                <c:pt idx="7">
                  <c:v>0.24180534467699411</c:v>
                </c:pt>
                <c:pt idx="8">
                  <c:v>0.14148704324444239</c:v>
                </c:pt>
                <c:pt idx="9">
                  <c:v>0.14860283441539809</c:v>
                </c:pt>
                <c:pt idx="10">
                  <c:v>0.24435861527080921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4.3623544200504039E-3</c:v>
                </c:pt>
                <c:pt idx="1">
                  <c:v>1.1454750131276404E-3</c:v>
                </c:pt>
                <c:pt idx="2">
                  <c:v>7.4220041840183384E-4</c:v>
                </c:pt>
                <c:pt idx="3">
                  <c:v>5.2895285528101438E-2</c:v>
                </c:pt>
                <c:pt idx="4">
                  <c:v>3.9345803659033951E-2</c:v>
                </c:pt>
                <c:pt idx="5">
                  <c:v>9.1889564298411372E-2</c:v>
                </c:pt>
                <c:pt idx="6">
                  <c:v>2.2778357111808513E-2</c:v>
                </c:pt>
                <c:pt idx="7">
                  <c:v>0.19375608835055957</c:v>
                </c:pt>
                <c:pt idx="8">
                  <c:v>0.24876664768393597</c:v>
                </c:pt>
                <c:pt idx="9">
                  <c:v>0.13008962121002385</c:v>
                </c:pt>
                <c:pt idx="10">
                  <c:v>0.21422860230654547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2.7122140355978725E-2</c:v>
                </c:pt>
                <c:pt idx="1">
                  <c:v>5.5754557902565078E-3</c:v>
                </c:pt>
                <c:pt idx="2">
                  <c:v>6.814721198565897E-2</c:v>
                </c:pt>
                <c:pt idx="3">
                  <c:v>0.11028045551334936</c:v>
                </c:pt>
                <c:pt idx="4">
                  <c:v>1.7387101469783731E-2</c:v>
                </c:pt>
                <c:pt idx="5">
                  <c:v>0.20733639545642582</c:v>
                </c:pt>
                <c:pt idx="6">
                  <c:v>2.6923792213839906E-2</c:v>
                </c:pt>
                <c:pt idx="7">
                  <c:v>5.1957357396912048E-2</c:v>
                </c:pt>
                <c:pt idx="8">
                  <c:v>0.33084619978805307</c:v>
                </c:pt>
                <c:pt idx="9">
                  <c:v>0.12682383401021838</c:v>
                </c:pt>
                <c:pt idx="10">
                  <c:v>2.6739845540273522E-2</c:v>
                </c:pt>
                <c:pt idx="11">
                  <c:v>8.0540545507086861E-4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1.0588329459832054E-3</c:v>
                </c:pt>
                <c:pt idx="1">
                  <c:v>7.8251402036527088E-4</c:v>
                </c:pt>
                <c:pt idx="4">
                  <c:v>8.9010434283185988E-2</c:v>
                </c:pt>
                <c:pt idx="6">
                  <c:v>0.11588715556988459</c:v>
                </c:pt>
                <c:pt idx="7">
                  <c:v>0.38683540238311287</c:v>
                </c:pt>
                <c:pt idx="8">
                  <c:v>8.171563093686076E-3</c:v>
                </c:pt>
                <c:pt idx="9">
                  <c:v>0.39440308746753622</c:v>
                </c:pt>
                <c:pt idx="10">
                  <c:v>3.1710661268696699E-3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1.5157577861394508E-2</c:v>
                </c:pt>
                <c:pt idx="1">
                  <c:v>4.0338290807629851E-2</c:v>
                </c:pt>
                <c:pt idx="2">
                  <c:v>2.7317055035750843E-2</c:v>
                </c:pt>
                <c:pt idx="3">
                  <c:v>4.5773405333712824E-2</c:v>
                </c:pt>
                <c:pt idx="4">
                  <c:v>0.16969832877932148</c:v>
                </c:pt>
                <c:pt idx="5">
                  <c:v>0.39888044764011138</c:v>
                </c:pt>
                <c:pt idx="6">
                  <c:v>8.5453563995645465E-2</c:v>
                </c:pt>
                <c:pt idx="7">
                  <c:v>0.16633249927719454</c:v>
                </c:pt>
                <c:pt idx="8">
                  <c:v>4.0550623547376534E-2</c:v>
                </c:pt>
                <c:pt idx="9">
                  <c:v>9.7361119113524835E-3</c:v>
                </c:pt>
                <c:pt idx="10">
                  <c:v>7.6209581051008446E-4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1.236538655618517E-2</c:v>
                </c:pt>
                <c:pt idx="1">
                  <c:v>2.5881090291032308E-2</c:v>
                </c:pt>
                <c:pt idx="2">
                  <c:v>2.017391439462202E-2</c:v>
                </c:pt>
                <c:pt idx="3">
                  <c:v>3.9383419606315632E-2</c:v>
                </c:pt>
                <c:pt idx="4">
                  <c:v>0.15717055300638599</c:v>
                </c:pt>
                <c:pt idx="5">
                  <c:v>8.8318017773152624E-2</c:v>
                </c:pt>
                <c:pt idx="6">
                  <c:v>0.41071261682106197</c:v>
                </c:pt>
                <c:pt idx="7">
                  <c:v>4.4396021725698349E-2</c:v>
                </c:pt>
                <c:pt idx="8">
                  <c:v>0.18771142446126557</c:v>
                </c:pt>
                <c:pt idx="9">
                  <c:v>1.3883665734837373E-2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2.5205229389434692E-2</c:v>
                </c:pt>
                <c:pt idx="1">
                  <c:v>7.0854005164393927E-2</c:v>
                </c:pt>
                <c:pt idx="4">
                  <c:v>0.22945432953046957</c:v>
                </c:pt>
                <c:pt idx="5">
                  <c:v>3.8148882224123101E-3</c:v>
                </c:pt>
                <c:pt idx="6">
                  <c:v>0.45957844987696017</c:v>
                </c:pt>
                <c:pt idx="7">
                  <c:v>0.19641326098319853</c:v>
                </c:pt>
                <c:pt idx="10">
                  <c:v>1.4670235901538414E-2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1">
                  <c:v>1.794904042781517E-3</c:v>
                </c:pt>
                <c:pt idx="3">
                  <c:v>1.2097336922149603E-2</c:v>
                </c:pt>
                <c:pt idx="4">
                  <c:v>5.3250800681535662E-2</c:v>
                </c:pt>
                <c:pt idx="5">
                  <c:v>4.9617802949127432E-2</c:v>
                </c:pt>
                <c:pt idx="6">
                  <c:v>0.13317494056842391</c:v>
                </c:pt>
                <c:pt idx="7">
                  <c:v>0.45066032068205897</c:v>
                </c:pt>
                <c:pt idx="8">
                  <c:v>0.13758282380576167</c:v>
                </c:pt>
                <c:pt idx="9">
                  <c:v>0.11445756851909025</c:v>
                </c:pt>
                <c:pt idx="10">
                  <c:v>4.3181035605857232E-2</c:v>
                </c:pt>
                <c:pt idx="11">
                  <c:v>3.9161467489326656E-3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5">
                  <c:v>1.7290459149053223E-3</c:v>
                </c:pt>
                <c:pt idx="8">
                  <c:v>6.2158759436849037E-3</c:v>
                </c:pt>
                <c:pt idx="10">
                  <c:v>5.2337543921383923E-3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1">
                  <c:v>1.9200574149634607E-3</c:v>
                </c:pt>
                <c:pt idx="3">
                  <c:v>6.1681669626251878E-2</c:v>
                </c:pt>
                <c:pt idx="4">
                  <c:v>2.7371261184344724E-2</c:v>
                </c:pt>
                <c:pt idx="5">
                  <c:v>0.11202142177201879</c:v>
                </c:pt>
                <c:pt idx="6">
                  <c:v>3.4117434126563401E-2</c:v>
                </c:pt>
                <c:pt idx="7">
                  <c:v>0.12558123125571202</c:v>
                </c:pt>
                <c:pt idx="8">
                  <c:v>0.44086480824993957</c:v>
                </c:pt>
                <c:pt idx="9">
                  <c:v>6.4350498199608197E-2</c:v>
                </c:pt>
                <c:pt idx="10">
                  <c:v>0.13114877323465615</c:v>
                </c:pt>
                <c:pt idx="12">
                  <c:v>5.0455592082050151E-4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1">
                  <c:v>3.2845213709128342E-3</c:v>
                </c:pt>
                <c:pt idx="4">
                  <c:v>9.7217668156847847E-2</c:v>
                </c:pt>
                <c:pt idx="6">
                  <c:v>0.19111521943318921</c:v>
                </c:pt>
                <c:pt idx="7">
                  <c:v>0.56736849062265338</c:v>
                </c:pt>
                <c:pt idx="8">
                  <c:v>3.4411113190741596E-3</c:v>
                </c:pt>
                <c:pt idx="10">
                  <c:v>0.10745682504514192</c:v>
                </c:pt>
                <c:pt idx="11">
                  <c:v>3.0022060632633692E-2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1">
                  <c:v>1.1365210675183357E-3</c:v>
                </c:pt>
                <c:pt idx="3">
                  <c:v>4.8473048402440178E-3</c:v>
                </c:pt>
                <c:pt idx="5">
                  <c:v>3.061400700725753E-2</c:v>
                </c:pt>
                <c:pt idx="7">
                  <c:v>0.18532018079823825</c:v>
                </c:pt>
                <c:pt idx="8">
                  <c:v>0.70489681660115278</c:v>
                </c:pt>
                <c:pt idx="9">
                  <c:v>6.0781943016946591E-3</c:v>
                </c:pt>
                <c:pt idx="10">
                  <c:v>6.6737756998520831E-2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6.9766865028658774E-4</c:v>
                </c:pt>
                <c:pt idx="1">
                  <c:v>1.4491880932194251E-3</c:v>
                </c:pt>
                <c:pt idx="3">
                  <c:v>4.4576960941318028E-3</c:v>
                </c:pt>
                <c:pt idx="5">
                  <c:v>3.0277145264557645E-2</c:v>
                </c:pt>
                <c:pt idx="7">
                  <c:v>0.13449200745841194</c:v>
                </c:pt>
                <c:pt idx="8">
                  <c:v>0.70390349968817845</c:v>
                </c:pt>
                <c:pt idx="9">
                  <c:v>1.0069558173919621E-2</c:v>
                </c:pt>
                <c:pt idx="10">
                  <c:v>0.11465323657729454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5">
                  <c:v>4.3253304601556915E-2</c:v>
                </c:pt>
                <c:pt idx="8">
                  <c:v>0.86281742512960802</c:v>
                </c:pt>
                <c:pt idx="9">
                  <c:v>9.3366044849054447E-2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2.8899443980434349E-2</c:v>
                </c:pt>
                <c:pt idx="1">
                  <c:v>5.1803542935656838E-3</c:v>
                </c:pt>
                <c:pt idx="2">
                  <c:v>6.4755866778982929E-2</c:v>
                </c:pt>
                <c:pt idx="3">
                  <c:v>0.10461701106794237</c:v>
                </c:pt>
                <c:pt idx="4">
                  <c:v>1.8021381861367716E-2</c:v>
                </c:pt>
                <c:pt idx="5">
                  <c:v>0.19988749427527719</c:v>
                </c:pt>
                <c:pt idx="6">
                  <c:v>2.5989686419916082E-2</c:v>
                </c:pt>
                <c:pt idx="7">
                  <c:v>6.0607765535214686E-2</c:v>
                </c:pt>
                <c:pt idx="8">
                  <c:v>0.33208029496481511</c:v>
                </c:pt>
                <c:pt idx="9">
                  <c:v>0.12980514707688273</c:v>
                </c:pt>
                <c:pt idx="10">
                  <c:v>2.9774651562565285E-2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2.9517962603237375E-2</c:v>
                </c:pt>
                <c:pt idx="1">
                  <c:v>0.15609582739574643</c:v>
                </c:pt>
                <c:pt idx="4">
                  <c:v>2.4981692301340005E-2</c:v>
                </c:pt>
                <c:pt idx="6">
                  <c:v>0.33239380805694496</c:v>
                </c:pt>
                <c:pt idx="7">
                  <c:v>0.44152779138195869</c:v>
                </c:pt>
                <c:pt idx="10">
                  <c:v>1.5421098143988732E-2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6.295936018988206E-2</c:v>
                </c:pt>
                <c:pt idx="1">
                  <c:v>0.15937207117371918</c:v>
                </c:pt>
                <c:pt idx="4">
                  <c:v>3.7684488257838142E-2</c:v>
                </c:pt>
                <c:pt idx="6">
                  <c:v>0.26112921429863634</c:v>
                </c:pt>
                <c:pt idx="7">
                  <c:v>0.46450291190561643</c:v>
                </c:pt>
                <c:pt idx="10">
                  <c:v>1.435125678176884E-2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1.7240477465735825E-3</c:v>
                </c:pt>
                <c:pt idx="2">
                  <c:v>0.13191205784668772</c:v>
                </c:pt>
                <c:pt idx="3">
                  <c:v>1.954729740219114E-2</c:v>
                </c:pt>
                <c:pt idx="5">
                  <c:v>0.39049046490337336</c:v>
                </c:pt>
                <c:pt idx="8">
                  <c:v>0.44042776777347037</c:v>
                </c:pt>
                <c:pt idx="9">
                  <c:v>1.5660373016532829E-2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1">
                  <c:v>1.094197216483182E-2</c:v>
                </c:pt>
                <c:pt idx="2">
                  <c:v>9.6880276114732294E-2</c:v>
                </c:pt>
                <c:pt idx="3">
                  <c:v>0.17693155055074417</c:v>
                </c:pt>
                <c:pt idx="4">
                  <c:v>5.3446014819036151E-2</c:v>
                </c:pt>
                <c:pt idx="5">
                  <c:v>0.15056949109524098</c:v>
                </c:pt>
                <c:pt idx="6">
                  <c:v>2.2104341013370931E-3</c:v>
                </c:pt>
                <c:pt idx="7">
                  <c:v>4.2047893689314997E-2</c:v>
                </c:pt>
                <c:pt idx="8">
                  <c:v>0.29352518203765332</c:v>
                </c:pt>
                <c:pt idx="9">
                  <c:v>0.16639940016881108</c:v>
                </c:pt>
                <c:pt idx="10">
                  <c:v>6.6934984756711691E-3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1">
                  <c:v>2.3476306319308922E-2</c:v>
                </c:pt>
                <c:pt idx="2">
                  <c:v>0.14696565929531613</c:v>
                </c:pt>
                <c:pt idx="3">
                  <c:v>0.1841801727141622</c:v>
                </c:pt>
                <c:pt idx="4">
                  <c:v>3.295751999351379E-2</c:v>
                </c:pt>
                <c:pt idx="5">
                  <c:v>0.12209728666031888</c:v>
                </c:pt>
                <c:pt idx="6">
                  <c:v>5.5769791123886107E-3</c:v>
                </c:pt>
                <c:pt idx="7">
                  <c:v>2.6064665698349303E-2</c:v>
                </c:pt>
                <c:pt idx="8">
                  <c:v>0.24034269525849561</c:v>
                </c:pt>
                <c:pt idx="9">
                  <c:v>0.20465369274072781</c:v>
                </c:pt>
                <c:pt idx="10">
                  <c:v>1.3002154197850399E-2</c:v>
                </c:pt>
                <c:pt idx="11">
                  <c:v>6.8194524330137752E-4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5">
                  <c:v>1.8658240570478485E-3</c:v>
                </c:pt>
                <c:pt idx="8">
                  <c:v>7.0197631961350414E-3</c:v>
                </c:pt>
                <c:pt idx="10">
                  <c:v>6.9248504248819124E-3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2">
                  <c:v>9.9025390559011175E-2</c:v>
                </c:pt>
                <c:pt idx="3">
                  <c:v>0.19501182742892956</c:v>
                </c:pt>
                <c:pt idx="5">
                  <c:v>0.19221661010637114</c:v>
                </c:pt>
                <c:pt idx="7">
                  <c:v>4.4553653201097635E-3</c:v>
                </c:pt>
                <c:pt idx="8">
                  <c:v>0.32620737314256526</c:v>
                </c:pt>
                <c:pt idx="9">
                  <c:v>0.18163460063555481</c:v>
                </c:pt>
                <c:pt idx="10">
                  <c:v>1.0718808459023585E-3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1">
                  <c:v>3.0312546756316075E-2</c:v>
                </c:pt>
                <c:pt idx="3">
                  <c:v>4.1137278657995359E-2</c:v>
                </c:pt>
                <c:pt idx="5">
                  <c:v>0.26441736817554373</c:v>
                </c:pt>
                <c:pt idx="6">
                  <c:v>4.9131473718148973E-2</c:v>
                </c:pt>
                <c:pt idx="7">
                  <c:v>0.49270407647915671</c:v>
                </c:pt>
                <c:pt idx="8">
                  <c:v>5.9502162452361049E-2</c:v>
                </c:pt>
                <c:pt idx="9">
                  <c:v>5.8546804951692615E-2</c:v>
                </c:pt>
                <c:pt idx="10">
                  <c:v>4.2312884841799936E-3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5">
                  <c:v>2.0110324760778144E-2</c:v>
                </c:pt>
                <c:pt idx="8">
                  <c:v>6.8417187732425735E-2</c:v>
                </c:pt>
                <c:pt idx="9">
                  <c:v>1.6040954531526964E-2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1">
                  <c:v>4.0866662464118811E-2</c:v>
                </c:pt>
                <c:pt idx="4">
                  <c:v>4.5633021875691224E-2</c:v>
                </c:pt>
                <c:pt idx="5">
                  <c:v>3.8701355527194066E-2</c:v>
                </c:pt>
                <c:pt idx="6">
                  <c:v>0.22192560355519467</c:v>
                </c:pt>
                <c:pt idx="7">
                  <c:v>0.54405836650955963</c:v>
                </c:pt>
                <c:pt idx="8">
                  <c:v>4.9817374574832686E-2</c:v>
                </c:pt>
                <c:pt idx="9">
                  <c:v>5.8703985172481897E-2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5">
                  <c:v>2.0414795047385217E-2</c:v>
                </c:pt>
                <c:pt idx="8">
                  <c:v>7.3401727640319561E-2</c:v>
                </c:pt>
                <c:pt idx="9">
                  <c:v>1.5271064113262924E-2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2">
                  <c:v>1.4730354873988525E-2</c:v>
                </c:pt>
                <c:pt idx="3">
                  <c:v>6.8172638867039656E-2</c:v>
                </c:pt>
                <c:pt idx="5">
                  <c:v>0.30914313265850801</c:v>
                </c:pt>
                <c:pt idx="8">
                  <c:v>0.54860475711832579</c:v>
                </c:pt>
                <c:pt idx="9">
                  <c:v>5.8719016741289543E-2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5">
                  <c:v>3.6411951396942636E-2</c:v>
                </c:pt>
                <c:pt idx="8">
                  <c:v>8.6254632221901786E-2</c:v>
                </c:pt>
                <c:pt idx="9">
                  <c:v>2.4760042330392758E-2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3.0514884509204492E-3</c:v>
                </c:pt>
                <c:pt idx="1">
                  <c:v>4.4352743456934855E-3</c:v>
                </c:pt>
                <c:pt idx="2">
                  <c:v>3.4694502563154175E-3</c:v>
                </c:pt>
                <c:pt idx="3">
                  <c:v>5.9649644512206321E-2</c:v>
                </c:pt>
                <c:pt idx="4">
                  <c:v>3.9085132320912236E-2</c:v>
                </c:pt>
                <c:pt idx="5">
                  <c:v>8.6695116521100249E-2</c:v>
                </c:pt>
                <c:pt idx="6">
                  <c:v>2.7360055985208086E-2</c:v>
                </c:pt>
                <c:pt idx="7">
                  <c:v>0.24180534467699411</c:v>
                </c:pt>
                <c:pt idx="8">
                  <c:v>0.14148704324444239</c:v>
                </c:pt>
                <c:pt idx="9">
                  <c:v>0.14860283441539809</c:v>
                </c:pt>
                <c:pt idx="10">
                  <c:v>0.24435861527080921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2.9228917147230055E-2</c:v>
                </c:pt>
                <c:pt idx="2">
                  <c:v>8.8026111166818521E-2</c:v>
                </c:pt>
                <c:pt idx="3">
                  <c:v>0.14262715024337333</c:v>
                </c:pt>
                <c:pt idx="5">
                  <c:v>0.22104468597369087</c:v>
                </c:pt>
                <c:pt idx="6">
                  <c:v>9.693855530901747E-4</c:v>
                </c:pt>
                <c:pt idx="7">
                  <c:v>1.866192861775446E-3</c:v>
                </c:pt>
                <c:pt idx="8">
                  <c:v>0.36373832536069917</c:v>
                </c:pt>
                <c:pt idx="9">
                  <c:v>0.14790646668867971</c:v>
                </c:pt>
                <c:pt idx="11">
                  <c:v>3.8765162308540694E-3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9">
                  <c:v>1.0915669711020806E-2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4.3623544200504039E-3</c:v>
                </c:pt>
                <c:pt idx="1">
                  <c:v>1.1454750131276404E-3</c:v>
                </c:pt>
                <c:pt idx="2">
                  <c:v>7.4220041840183384E-4</c:v>
                </c:pt>
                <c:pt idx="3">
                  <c:v>5.2895285528101438E-2</c:v>
                </c:pt>
                <c:pt idx="4">
                  <c:v>3.9345803659033951E-2</c:v>
                </c:pt>
                <c:pt idx="5">
                  <c:v>9.1889564298411372E-2</c:v>
                </c:pt>
                <c:pt idx="6">
                  <c:v>2.2778357111808513E-2</c:v>
                </c:pt>
                <c:pt idx="7">
                  <c:v>0.19375608835055957</c:v>
                </c:pt>
                <c:pt idx="8">
                  <c:v>0.24876664768393597</c:v>
                </c:pt>
                <c:pt idx="9">
                  <c:v>0.13008962121002385</c:v>
                </c:pt>
                <c:pt idx="10">
                  <c:v>0.21422860230654547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9">
                  <c:v>1.607670486383379E-2</c:v>
                </c:pt>
                <c:pt idx="10">
                  <c:v>6.2881405862937035E-4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1.0588329459832054E-3</c:v>
                </c:pt>
                <c:pt idx="1">
                  <c:v>7.8251402036527088E-4</c:v>
                </c:pt>
                <c:pt idx="4">
                  <c:v>8.9010434283185988E-2</c:v>
                </c:pt>
                <c:pt idx="6">
                  <c:v>0.11588715556988459</c:v>
                </c:pt>
                <c:pt idx="7">
                  <c:v>0.38683540238311287</c:v>
                </c:pt>
                <c:pt idx="8">
                  <c:v>8.171563093686076E-3</c:v>
                </c:pt>
                <c:pt idx="9">
                  <c:v>0.39440308746753622</c:v>
                </c:pt>
                <c:pt idx="10">
                  <c:v>3.1710661268696699E-3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9">
                  <c:v>1.4239974674932673E-2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1.5157577861394508E-2</c:v>
                </c:pt>
                <c:pt idx="1">
                  <c:v>4.0338290807629851E-2</c:v>
                </c:pt>
                <c:pt idx="2">
                  <c:v>2.7317055035750843E-2</c:v>
                </c:pt>
                <c:pt idx="3">
                  <c:v>4.5773405333712824E-2</c:v>
                </c:pt>
                <c:pt idx="4">
                  <c:v>0.16969832877932148</c:v>
                </c:pt>
                <c:pt idx="5">
                  <c:v>0.39888044764011138</c:v>
                </c:pt>
                <c:pt idx="6">
                  <c:v>8.5453563995645465E-2</c:v>
                </c:pt>
                <c:pt idx="7">
                  <c:v>0.16633249927719454</c:v>
                </c:pt>
                <c:pt idx="8">
                  <c:v>4.0550623547376534E-2</c:v>
                </c:pt>
                <c:pt idx="9">
                  <c:v>9.7361119113524835E-3</c:v>
                </c:pt>
                <c:pt idx="10">
                  <c:v>7.6209581051008446E-4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1.236538655618517E-2</c:v>
                </c:pt>
                <c:pt idx="1">
                  <c:v>2.5881090291032308E-2</c:v>
                </c:pt>
                <c:pt idx="2">
                  <c:v>2.017391439462202E-2</c:v>
                </c:pt>
                <c:pt idx="3">
                  <c:v>3.9383419606315632E-2</c:v>
                </c:pt>
                <c:pt idx="4">
                  <c:v>0.15717055300638599</c:v>
                </c:pt>
                <c:pt idx="5">
                  <c:v>8.8318017773152624E-2</c:v>
                </c:pt>
                <c:pt idx="6">
                  <c:v>0.41071261682106197</c:v>
                </c:pt>
                <c:pt idx="7">
                  <c:v>4.4396021725698349E-2</c:v>
                </c:pt>
                <c:pt idx="8">
                  <c:v>0.18771142446126557</c:v>
                </c:pt>
                <c:pt idx="9">
                  <c:v>1.3883665734837373E-2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2.5205229389434692E-2</c:v>
                </c:pt>
                <c:pt idx="1">
                  <c:v>7.0854005164393927E-2</c:v>
                </c:pt>
                <c:pt idx="4">
                  <c:v>0.22945432953046957</c:v>
                </c:pt>
                <c:pt idx="5">
                  <c:v>3.8148882224123101E-3</c:v>
                </c:pt>
                <c:pt idx="6">
                  <c:v>0.45957844987696017</c:v>
                </c:pt>
                <c:pt idx="7">
                  <c:v>0.19641326098319853</c:v>
                </c:pt>
                <c:pt idx="10">
                  <c:v>1.4670235901538414E-2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6">
                  <c:v>2.458112429236194E-3</c:v>
                </c:pt>
                <c:pt idx="7">
                  <c:v>6.3265941733333629E-3</c:v>
                </c:pt>
                <c:pt idx="10">
                  <c:v>5.9174584690785967E-3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1">
                  <c:v>1.794904042781517E-3</c:v>
                </c:pt>
                <c:pt idx="3">
                  <c:v>1.2097336922149603E-2</c:v>
                </c:pt>
                <c:pt idx="4">
                  <c:v>5.3250800681535662E-2</c:v>
                </c:pt>
                <c:pt idx="5">
                  <c:v>4.9617802949127432E-2</c:v>
                </c:pt>
                <c:pt idx="6">
                  <c:v>0.13317494056842391</c:v>
                </c:pt>
                <c:pt idx="7">
                  <c:v>0.45066032068205897</c:v>
                </c:pt>
                <c:pt idx="8">
                  <c:v>0.13758282380576167</c:v>
                </c:pt>
                <c:pt idx="9">
                  <c:v>0.11445756851909025</c:v>
                </c:pt>
                <c:pt idx="10">
                  <c:v>4.3181035605857232E-2</c:v>
                </c:pt>
                <c:pt idx="11">
                  <c:v>3.9161467489326656E-3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1">
                  <c:v>1.9200574149634607E-3</c:v>
                </c:pt>
                <c:pt idx="3">
                  <c:v>6.1681669626251878E-2</c:v>
                </c:pt>
                <c:pt idx="4">
                  <c:v>2.7371261184344724E-2</c:v>
                </c:pt>
                <c:pt idx="5">
                  <c:v>0.11202142177201879</c:v>
                </c:pt>
                <c:pt idx="6">
                  <c:v>3.4117434126563401E-2</c:v>
                </c:pt>
                <c:pt idx="7">
                  <c:v>0.12558123125571202</c:v>
                </c:pt>
                <c:pt idx="8">
                  <c:v>0.44086480824993957</c:v>
                </c:pt>
                <c:pt idx="9">
                  <c:v>6.4350498199608197E-2</c:v>
                </c:pt>
                <c:pt idx="10">
                  <c:v>0.13114877323465615</c:v>
                </c:pt>
                <c:pt idx="12">
                  <c:v>5.0455592082050151E-4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1">
                  <c:v>3.2845213709128342E-3</c:v>
                </c:pt>
                <c:pt idx="4">
                  <c:v>9.7217668156847847E-2</c:v>
                </c:pt>
                <c:pt idx="6">
                  <c:v>0.19111521943318921</c:v>
                </c:pt>
                <c:pt idx="7">
                  <c:v>0.56736849062265338</c:v>
                </c:pt>
                <c:pt idx="8">
                  <c:v>3.4411113190741596E-3</c:v>
                </c:pt>
                <c:pt idx="10">
                  <c:v>0.10745682504514192</c:v>
                </c:pt>
                <c:pt idx="11">
                  <c:v>3.0022060632633692E-2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1">
                  <c:v>1.1365210675183357E-3</c:v>
                </c:pt>
                <c:pt idx="3">
                  <c:v>4.8473048402440178E-3</c:v>
                </c:pt>
                <c:pt idx="5">
                  <c:v>3.061400700725753E-2</c:v>
                </c:pt>
                <c:pt idx="7">
                  <c:v>0.18532018079823825</c:v>
                </c:pt>
                <c:pt idx="8">
                  <c:v>0.70489681660115278</c:v>
                </c:pt>
                <c:pt idx="9">
                  <c:v>6.0781943016946591E-3</c:v>
                </c:pt>
                <c:pt idx="10">
                  <c:v>6.6737756998520831E-2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6.9766865028658774E-4</c:v>
                </c:pt>
                <c:pt idx="1">
                  <c:v>1.4491880932194251E-3</c:v>
                </c:pt>
                <c:pt idx="3">
                  <c:v>4.4576960941318028E-3</c:v>
                </c:pt>
                <c:pt idx="5">
                  <c:v>3.0277145264557645E-2</c:v>
                </c:pt>
                <c:pt idx="7">
                  <c:v>0.13449200745841194</c:v>
                </c:pt>
                <c:pt idx="8">
                  <c:v>0.70390349968817845</c:v>
                </c:pt>
                <c:pt idx="9">
                  <c:v>1.0069558173919621E-2</c:v>
                </c:pt>
                <c:pt idx="10">
                  <c:v>0.11465323657729454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4.8554906966759353E-3</c:v>
                </c:pt>
                <c:pt idx="1">
                  <c:v>2.8441740379247186E-2</c:v>
                </c:pt>
                <c:pt idx="2">
                  <c:v>9.7613213628071141E-3</c:v>
                </c:pt>
                <c:pt idx="3">
                  <c:v>3.0379211598501585E-2</c:v>
                </c:pt>
                <c:pt idx="4">
                  <c:v>9.7600513763922508E-2</c:v>
                </c:pt>
                <c:pt idx="5">
                  <c:v>4.6255803376908433E-2</c:v>
                </c:pt>
                <c:pt idx="6">
                  <c:v>0.21170893053512191</c:v>
                </c:pt>
                <c:pt idx="7">
                  <c:v>0.32083983687169554</c:v>
                </c:pt>
                <c:pt idx="8">
                  <c:v>9.0787088002621835E-2</c:v>
                </c:pt>
                <c:pt idx="9">
                  <c:v>0.11338747694483581</c:v>
                </c:pt>
                <c:pt idx="10">
                  <c:v>4.5216353372256775E-2</c:v>
                </c:pt>
                <c:pt idx="11">
                  <c:v>7.565813878529791E-4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5">
                  <c:v>4.3253304601556915E-2</c:v>
                </c:pt>
                <c:pt idx="8">
                  <c:v>0.86281742512960802</c:v>
                </c:pt>
                <c:pt idx="9">
                  <c:v>9.3366044849054447E-2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2.9517962603237375E-2</c:v>
                </c:pt>
                <c:pt idx="1">
                  <c:v>0.15609582739574643</c:v>
                </c:pt>
                <c:pt idx="4">
                  <c:v>2.4981692301340005E-2</c:v>
                </c:pt>
                <c:pt idx="6">
                  <c:v>0.33239380805694496</c:v>
                </c:pt>
                <c:pt idx="7">
                  <c:v>0.44152779138195869</c:v>
                </c:pt>
                <c:pt idx="10">
                  <c:v>1.5421098143988732E-2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6.295936018988206E-2</c:v>
                </c:pt>
                <c:pt idx="1">
                  <c:v>0.15937207117371918</c:v>
                </c:pt>
                <c:pt idx="4">
                  <c:v>3.7684488257838142E-2</c:v>
                </c:pt>
                <c:pt idx="6">
                  <c:v>0.26112921429863634</c:v>
                </c:pt>
                <c:pt idx="7">
                  <c:v>0.46450291190561643</c:v>
                </c:pt>
                <c:pt idx="10">
                  <c:v>1.435125678176884E-2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1.7240477465735825E-3</c:v>
                </c:pt>
                <c:pt idx="2">
                  <c:v>0.13191205784668772</c:v>
                </c:pt>
                <c:pt idx="3">
                  <c:v>1.954729740219114E-2</c:v>
                </c:pt>
                <c:pt idx="5">
                  <c:v>0.39049046490337336</c:v>
                </c:pt>
                <c:pt idx="8">
                  <c:v>0.44042776777347037</c:v>
                </c:pt>
                <c:pt idx="9">
                  <c:v>1.5660373016532829E-2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4">
                  <c:v>3.6451473003585645E-3</c:v>
                </c:pt>
                <c:pt idx="6">
                  <c:v>1.7075965277870697E-3</c:v>
                </c:pt>
                <c:pt idx="7">
                  <c:v>6.3088928781969604E-3</c:v>
                </c:pt>
                <c:pt idx="9">
                  <c:v>3.1347977822410891E-3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4">
                  <c:v>6.3827322484260708E-3</c:v>
                </c:pt>
                <c:pt idx="6">
                  <c:v>2.9900386807783577E-3</c:v>
                </c:pt>
                <c:pt idx="7">
                  <c:v>1.1047008723508169E-2</c:v>
                </c:pt>
                <c:pt idx="9">
                  <c:v>5.4890991360037854E-3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4.3734167837544734E-3</c:v>
                </c:pt>
                <c:pt idx="1">
                  <c:v>3.204776445831363E-2</c:v>
                </c:pt>
                <c:pt idx="2">
                  <c:v>8.4053595938634509E-3</c:v>
                </c:pt>
                <c:pt idx="3">
                  <c:v>2.9240642403088886E-2</c:v>
                </c:pt>
                <c:pt idx="4">
                  <c:v>9.5440009926194599E-2</c:v>
                </c:pt>
                <c:pt idx="5">
                  <c:v>4.1250137374282493E-2</c:v>
                </c:pt>
                <c:pt idx="6">
                  <c:v>0.1994191602003694</c:v>
                </c:pt>
                <c:pt idx="7">
                  <c:v>0.32526788548230701</c:v>
                </c:pt>
                <c:pt idx="8">
                  <c:v>9.8233775504279225E-2</c:v>
                </c:pt>
                <c:pt idx="9">
                  <c:v>0.11967348660579877</c:v>
                </c:pt>
                <c:pt idx="10">
                  <c:v>4.6418593159612741E-2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3">
                  <c:v>9.9448764407935319E-3</c:v>
                </c:pt>
                <c:pt idx="5">
                  <c:v>2.4415242697922519E-3</c:v>
                </c:pt>
                <c:pt idx="8">
                  <c:v>1.0215575661117129E-2</c:v>
                </c:pt>
                <c:pt idx="9">
                  <c:v>7.6308164244705398E-3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7.2960365324271645E-3</c:v>
                </c:pt>
                <c:pt idx="2">
                  <c:v>3.6114911038373609E-2</c:v>
                </c:pt>
                <c:pt idx="3">
                  <c:v>0.13704769360926553</c:v>
                </c:pt>
                <c:pt idx="5">
                  <c:v>0.26434531785433935</c:v>
                </c:pt>
                <c:pt idx="6">
                  <c:v>1.1162341815090673E-3</c:v>
                </c:pt>
                <c:pt idx="7">
                  <c:v>3.3359109177129491E-3</c:v>
                </c:pt>
                <c:pt idx="8">
                  <c:v>0.40059200559975933</c:v>
                </c:pt>
                <c:pt idx="9">
                  <c:v>0.14397146372186226</c:v>
                </c:pt>
                <c:pt idx="10">
                  <c:v>8.6189692849985005E-4</c:v>
                </c:pt>
                <c:pt idx="11">
                  <c:v>5.2192045553033015E-3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3">
                  <c:v>6.9680809199042524E-3</c:v>
                </c:pt>
                <c:pt idx="5">
                  <c:v>4.484730103724654E-3</c:v>
                </c:pt>
                <c:pt idx="8">
                  <c:v>1.1764920110831023E-2</c:v>
                </c:pt>
                <c:pt idx="9">
                  <c:v>6.687431897344936E-3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5">
                  <c:v>0.47914751728301275</c:v>
                </c:pt>
                <c:pt idx="6">
                  <c:v>1.8221491435368168E-2</c:v>
                </c:pt>
                <c:pt idx="7">
                  <c:v>2.4821357447577314E-2</c:v>
                </c:pt>
                <c:pt idx="9">
                  <c:v>0.44318587347492583</c:v>
                </c:pt>
                <c:pt idx="10">
                  <c:v>3.191924475174359E-2</c:v>
                </c:pt>
                <c:pt idx="11">
                  <c:v>1.7177710038123334E-3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5">
                  <c:v>0.46945324985376724</c:v>
                </c:pt>
                <c:pt idx="6">
                  <c:v>1.7951669769388317E-2</c:v>
                </c:pt>
                <c:pt idx="7">
                  <c:v>1.9052357072915777E-2</c:v>
                </c:pt>
                <c:pt idx="9">
                  <c:v>0.45200352226145757</c:v>
                </c:pt>
                <c:pt idx="10">
                  <c:v>3.4069438447435908E-2</c:v>
                </c:pt>
                <c:pt idx="12">
                  <c:v>7.4527147212684278E-3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5">
                  <c:v>0.49944007839767784</c:v>
                </c:pt>
                <c:pt idx="6">
                  <c:v>1.6155373871998238E-2</c:v>
                </c:pt>
                <c:pt idx="7">
                  <c:v>3.1881979303787146E-2</c:v>
                </c:pt>
                <c:pt idx="9">
                  <c:v>1.2662711277150168E-3</c:v>
                </c:pt>
                <c:pt idx="10">
                  <c:v>0.45125440925969912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2.8899443980434349E-2</c:v>
                </c:pt>
                <c:pt idx="1">
                  <c:v>5.1803542935656838E-3</c:v>
                </c:pt>
                <c:pt idx="2">
                  <c:v>6.4755866778982929E-2</c:v>
                </c:pt>
                <c:pt idx="3">
                  <c:v>0.10461701106794237</c:v>
                </c:pt>
                <c:pt idx="4">
                  <c:v>1.8021381861367716E-2</c:v>
                </c:pt>
                <c:pt idx="5">
                  <c:v>0.19988749427527719</c:v>
                </c:pt>
                <c:pt idx="6">
                  <c:v>2.5989686419916082E-2</c:v>
                </c:pt>
                <c:pt idx="7">
                  <c:v>6.0607765535214686E-2</c:v>
                </c:pt>
                <c:pt idx="8">
                  <c:v>0.33208029496481511</c:v>
                </c:pt>
                <c:pt idx="9">
                  <c:v>0.12980514707688273</c:v>
                </c:pt>
                <c:pt idx="10">
                  <c:v>2.9774651562565285E-2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1.3150243301704233E-3</c:v>
                </c:pt>
                <c:pt idx="2">
                  <c:v>3.1961258290724277E-2</c:v>
                </c:pt>
                <c:pt idx="3">
                  <c:v>2.3475277936841061E-3</c:v>
                </c:pt>
                <c:pt idx="4">
                  <c:v>2.0730484529548742E-3</c:v>
                </c:pt>
                <c:pt idx="5">
                  <c:v>0.38162748586160972</c:v>
                </c:pt>
                <c:pt idx="8">
                  <c:v>0.56629855976839949</c:v>
                </c:pt>
                <c:pt idx="9">
                  <c:v>1.43770955024571E-2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7.1338356994032058E-4</c:v>
                </c:pt>
                <c:pt idx="2">
                  <c:v>1.9618191826917E-2</c:v>
                </c:pt>
                <c:pt idx="3">
                  <c:v>7.402755160323117E-4</c:v>
                </c:pt>
                <c:pt idx="5">
                  <c:v>0.32972950609608243</c:v>
                </c:pt>
                <c:pt idx="8">
                  <c:v>0.64555949613227182</c:v>
                </c:pt>
                <c:pt idx="9">
                  <c:v>3.639146858756374E-3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1.8809060429939978E-3</c:v>
                </c:pt>
                <c:pt idx="2">
                  <c:v>4.8549042425449891E-2</c:v>
                </c:pt>
                <c:pt idx="3">
                  <c:v>8.2437754753488194E-3</c:v>
                </c:pt>
                <c:pt idx="4">
                  <c:v>2.2353924353407596E-3</c:v>
                </c:pt>
                <c:pt idx="5">
                  <c:v>0.47110126521021412</c:v>
                </c:pt>
                <c:pt idx="8">
                  <c:v>0.45221803035632874</c:v>
                </c:pt>
                <c:pt idx="9">
                  <c:v>1.5771588054323639E-2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4.8554906966759353E-3</c:v>
                </c:pt>
                <c:pt idx="1">
                  <c:v>2.8441740379247186E-2</c:v>
                </c:pt>
                <c:pt idx="2">
                  <c:v>9.7613213628071141E-3</c:v>
                </c:pt>
                <c:pt idx="3">
                  <c:v>3.0379211598501585E-2</c:v>
                </c:pt>
                <c:pt idx="4">
                  <c:v>9.7600513763922508E-2</c:v>
                </c:pt>
                <c:pt idx="5">
                  <c:v>4.6255803376908433E-2</c:v>
                </c:pt>
                <c:pt idx="6">
                  <c:v>0.21170893053512191</c:v>
                </c:pt>
                <c:pt idx="7">
                  <c:v>0.32083983687169554</c:v>
                </c:pt>
                <c:pt idx="8">
                  <c:v>9.0787088002621835E-2</c:v>
                </c:pt>
                <c:pt idx="9">
                  <c:v>0.11338747694483581</c:v>
                </c:pt>
                <c:pt idx="10">
                  <c:v>4.5216353372256775E-2</c:v>
                </c:pt>
                <c:pt idx="11">
                  <c:v>7.565813878529791E-4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2">
                  <c:v>1.1365939873101784E-2</c:v>
                </c:pt>
                <c:pt idx="3">
                  <c:v>6.7249524135804296E-3</c:v>
                </c:pt>
                <c:pt idx="5">
                  <c:v>4.2366876537410043E-3</c:v>
                </c:pt>
                <c:pt idx="8">
                  <c:v>8.2534548520981615E-3</c:v>
                </c:pt>
                <c:pt idx="9">
                  <c:v>1.6438807853940965E-3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4.3734167837544734E-3</c:v>
                </c:pt>
                <c:pt idx="1">
                  <c:v>3.204776445831363E-2</c:v>
                </c:pt>
                <c:pt idx="2">
                  <c:v>8.4053595938634509E-3</c:v>
                </c:pt>
                <c:pt idx="3">
                  <c:v>2.9240642403088886E-2</c:v>
                </c:pt>
                <c:pt idx="4">
                  <c:v>9.5440009926194599E-2</c:v>
                </c:pt>
                <c:pt idx="5">
                  <c:v>4.1250137374282493E-2</c:v>
                </c:pt>
                <c:pt idx="6">
                  <c:v>0.1994191602003694</c:v>
                </c:pt>
                <c:pt idx="7">
                  <c:v>0.32526788548230701</c:v>
                </c:pt>
                <c:pt idx="8">
                  <c:v>9.8233775504279225E-2</c:v>
                </c:pt>
                <c:pt idx="9">
                  <c:v>0.11967348660579877</c:v>
                </c:pt>
                <c:pt idx="10">
                  <c:v>4.6418593159612741E-2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3">
                  <c:v>6.1291545320060212E-3</c:v>
                </c:pt>
                <c:pt idx="5">
                  <c:v>1.504742631272532E-3</c:v>
                </c:pt>
                <c:pt idx="8">
                  <c:v>6.2959899233690619E-3</c:v>
                </c:pt>
                <c:pt idx="9">
                  <c:v>4.7029697502423296E-3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2">
                  <c:v>1.7543291482773286E-2</c:v>
                </c:pt>
                <c:pt idx="3">
                  <c:v>8.6651828256586721E-3</c:v>
                </c:pt>
                <c:pt idx="5">
                  <c:v>1.0766128853804109E-3</c:v>
                </c:pt>
                <c:pt idx="8">
                  <c:v>1.0776193913363263E-2</c:v>
                </c:pt>
                <c:pt idx="9">
                  <c:v>2.2795160322909794E-3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7.2960365324271645E-3</c:v>
                </c:pt>
                <c:pt idx="2">
                  <c:v>3.6114911038373609E-2</c:v>
                </c:pt>
                <c:pt idx="3">
                  <c:v>0.13704769360926553</c:v>
                </c:pt>
                <c:pt idx="5">
                  <c:v>0.26434531785433935</c:v>
                </c:pt>
                <c:pt idx="6">
                  <c:v>1.1162341815090673E-3</c:v>
                </c:pt>
                <c:pt idx="7">
                  <c:v>3.3359109177129491E-3</c:v>
                </c:pt>
                <c:pt idx="8">
                  <c:v>0.40059200559975933</c:v>
                </c:pt>
                <c:pt idx="9">
                  <c:v>0.14397146372186226</c:v>
                </c:pt>
                <c:pt idx="10">
                  <c:v>8.6189692849985005E-4</c:v>
                </c:pt>
                <c:pt idx="11">
                  <c:v>5.2192045553033015E-3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2">
                  <c:v>1.3117158676907078E-2</c:v>
                </c:pt>
                <c:pt idx="3">
                  <c:v>8.5449388532332117E-3</c:v>
                </c:pt>
                <c:pt idx="5">
                  <c:v>3.6803737621203944E-3</c:v>
                </c:pt>
                <c:pt idx="8">
                  <c:v>1.3079844404369269E-2</c:v>
                </c:pt>
                <c:pt idx="9">
                  <c:v>7.9761191854968742E-4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5">
                  <c:v>0.47914751728301275</c:v>
                </c:pt>
                <c:pt idx="6">
                  <c:v>1.8221491435368168E-2</c:v>
                </c:pt>
                <c:pt idx="7">
                  <c:v>2.4821357447577314E-2</c:v>
                </c:pt>
                <c:pt idx="9">
                  <c:v>0.44318587347492583</c:v>
                </c:pt>
                <c:pt idx="10">
                  <c:v>3.191924475174359E-2</c:v>
                </c:pt>
                <c:pt idx="11">
                  <c:v>1.7177710038123334E-3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5">
                  <c:v>0.46945324985376724</c:v>
                </c:pt>
                <c:pt idx="6">
                  <c:v>1.7951669769388317E-2</c:v>
                </c:pt>
                <c:pt idx="7">
                  <c:v>1.9052357072915777E-2</c:v>
                </c:pt>
                <c:pt idx="9">
                  <c:v>0.45200352226145757</c:v>
                </c:pt>
                <c:pt idx="10">
                  <c:v>3.4069438447435908E-2</c:v>
                </c:pt>
                <c:pt idx="12">
                  <c:v>7.4527147212684278E-3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5">
                  <c:v>0.49944007839767784</c:v>
                </c:pt>
                <c:pt idx="6">
                  <c:v>1.6155373871998238E-2</c:v>
                </c:pt>
                <c:pt idx="7">
                  <c:v>3.1881979303787146E-2</c:v>
                </c:pt>
                <c:pt idx="9">
                  <c:v>1.2662711277150168E-3</c:v>
                </c:pt>
                <c:pt idx="10">
                  <c:v>0.45125440925969912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1.3150243301704233E-3</c:v>
                </c:pt>
                <c:pt idx="2">
                  <c:v>3.1961258290724277E-2</c:v>
                </c:pt>
                <c:pt idx="3">
                  <c:v>2.3475277936841061E-3</c:v>
                </c:pt>
                <c:pt idx="4">
                  <c:v>2.0730484529548742E-3</c:v>
                </c:pt>
                <c:pt idx="5">
                  <c:v>0.38162748586160972</c:v>
                </c:pt>
                <c:pt idx="8">
                  <c:v>0.56629855976839949</c:v>
                </c:pt>
                <c:pt idx="9">
                  <c:v>1.43770955024571E-2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2.9228917147230055E-2</c:v>
                </c:pt>
                <c:pt idx="2">
                  <c:v>8.8026111166818521E-2</c:v>
                </c:pt>
                <c:pt idx="3">
                  <c:v>0.14262715024337333</c:v>
                </c:pt>
                <c:pt idx="5">
                  <c:v>0.22104468597369087</c:v>
                </c:pt>
                <c:pt idx="6">
                  <c:v>9.693855530901747E-4</c:v>
                </c:pt>
                <c:pt idx="7">
                  <c:v>1.866192861775446E-3</c:v>
                </c:pt>
                <c:pt idx="8">
                  <c:v>0.36373832536069917</c:v>
                </c:pt>
                <c:pt idx="9">
                  <c:v>0.14790646668867971</c:v>
                </c:pt>
                <c:pt idx="11">
                  <c:v>3.8765162308540694E-3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5">
                  <c:v>5.1615494878992614E-3</c:v>
                </c:pt>
                <c:pt idx="8">
                  <c:v>3.6835582975118936E-2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7.1338356994032058E-4</c:v>
                </c:pt>
                <c:pt idx="2">
                  <c:v>1.9618191826917E-2</c:v>
                </c:pt>
                <c:pt idx="3">
                  <c:v>7.402755160323117E-4</c:v>
                </c:pt>
                <c:pt idx="5">
                  <c:v>0.32972950609608243</c:v>
                </c:pt>
                <c:pt idx="8">
                  <c:v>0.64555949613227182</c:v>
                </c:pt>
                <c:pt idx="9">
                  <c:v>3.639146858756374E-3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5">
                  <c:v>2.9982796049871918E-3</c:v>
                </c:pt>
                <c:pt idx="8">
                  <c:v>9.2696653101940016E-2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1.8809060429939978E-3</c:v>
                </c:pt>
                <c:pt idx="2">
                  <c:v>4.8549042425449891E-2</c:v>
                </c:pt>
                <c:pt idx="3">
                  <c:v>8.2437754753488194E-3</c:v>
                </c:pt>
                <c:pt idx="4">
                  <c:v>2.2353924353407596E-3</c:v>
                </c:pt>
                <c:pt idx="5">
                  <c:v>0.47110126521021412</c:v>
                </c:pt>
                <c:pt idx="8">
                  <c:v>0.45221803035632874</c:v>
                </c:pt>
                <c:pt idx="9">
                  <c:v>1.5771588054323639E-2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4.8554906966759353E-3</c:v>
                </c:pt>
                <c:pt idx="1">
                  <c:v>2.8441740379247186E-2</c:v>
                </c:pt>
                <c:pt idx="2">
                  <c:v>9.7613213628071141E-3</c:v>
                </c:pt>
                <c:pt idx="3">
                  <c:v>3.0379211598501585E-2</c:v>
                </c:pt>
                <c:pt idx="4">
                  <c:v>9.7600513763922508E-2</c:v>
                </c:pt>
                <c:pt idx="5">
                  <c:v>4.6255803376908433E-2</c:v>
                </c:pt>
                <c:pt idx="6">
                  <c:v>0.21170893053512191</c:v>
                </c:pt>
                <c:pt idx="7">
                  <c:v>0.32083983687169554</c:v>
                </c:pt>
                <c:pt idx="8">
                  <c:v>9.0787088002621835E-2</c:v>
                </c:pt>
                <c:pt idx="9">
                  <c:v>0.11338747694483581</c:v>
                </c:pt>
                <c:pt idx="10">
                  <c:v>4.5216353372256775E-2</c:v>
                </c:pt>
                <c:pt idx="11">
                  <c:v>7.565813878529791E-4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6">
                  <c:v>3.02759702440282E-3</c:v>
                </c:pt>
                <c:pt idx="7">
                  <c:v>1.0300165534904381E-2</c:v>
                </c:pt>
                <c:pt idx="10">
                  <c:v>5.0197147788495914E-3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4.3734167837544734E-3</c:v>
                </c:pt>
                <c:pt idx="1">
                  <c:v>3.204776445831363E-2</c:v>
                </c:pt>
                <c:pt idx="2">
                  <c:v>8.4053595938634509E-3</c:v>
                </c:pt>
                <c:pt idx="3">
                  <c:v>2.9240642403088886E-2</c:v>
                </c:pt>
                <c:pt idx="4">
                  <c:v>9.5440009926194599E-2</c:v>
                </c:pt>
                <c:pt idx="5">
                  <c:v>4.1250137374282493E-2</c:v>
                </c:pt>
                <c:pt idx="6">
                  <c:v>0.1994191602003694</c:v>
                </c:pt>
                <c:pt idx="7">
                  <c:v>0.32526788548230701</c:v>
                </c:pt>
                <c:pt idx="8">
                  <c:v>9.8233775504279225E-2</c:v>
                </c:pt>
                <c:pt idx="9">
                  <c:v>0.11967348660579877</c:v>
                </c:pt>
                <c:pt idx="10">
                  <c:v>4.6418593159612741E-2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6">
                  <c:v>3.0273979242497469E-3</c:v>
                </c:pt>
                <c:pt idx="7">
                  <c:v>1.0885058477386517E-2</c:v>
                </c:pt>
                <c:pt idx="10">
                  <c:v>6.3411107516699369E-3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7.2960365324271645E-3</c:v>
                </c:pt>
                <c:pt idx="2">
                  <c:v>3.6114911038373609E-2</c:v>
                </c:pt>
                <c:pt idx="3">
                  <c:v>0.13704769360926553</c:v>
                </c:pt>
                <c:pt idx="5">
                  <c:v>0.26434531785433935</c:v>
                </c:pt>
                <c:pt idx="6">
                  <c:v>1.1162341815090673E-3</c:v>
                </c:pt>
                <c:pt idx="7">
                  <c:v>3.3359109177129491E-3</c:v>
                </c:pt>
                <c:pt idx="8">
                  <c:v>0.40059200559975933</c:v>
                </c:pt>
                <c:pt idx="9">
                  <c:v>0.14397146372186226</c:v>
                </c:pt>
                <c:pt idx="10">
                  <c:v>8.6189692849985005E-4</c:v>
                </c:pt>
                <c:pt idx="11">
                  <c:v>5.2192045553033015E-3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3">
                  <c:v>2.8474788056236087E-3</c:v>
                </c:pt>
                <c:pt idx="5">
                  <c:v>1.8326672818652619E-3</c:v>
                </c:pt>
                <c:pt idx="8">
                  <c:v>4.8076882359033533E-3</c:v>
                </c:pt>
                <c:pt idx="9">
                  <c:v>2.732792688636377E-3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6">
                  <c:v>6.0152603360252395E-3</c:v>
                </c:pt>
                <c:pt idx="7">
                  <c:v>1.4249279373871063E-2</c:v>
                </c:pt>
                <c:pt idx="10">
                  <c:v>7.1301522399890294E-3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5">
                  <c:v>0.47914751728301275</c:v>
                </c:pt>
                <c:pt idx="6">
                  <c:v>1.8221491435368168E-2</c:v>
                </c:pt>
                <c:pt idx="7">
                  <c:v>2.4821357447577314E-2</c:v>
                </c:pt>
                <c:pt idx="9">
                  <c:v>0.44318587347492583</c:v>
                </c:pt>
                <c:pt idx="10">
                  <c:v>3.191924475174359E-2</c:v>
                </c:pt>
                <c:pt idx="11">
                  <c:v>1.7177710038123334E-3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9">
                  <c:v>8.6437501431143426E-2</c:v>
                </c:pt>
                <c:pt idx="10">
                  <c:v>7.3340075682900804E-4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5">
                  <c:v>0.46945324985376724</c:v>
                </c:pt>
                <c:pt idx="6">
                  <c:v>1.7951669769388317E-2</c:v>
                </c:pt>
                <c:pt idx="7">
                  <c:v>1.9052357072915777E-2</c:v>
                </c:pt>
                <c:pt idx="9">
                  <c:v>0.45200352226145757</c:v>
                </c:pt>
                <c:pt idx="10">
                  <c:v>3.4069438447435908E-2</c:v>
                </c:pt>
                <c:pt idx="12">
                  <c:v>7.4527147212684278E-3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9">
                  <c:v>9.3832350898946801E-2</c:v>
                </c:pt>
                <c:pt idx="10">
                  <c:v>1.3558621545661643E-3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5">
                  <c:v>0.49944007839767784</c:v>
                </c:pt>
                <c:pt idx="6">
                  <c:v>1.6155373871998238E-2</c:v>
                </c:pt>
                <c:pt idx="7">
                  <c:v>3.1881979303787146E-2</c:v>
                </c:pt>
                <c:pt idx="9">
                  <c:v>1.2662711277150168E-3</c:v>
                </c:pt>
                <c:pt idx="10">
                  <c:v>0.45125440925969912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9">
                  <c:v>0.11085873447412328</c:v>
                </c:pt>
                <c:pt idx="10">
                  <c:v>1.2662711277150168E-3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1.3150243301704233E-3</c:v>
                </c:pt>
                <c:pt idx="2">
                  <c:v>3.1961258290724277E-2</c:v>
                </c:pt>
                <c:pt idx="3">
                  <c:v>2.3475277936841061E-3</c:v>
                </c:pt>
                <c:pt idx="4">
                  <c:v>2.0730484529548742E-3</c:v>
                </c:pt>
                <c:pt idx="5">
                  <c:v>0.38162748586160972</c:v>
                </c:pt>
                <c:pt idx="8">
                  <c:v>0.56629855976839949</c:v>
                </c:pt>
                <c:pt idx="9">
                  <c:v>1.43770955024571E-2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7">
                  <c:v>1.8450420156920201E-2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7.1338356994032058E-4</c:v>
                </c:pt>
                <c:pt idx="2">
                  <c:v>1.9618191826917E-2</c:v>
                </c:pt>
                <c:pt idx="3">
                  <c:v>7.402755160323117E-4</c:v>
                </c:pt>
                <c:pt idx="5">
                  <c:v>0.32972950609608243</c:v>
                </c:pt>
                <c:pt idx="8">
                  <c:v>0.64555949613227182</c:v>
                </c:pt>
                <c:pt idx="9">
                  <c:v>3.639146858756374E-3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2.7122140355978725E-2</c:v>
                </c:pt>
                <c:pt idx="1">
                  <c:v>5.5754557902565078E-3</c:v>
                </c:pt>
                <c:pt idx="2">
                  <c:v>6.814721198565897E-2</c:v>
                </c:pt>
                <c:pt idx="3">
                  <c:v>0.11028045551334936</c:v>
                </c:pt>
                <c:pt idx="4">
                  <c:v>1.7387101469783731E-2</c:v>
                </c:pt>
                <c:pt idx="5">
                  <c:v>0.20733639545642582</c:v>
                </c:pt>
                <c:pt idx="6">
                  <c:v>2.6923792213839906E-2</c:v>
                </c:pt>
                <c:pt idx="7">
                  <c:v>5.1957357396912048E-2</c:v>
                </c:pt>
                <c:pt idx="8">
                  <c:v>0.33084619978805307</c:v>
                </c:pt>
                <c:pt idx="9">
                  <c:v>0.12682383401021838</c:v>
                </c:pt>
                <c:pt idx="10">
                  <c:v>2.6739845540273522E-2</c:v>
                </c:pt>
                <c:pt idx="11">
                  <c:v>8.0540545507086861E-4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7">
                  <c:v>2.1894296264203028E-2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1.8809060429939978E-3</c:v>
                </c:pt>
                <c:pt idx="2">
                  <c:v>4.8549042425449891E-2</c:v>
                </c:pt>
                <c:pt idx="3">
                  <c:v>8.2437754753488194E-3</c:v>
                </c:pt>
                <c:pt idx="4">
                  <c:v>2.2353924353407596E-3</c:v>
                </c:pt>
                <c:pt idx="5">
                  <c:v>0.47110126521021412</c:v>
                </c:pt>
                <c:pt idx="8">
                  <c:v>0.45221803035632874</c:v>
                </c:pt>
                <c:pt idx="9">
                  <c:v>1.5771588054323639E-2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7">
                  <c:v>2.0061875223393498E-2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1">
                  <c:v>1.094197216483182E-2</c:v>
                </c:pt>
                <c:pt idx="2">
                  <c:v>9.6880276114732294E-2</c:v>
                </c:pt>
                <c:pt idx="3">
                  <c:v>0.17693155055074417</c:v>
                </c:pt>
                <c:pt idx="4">
                  <c:v>5.3446014819036151E-2</c:v>
                </c:pt>
                <c:pt idx="5">
                  <c:v>0.15056949109524098</c:v>
                </c:pt>
                <c:pt idx="6">
                  <c:v>2.2104341013370931E-3</c:v>
                </c:pt>
                <c:pt idx="7">
                  <c:v>4.2047893689314997E-2</c:v>
                </c:pt>
                <c:pt idx="8">
                  <c:v>0.29352518203765332</c:v>
                </c:pt>
                <c:pt idx="9">
                  <c:v>0.16639940016881108</c:v>
                </c:pt>
                <c:pt idx="10">
                  <c:v>6.6934984756711691E-3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4">
                  <c:v>5.2332068254325133E-2</c:v>
                </c:pt>
                <c:pt idx="6">
                  <c:v>2.4515348950153868E-2</c:v>
                </c:pt>
                <c:pt idx="7">
                  <c:v>8.5178876856365007E-2</c:v>
                </c:pt>
                <c:pt idx="9">
                  <c:v>3.961192528885573E-2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1">
                  <c:v>2.3476306319308922E-2</c:v>
                </c:pt>
                <c:pt idx="2">
                  <c:v>0.14696565929531613</c:v>
                </c:pt>
                <c:pt idx="3">
                  <c:v>0.1841801727141622</c:v>
                </c:pt>
                <c:pt idx="4">
                  <c:v>3.295751999351379E-2</c:v>
                </c:pt>
                <c:pt idx="5">
                  <c:v>0.12209728666031888</c:v>
                </c:pt>
                <c:pt idx="6">
                  <c:v>5.5769791123886107E-3</c:v>
                </c:pt>
                <c:pt idx="7">
                  <c:v>2.6064665698349303E-2</c:v>
                </c:pt>
                <c:pt idx="8">
                  <c:v>0.24034269525849561</c:v>
                </c:pt>
                <c:pt idx="9">
                  <c:v>0.20465369274072781</c:v>
                </c:pt>
                <c:pt idx="10">
                  <c:v>1.3002154197850399E-2</c:v>
                </c:pt>
                <c:pt idx="11">
                  <c:v>6.8194524330137752E-4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3">
                  <c:v>7.8700417513986307E-2</c:v>
                </c:pt>
                <c:pt idx="5">
                  <c:v>1.932140439824797E-2</c:v>
                </c:pt>
                <c:pt idx="8">
                  <c:v>7.1782763875395186E-2</c:v>
                </c:pt>
                <c:pt idx="9">
                  <c:v>5.284718063657199E-2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2">
                  <c:v>9.9025390559011175E-2</c:v>
                </c:pt>
                <c:pt idx="3">
                  <c:v>0.19501182742892956</c:v>
                </c:pt>
                <c:pt idx="5">
                  <c:v>0.19221661010637114</c:v>
                </c:pt>
                <c:pt idx="7">
                  <c:v>4.4553653201097635E-3</c:v>
                </c:pt>
                <c:pt idx="8">
                  <c:v>0.32620737314256526</c:v>
                </c:pt>
                <c:pt idx="9">
                  <c:v>0.18163460063555481</c:v>
                </c:pt>
                <c:pt idx="10">
                  <c:v>1.0718808459023585E-3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3">
                  <c:v>5.2604146335066902E-2</c:v>
                </c:pt>
                <c:pt idx="5">
                  <c:v>3.3856581368870375E-2</c:v>
                </c:pt>
                <c:pt idx="8">
                  <c:v>8.5025244020544052E-2</c:v>
                </c:pt>
                <c:pt idx="9">
                  <c:v>4.3739947302331043E-2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1">
                  <c:v>3.0312546756316075E-2</c:v>
                </c:pt>
                <c:pt idx="3">
                  <c:v>4.1137278657995359E-2</c:v>
                </c:pt>
                <c:pt idx="5">
                  <c:v>0.26441736817554373</c:v>
                </c:pt>
                <c:pt idx="6">
                  <c:v>4.9131473718148973E-2</c:v>
                </c:pt>
                <c:pt idx="7">
                  <c:v>0.49270407647915671</c:v>
                </c:pt>
                <c:pt idx="8">
                  <c:v>5.9502162452361049E-2</c:v>
                </c:pt>
                <c:pt idx="9">
                  <c:v>5.8546804951692615E-2</c:v>
                </c:pt>
                <c:pt idx="10">
                  <c:v>4.2312884841799936E-3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2">
                  <c:v>6.4910329043946901E-3</c:v>
                </c:pt>
                <c:pt idx="3">
                  <c:v>3.8405875699152707E-3</c:v>
                </c:pt>
                <c:pt idx="5">
                  <c:v>2.5128495530158694E-3</c:v>
                </c:pt>
                <c:pt idx="8">
                  <c:v>5.3793314515857751E-3</c:v>
                </c:pt>
                <c:pt idx="9">
                  <c:v>9.3881231011503448E-4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7">
                  <c:v>4.3712108953747357E-3</c:v>
                </c:pt>
                <c:pt idx="10">
                  <c:v>4.3692749259969721E-3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1">
                  <c:v>4.0866662464118811E-2</c:v>
                </c:pt>
                <c:pt idx="4">
                  <c:v>4.5633021875691224E-2</c:v>
                </c:pt>
                <c:pt idx="5">
                  <c:v>3.8701355527194066E-2</c:v>
                </c:pt>
                <c:pt idx="6">
                  <c:v>0.22192560355519467</c:v>
                </c:pt>
                <c:pt idx="7">
                  <c:v>0.54405836650955963</c:v>
                </c:pt>
                <c:pt idx="8">
                  <c:v>4.9817374574832686E-2</c:v>
                </c:pt>
                <c:pt idx="9">
                  <c:v>5.8703985172481897E-2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7">
                  <c:v>7.7200506253627989E-3</c:v>
                </c:pt>
                <c:pt idx="10">
                  <c:v>6.4254037852506385E-3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2">
                  <c:v>1.4730354873988525E-2</c:v>
                </c:pt>
                <c:pt idx="3">
                  <c:v>6.8172638867039656E-2</c:v>
                </c:pt>
                <c:pt idx="5">
                  <c:v>0.30914313265850801</c:v>
                </c:pt>
                <c:pt idx="8">
                  <c:v>0.54860475711832579</c:v>
                </c:pt>
                <c:pt idx="9">
                  <c:v>5.8719016741289543E-2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7">
                  <c:v>3.0402933460139136E-3</c:v>
                </c:pt>
                <c:pt idx="10">
                  <c:v>5.4087455271764505E-3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3.0514884509204492E-3</c:v>
                </c:pt>
                <c:pt idx="1">
                  <c:v>4.4352743456934855E-3</c:v>
                </c:pt>
                <c:pt idx="2">
                  <c:v>3.4694502563154175E-3</c:v>
                </c:pt>
                <c:pt idx="3">
                  <c:v>5.9649644512206321E-2</c:v>
                </c:pt>
                <c:pt idx="4">
                  <c:v>3.9085132320912236E-2</c:v>
                </c:pt>
                <c:pt idx="5">
                  <c:v>8.6695116521100249E-2</c:v>
                </c:pt>
                <c:pt idx="6">
                  <c:v>2.7360055985208086E-2</c:v>
                </c:pt>
                <c:pt idx="7">
                  <c:v>0.24180534467699411</c:v>
                </c:pt>
                <c:pt idx="8">
                  <c:v>0.14148704324444239</c:v>
                </c:pt>
                <c:pt idx="9">
                  <c:v>0.14860283441539809</c:v>
                </c:pt>
                <c:pt idx="10">
                  <c:v>0.24435861527080921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4.3623544200504039E-3</c:v>
                </c:pt>
                <c:pt idx="1">
                  <c:v>1.1454750131276404E-3</c:v>
                </c:pt>
                <c:pt idx="2">
                  <c:v>7.4220041840183384E-4</c:v>
                </c:pt>
                <c:pt idx="3">
                  <c:v>5.2895285528101438E-2</c:v>
                </c:pt>
                <c:pt idx="4">
                  <c:v>3.9345803659033951E-2</c:v>
                </c:pt>
                <c:pt idx="5">
                  <c:v>9.1889564298411372E-2</c:v>
                </c:pt>
                <c:pt idx="6">
                  <c:v>2.2778357111808513E-2</c:v>
                </c:pt>
                <c:pt idx="7">
                  <c:v>0.19375608835055957</c:v>
                </c:pt>
                <c:pt idx="8">
                  <c:v>0.24876664768393597</c:v>
                </c:pt>
                <c:pt idx="9">
                  <c:v>0.13008962121002385</c:v>
                </c:pt>
                <c:pt idx="10">
                  <c:v>0.21422860230654547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1.0588329459832054E-3</c:v>
                </c:pt>
                <c:pt idx="1">
                  <c:v>7.8251402036527088E-4</c:v>
                </c:pt>
                <c:pt idx="4">
                  <c:v>8.9010434283185988E-2</c:v>
                </c:pt>
                <c:pt idx="6">
                  <c:v>0.11588715556988459</c:v>
                </c:pt>
                <c:pt idx="7">
                  <c:v>0.38683540238311287</c:v>
                </c:pt>
                <c:pt idx="8">
                  <c:v>8.171563093686076E-3</c:v>
                </c:pt>
                <c:pt idx="9">
                  <c:v>0.39440308746753622</c:v>
                </c:pt>
                <c:pt idx="10">
                  <c:v>3.1710661268696699E-3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2.8899443980434349E-2</c:v>
                </c:pt>
                <c:pt idx="1">
                  <c:v>5.1803542935656838E-3</c:v>
                </c:pt>
                <c:pt idx="2">
                  <c:v>6.4755866778982929E-2</c:v>
                </c:pt>
                <c:pt idx="3">
                  <c:v>0.10461701106794237</c:v>
                </c:pt>
                <c:pt idx="4">
                  <c:v>1.8021381861367716E-2</c:v>
                </c:pt>
                <c:pt idx="5">
                  <c:v>0.19988749427527719</c:v>
                </c:pt>
                <c:pt idx="6">
                  <c:v>2.5989686419916082E-2</c:v>
                </c:pt>
                <c:pt idx="7">
                  <c:v>6.0607765535214686E-2</c:v>
                </c:pt>
                <c:pt idx="8">
                  <c:v>0.33208029496481511</c:v>
                </c:pt>
                <c:pt idx="9">
                  <c:v>0.12980514707688273</c:v>
                </c:pt>
                <c:pt idx="10">
                  <c:v>2.9774651562565285E-2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1.5157577861394508E-2</c:v>
                </c:pt>
                <c:pt idx="1">
                  <c:v>4.0338290807629851E-2</c:v>
                </c:pt>
                <c:pt idx="2">
                  <c:v>2.7317055035750843E-2</c:v>
                </c:pt>
                <c:pt idx="3">
                  <c:v>4.5773405333712824E-2</c:v>
                </c:pt>
                <c:pt idx="4">
                  <c:v>0.16969832877932148</c:v>
                </c:pt>
                <c:pt idx="5">
                  <c:v>0.39888044764011138</c:v>
                </c:pt>
                <c:pt idx="6">
                  <c:v>8.5453563995645465E-2</c:v>
                </c:pt>
                <c:pt idx="7">
                  <c:v>0.16633249927719454</c:v>
                </c:pt>
                <c:pt idx="8">
                  <c:v>4.0550623547376534E-2</c:v>
                </c:pt>
                <c:pt idx="9">
                  <c:v>9.7361119113524835E-3</c:v>
                </c:pt>
                <c:pt idx="10">
                  <c:v>7.6209581051008446E-4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1.236538655618517E-2</c:v>
                </c:pt>
                <c:pt idx="1">
                  <c:v>2.5881090291032308E-2</c:v>
                </c:pt>
                <c:pt idx="2">
                  <c:v>2.017391439462202E-2</c:v>
                </c:pt>
                <c:pt idx="3">
                  <c:v>3.9383419606315632E-2</c:v>
                </c:pt>
                <c:pt idx="4">
                  <c:v>0.15717055300638599</c:v>
                </c:pt>
                <c:pt idx="5">
                  <c:v>8.8318017773152624E-2</c:v>
                </c:pt>
                <c:pt idx="6">
                  <c:v>0.41071261682106197</c:v>
                </c:pt>
                <c:pt idx="7">
                  <c:v>4.4396021725698349E-2</c:v>
                </c:pt>
                <c:pt idx="8">
                  <c:v>0.18771142446126557</c:v>
                </c:pt>
                <c:pt idx="9">
                  <c:v>1.3883665734837373E-2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0">
                  <c:v>2.5205229389434692E-2</c:v>
                </c:pt>
                <c:pt idx="1">
                  <c:v>7.0854005164393927E-2</c:v>
                </c:pt>
                <c:pt idx="4">
                  <c:v>0.22945432953046957</c:v>
                </c:pt>
                <c:pt idx="5">
                  <c:v>3.8148882224123101E-3</c:v>
                </c:pt>
                <c:pt idx="6">
                  <c:v>0.45957844987696017</c:v>
                </c:pt>
                <c:pt idx="7">
                  <c:v>0.19641326098319853</c:v>
                </c:pt>
                <c:pt idx="10">
                  <c:v>1.4670235901538414E-2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1">
                  <c:v>1.794904042781517E-3</c:v>
                </c:pt>
                <c:pt idx="3">
                  <c:v>1.2097336922149603E-2</c:v>
                </c:pt>
                <c:pt idx="4">
                  <c:v>5.3250800681535662E-2</c:v>
                </c:pt>
                <c:pt idx="5">
                  <c:v>4.9617802949127432E-2</c:v>
                </c:pt>
                <c:pt idx="6">
                  <c:v>0.13317494056842391</c:v>
                </c:pt>
                <c:pt idx="7">
                  <c:v>0.45066032068205897</c:v>
                </c:pt>
                <c:pt idx="8">
                  <c:v>0.13758282380576167</c:v>
                </c:pt>
                <c:pt idx="9">
                  <c:v>0.11445756851909025</c:v>
                </c:pt>
                <c:pt idx="10">
                  <c:v>4.3181035605857232E-2</c:v>
                </c:pt>
                <c:pt idx="11">
                  <c:v>3.9161467489326656E-3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Sheet1!$B$2:$B$14</c:f>
              <c:numCache>
                <c:formatCode>General</c:formatCode>
                <c:ptCount val="13"/>
                <c:pt idx="1">
                  <c:v>1.9200574149634607E-3</c:v>
                </c:pt>
                <c:pt idx="3">
                  <c:v>6.1681669626251878E-2</c:v>
                </c:pt>
                <c:pt idx="4">
                  <c:v>2.7371261184344724E-2</c:v>
                </c:pt>
                <c:pt idx="5">
                  <c:v>0.11202142177201879</c:v>
                </c:pt>
                <c:pt idx="6">
                  <c:v>3.4117434126563401E-2</c:v>
                </c:pt>
                <c:pt idx="7">
                  <c:v>0.12558123125571202</c:v>
                </c:pt>
                <c:pt idx="8">
                  <c:v>0.44086480824993957</c:v>
                </c:pt>
                <c:pt idx="9">
                  <c:v>6.4350498199608197E-2</c:v>
                </c:pt>
                <c:pt idx="10">
                  <c:v>0.13114877323465615</c:v>
                </c:pt>
                <c:pt idx="12">
                  <c:v>5.0455592082050151E-4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10/09/2025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9/10/2025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9/10/2025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9/10/2025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9/10/2025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9/10/2025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9/10/2025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9/10/2025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9/10/2025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chart" Target="../charts/chart2.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chart" Target="../charts/chart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0.xml.rels><?xml version="1.0" encoding="UTF-8" standalone="yes"?>
<Relationships xmlns="http://schemas.openxmlformats.org/package/2006/relationships"><Relationship Id="rId8" Type="http://schemas.openxmlformats.org/officeDocument/2006/relationships/chart" Target="../charts/chart29.xml"/><Relationship Id="rId3" Type="http://schemas.openxmlformats.org/officeDocument/2006/relationships/notesSlide" Target="../notesSlides/notesSlide10.xml"/><Relationship Id="rId7" Type="http://schemas.openxmlformats.org/officeDocument/2006/relationships/chart" Target="../charts/chart28.xml"/><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chart" Target="../charts/chart2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3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chart" Target="../charts/chart32.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chart" Target="../charts/chart3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2.xml.rels><?xml version="1.0" encoding="UTF-8" standalone="yes"?>
<Relationships xmlns="http://schemas.openxmlformats.org/package/2006/relationships"><Relationship Id="rId8" Type="http://schemas.openxmlformats.org/officeDocument/2006/relationships/chart" Target="../charts/chart35.xml"/><Relationship Id="rId3" Type="http://schemas.openxmlformats.org/officeDocument/2006/relationships/notesSlide" Target="../notesSlides/notesSlide12.xml"/><Relationship Id="rId7" Type="http://schemas.openxmlformats.org/officeDocument/2006/relationships/chart" Target="../charts/chart34.xml"/><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chart" Target="../charts/chart3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3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chart" Target="../charts/chart38.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3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4.xml.rels><?xml version="1.0" encoding="UTF-8" standalone="yes"?>
<Relationships xmlns="http://schemas.openxmlformats.org/package/2006/relationships"><Relationship Id="rId8" Type="http://schemas.openxmlformats.org/officeDocument/2006/relationships/chart" Target="../charts/chart41.xml"/><Relationship Id="rId3" Type="http://schemas.openxmlformats.org/officeDocument/2006/relationships/notesSlide" Target="../notesSlides/notesSlide14.xml"/><Relationship Id="rId7" Type="http://schemas.openxmlformats.org/officeDocument/2006/relationships/chart" Target="../charts/chart40.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3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4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chart" Target="../charts/chart44.xml"/><Relationship Id="rId2" Type="http://schemas.openxmlformats.org/officeDocument/2006/relationships/slideLayout" Target="../slideLayouts/slideLayout7.xml"/><Relationship Id="rId1" Type="http://schemas.openxmlformats.org/officeDocument/2006/relationships/tags" Target="../tags/tag42.xml"/><Relationship Id="rId6" Type="http://schemas.openxmlformats.org/officeDocument/2006/relationships/chart" Target="../charts/chart4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6.xml.rels><?xml version="1.0" encoding="UTF-8" standalone="yes"?>
<Relationships xmlns="http://schemas.openxmlformats.org/package/2006/relationships"><Relationship Id="rId8" Type="http://schemas.openxmlformats.org/officeDocument/2006/relationships/chart" Target="../charts/chart47.xml"/><Relationship Id="rId3" Type="http://schemas.openxmlformats.org/officeDocument/2006/relationships/notesSlide" Target="../notesSlides/notesSlide16.xml"/><Relationship Id="rId7" Type="http://schemas.openxmlformats.org/officeDocument/2006/relationships/chart" Target="../charts/chart46.xml"/><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chart" Target="../charts/chart4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4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chart" Target="../charts/chart50.xml"/><Relationship Id="rId2" Type="http://schemas.openxmlformats.org/officeDocument/2006/relationships/slideLayout" Target="../slideLayouts/slideLayout7.xml"/><Relationship Id="rId1" Type="http://schemas.openxmlformats.org/officeDocument/2006/relationships/tags" Target="../tags/tag44.xml"/><Relationship Id="rId6" Type="http://schemas.openxmlformats.org/officeDocument/2006/relationships/chart" Target="../charts/chart4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8.xml.rels><?xml version="1.0" encoding="UTF-8" standalone="yes"?>
<Relationships xmlns="http://schemas.openxmlformats.org/package/2006/relationships"><Relationship Id="rId8" Type="http://schemas.openxmlformats.org/officeDocument/2006/relationships/chart" Target="../charts/chart53.xml"/><Relationship Id="rId3" Type="http://schemas.openxmlformats.org/officeDocument/2006/relationships/notesSlide" Target="../notesSlides/notesSlide18.xml"/><Relationship Id="rId7" Type="http://schemas.openxmlformats.org/officeDocument/2006/relationships/chart" Target="../charts/chart52.xml"/><Relationship Id="rId2" Type="http://schemas.openxmlformats.org/officeDocument/2006/relationships/slideLayout" Target="../slideLayouts/slideLayout7.xml"/><Relationship Id="rId1" Type="http://schemas.openxmlformats.org/officeDocument/2006/relationships/tags" Target="../tags/tag45.xml"/><Relationship Id="rId6" Type="http://schemas.openxmlformats.org/officeDocument/2006/relationships/chart" Target="../charts/chart5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5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chart" Target="../charts/chart56.xml"/><Relationship Id="rId2" Type="http://schemas.openxmlformats.org/officeDocument/2006/relationships/slideLayout" Target="../slideLayouts/slideLayout7.xml"/><Relationship Id="rId1" Type="http://schemas.openxmlformats.org/officeDocument/2006/relationships/tags" Target="../tags/tag46.xml"/><Relationship Id="rId6" Type="http://schemas.openxmlformats.org/officeDocument/2006/relationships/chart" Target="../charts/chart5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xml.rels><?xml version="1.0" encoding="UTF-8" standalone="yes"?>
<Relationships xmlns="http://schemas.openxmlformats.org/package/2006/relationships"><Relationship Id="rId8" Type="http://schemas.openxmlformats.org/officeDocument/2006/relationships/chart" Target="../charts/chart5.xml"/><Relationship Id="rId3" Type="http://schemas.openxmlformats.org/officeDocument/2006/relationships/notesSlide" Target="../notesSlides/notesSlide2.xml"/><Relationship Id="rId7" Type="http://schemas.openxmlformats.org/officeDocument/2006/relationships/chart" Target="../charts/chart4.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6.xml"/></Relationships>
</file>

<file path=ppt/slides/_rels/slide20.xml.rels><?xml version="1.0" encoding="UTF-8" standalone="yes"?>
<Relationships xmlns="http://schemas.openxmlformats.org/package/2006/relationships"><Relationship Id="rId8" Type="http://schemas.openxmlformats.org/officeDocument/2006/relationships/chart" Target="../charts/chart59.xml"/><Relationship Id="rId3" Type="http://schemas.openxmlformats.org/officeDocument/2006/relationships/notesSlide" Target="../notesSlides/notesSlide20.xml"/><Relationship Id="rId7" Type="http://schemas.openxmlformats.org/officeDocument/2006/relationships/chart" Target="../charts/chart58.xml"/><Relationship Id="rId2" Type="http://schemas.openxmlformats.org/officeDocument/2006/relationships/slideLayout" Target="../slideLayouts/slideLayout7.xml"/><Relationship Id="rId1" Type="http://schemas.openxmlformats.org/officeDocument/2006/relationships/tags" Target="../tags/tag47.xml"/><Relationship Id="rId6" Type="http://schemas.openxmlformats.org/officeDocument/2006/relationships/chart" Target="../charts/chart5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6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chart" Target="../charts/chart62.xml"/><Relationship Id="rId2" Type="http://schemas.openxmlformats.org/officeDocument/2006/relationships/slideLayout" Target="../slideLayouts/slideLayout7.xml"/><Relationship Id="rId1" Type="http://schemas.openxmlformats.org/officeDocument/2006/relationships/tags" Target="../tags/tag48.xml"/><Relationship Id="rId6" Type="http://schemas.openxmlformats.org/officeDocument/2006/relationships/chart" Target="../charts/chart6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2.xml.rels><?xml version="1.0" encoding="UTF-8" standalone="yes"?>
<Relationships xmlns="http://schemas.openxmlformats.org/package/2006/relationships"><Relationship Id="rId8" Type="http://schemas.openxmlformats.org/officeDocument/2006/relationships/chart" Target="../charts/chart65.xml"/><Relationship Id="rId3" Type="http://schemas.openxmlformats.org/officeDocument/2006/relationships/notesSlide" Target="../notesSlides/notesSlide22.xml"/><Relationship Id="rId7" Type="http://schemas.openxmlformats.org/officeDocument/2006/relationships/chart" Target="../charts/chart64.xml"/><Relationship Id="rId2" Type="http://schemas.openxmlformats.org/officeDocument/2006/relationships/slideLayout" Target="../slideLayouts/slideLayout7.xml"/><Relationship Id="rId1" Type="http://schemas.openxmlformats.org/officeDocument/2006/relationships/tags" Target="../tags/tag49.xml"/><Relationship Id="rId6" Type="http://schemas.openxmlformats.org/officeDocument/2006/relationships/chart" Target="../charts/chart6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6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chart" Target="../charts/chart68.xml"/><Relationship Id="rId2" Type="http://schemas.openxmlformats.org/officeDocument/2006/relationships/slideLayout" Target="../slideLayouts/slideLayout7.xml"/><Relationship Id="rId1" Type="http://schemas.openxmlformats.org/officeDocument/2006/relationships/tags" Target="../tags/tag50.xml"/><Relationship Id="rId6" Type="http://schemas.openxmlformats.org/officeDocument/2006/relationships/chart" Target="../charts/chart6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4.xml.rels><?xml version="1.0" encoding="UTF-8" standalone="yes"?>
<Relationships xmlns="http://schemas.openxmlformats.org/package/2006/relationships"><Relationship Id="rId8" Type="http://schemas.openxmlformats.org/officeDocument/2006/relationships/chart" Target="../charts/chart71.xml"/><Relationship Id="rId3" Type="http://schemas.openxmlformats.org/officeDocument/2006/relationships/notesSlide" Target="../notesSlides/notesSlide24.xml"/><Relationship Id="rId7" Type="http://schemas.openxmlformats.org/officeDocument/2006/relationships/chart" Target="../charts/chart70.xml"/><Relationship Id="rId2" Type="http://schemas.openxmlformats.org/officeDocument/2006/relationships/slideLayout" Target="../slideLayouts/slideLayout7.xml"/><Relationship Id="rId1" Type="http://schemas.openxmlformats.org/officeDocument/2006/relationships/tags" Target="../tags/tag51.xml"/><Relationship Id="rId6" Type="http://schemas.openxmlformats.org/officeDocument/2006/relationships/chart" Target="../charts/chart6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7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chart" Target="../charts/chart74.xml"/><Relationship Id="rId2" Type="http://schemas.openxmlformats.org/officeDocument/2006/relationships/slideLayout" Target="../slideLayouts/slideLayout7.xml"/><Relationship Id="rId1" Type="http://schemas.openxmlformats.org/officeDocument/2006/relationships/tags" Target="../tags/tag52.xml"/><Relationship Id="rId6" Type="http://schemas.openxmlformats.org/officeDocument/2006/relationships/chart" Target="../charts/chart7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6.xml.rels><?xml version="1.0" encoding="UTF-8" standalone="yes"?>
<Relationships xmlns="http://schemas.openxmlformats.org/package/2006/relationships"><Relationship Id="rId8" Type="http://schemas.openxmlformats.org/officeDocument/2006/relationships/chart" Target="../charts/chart77.xml"/><Relationship Id="rId3" Type="http://schemas.openxmlformats.org/officeDocument/2006/relationships/notesSlide" Target="../notesSlides/notesSlide26.xml"/><Relationship Id="rId7" Type="http://schemas.openxmlformats.org/officeDocument/2006/relationships/chart" Target="../charts/chart76.xml"/><Relationship Id="rId2" Type="http://schemas.openxmlformats.org/officeDocument/2006/relationships/slideLayout" Target="../slideLayouts/slideLayout7.xml"/><Relationship Id="rId1" Type="http://schemas.openxmlformats.org/officeDocument/2006/relationships/tags" Target="../tags/tag53.xml"/><Relationship Id="rId6" Type="http://schemas.openxmlformats.org/officeDocument/2006/relationships/chart" Target="../charts/chart7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7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chart" Target="../charts/chart80.xml"/><Relationship Id="rId2" Type="http://schemas.openxmlformats.org/officeDocument/2006/relationships/slideLayout" Target="../slideLayouts/slideLayout7.xml"/><Relationship Id="rId1" Type="http://schemas.openxmlformats.org/officeDocument/2006/relationships/tags" Target="../tags/tag54.xml"/><Relationship Id="rId6" Type="http://schemas.openxmlformats.org/officeDocument/2006/relationships/chart" Target="../charts/chart7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8.xml.rels><?xml version="1.0" encoding="UTF-8" standalone="yes"?>
<Relationships xmlns="http://schemas.openxmlformats.org/package/2006/relationships"><Relationship Id="rId8" Type="http://schemas.openxmlformats.org/officeDocument/2006/relationships/chart" Target="../charts/chart83.xml"/><Relationship Id="rId3" Type="http://schemas.openxmlformats.org/officeDocument/2006/relationships/notesSlide" Target="../notesSlides/notesSlide28.xml"/><Relationship Id="rId7" Type="http://schemas.openxmlformats.org/officeDocument/2006/relationships/chart" Target="../charts/chart82.xml"/><Relationship Id="rId2" Type="http://schemas.openxmlformats.org/officeDocument/2006/relationships/slideLayout" Target="../slideLayouts/slideLayout7.xml"/><Relationship Id="rId1" Type="http://schemas.openxmlformats.org/officeDocument/2006/relationships/tags" Target="../tags/tag55.xml"/><Relationship Id="rId6" Type="http://schemas.openxmlformats.org/officeDocument/2006/relationships/chart" Target="../charts/chart8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8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chart" Target="../charts/chart86.xml"/><Relationship Id="rId2" Type="http://schemas.openxmlformats.org/officeDocument/2006/relationships/slideLayout" Target="../slideLayouts/slideLayout7.xml"/><Relationship Id="rId1" Type="http://schemas.openxmlformats.org/officeDocument/2006/relationships/tags" Target="../tags/tag56.xml"/><Relationship Id="rId6" Type="http://schemas.openxmlformats.org/officeDocument/2006/relationships/chart" Target="../charts/chart8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chart" Target="../charts/chart8.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0.xml.rels><?xml version="1.0" encoding="UTF-8" standalone="yes"?>
<Relationships xmlns="http://schemas.openxmlformats.org/package/2006/relationships"><Relationship Id="rId8" Type="http://schemas.openxmlformats.org/officeDocument/2006/relationships/chart" Target="../charts/chart89.xml"/><Relationship Id="rId3" Type="http://schemas.openxmlformats.org/officeDocument/2006/relationships/notesSlide" Target="../notesSlides/notesSlide30.xml"/><Relationship Id="rId7" Type="http://schemas.openxmlformats.org/officeDocument/2006/relationships/chart" Target="../charts/chart88.xml"/><Relationship Id="rId2"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chart" Target="../charts/chart8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9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chart" Target="../charts/chart92.xml"/><Relationship Id="rId2" Type="http://schemas.openxmlformats.org/officeDocument/2006/relationships/slideLayout" Target="../slideLayouts/slideLayout7.xml"/><Relationship Id="rId1" Type="http://schemas.openxmlformats.org/officeDocument/2006/relationships/tags" Target="../tags/tag58.xml"/><Relationship Id="rId6" Type="http://schemas.openxmlformats.org/officeDocument/2006/relationships/chart" Target="../charts/chart9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2.xml.rels><?xml version="1.0" encoding="UTF-8" standalone="yes"?>
<Relationships xmlns="http://schemas.openxmlformats.org/package/2006/relationships"><Relationship Id="rId8" Type="http://schemas.openxmlformats.org/officeDocument/2006/relationships/chart" Target="../charts/chart95.xml"/><Relationship Id="rId3" Type="http://schemas.openxmlformats.org/officeDocument/2006/relationships/notesSlide" Target="../notesSlides/notesSlide32.xml"/><Relationship Id="rId7" Type="http://schemas.openxmlformats.org/officeDocument/2006/relationships/chart" Target="../charts/chart94.xml"/><Relationship Id="rId2" Type="http://schemas.openxmlformats.org/officeDocument/2006/relationships/slideLayout" Target="../slideLayouts/slideLayout7.xml"/><Relationship Id="rId1" Type="http://schemas.openxmlformats.org/officeDocument/2006/relationships/tags" Target="../tags/tag59.xml"/><Relationship Id="rId6" Type="http://schemas.openxmlformats.org/officeDocument/2006/relationships/chart" Target="../charts/chart9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9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chart" Target="../charts/chart98.xml"/><Relationship Id="rId2" Type="http://schemas.openxmlformats.org/officeDocument/2006/relationships/slideLayout" Target="../slideLayouts/slideLayout7.xml"/><Relationship Id="rId1" Type="http://schemas.openxmlformats.org/officeDocument/2006/relationships/tags" Target="../tags/tag60.xml"/><Relationship Id="rId6" Type="http://schemas.openxmlformats.org/officeDocument/2006/relationships/chart" Target="../charts/chart9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4.xml.rels><?xml version="1.0" encoding="UTF-8" standalone="yes"?>
<Relationships xmlns="http://schemas.openxmlformats.org/package/2006/relationships"><Relationship Id="rId8" Type="http://schemas.openxmlformats.org/officeDocument/2006/relationships/chart" Target="../charts/chart101.xml"/><Relationship Id="rId3" Type="http://schemas.openxmlformats.org/officeDocument/2006/relationships/notesSlide" Target="../notesSlides/notesSlide34.xml"/><Relationship Id="rId7" Type="http://schemas.openxmlformats.org/officeDocument/2006/relationships/chart" Target="../charts/chart100.xml"/><Relationship Id="rId2" Type="http://schemas.openxmlformats.org/officeDocument/2006/relationships/slideLayout" Target="../slideLayouts/slideLayout7.xml"/><Relationship Id="rId1" Type="http://schemas.openxmlformats.org/officeDocument/2006/relationships/tags" Target="../tags/tag61.xml"/><Relationship Id="rId6" Type="http://schemas.openxmlformats.org/officeDocument/2006/relationships/chart" Target="../charts/chart9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0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chart" Target="../charts/chart104.xml"/><Relationship Id="rId2" Type="http://schemas.openxmlformats.org/officeDocument/2006/relationships/slideLayout" Target="../slideLayouts/slideLayout7.xml"/><Relationship Id="rId1" Type="http://schemas.openxmlformats.org/officeDocument/2006/relationships/tags" Target="../tags/tag62.xml"/><Relationship Id="rId6" Type="http://schemas.openxmlformats.org/officeDocument/2006/relationships/chart" Target="../charts/chart10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6.xml.rels><?xml version="1.0" encoding="UTF-8" standalone="yes"?>
<Relationships xmlns="http://schemas.openxmlformats.org/package/2006/relationships"><Relationship Id="rId8" Type="http://schemas.openxmlformats.org/officeDocument/2006/relationships/chart" Target="../charts/chart107.xml"/><Relationship Id="rId3" Type="http://schemas.openxmlformats.org/officeDocument/2006/relationships/notesSlide" Target="../notesSlides/notesSlide36.xml"/><Relationship Id="rId7" Type="http://schemas.openxmlformats.org/officeDocument/2006/relationships/chart" Target="../charts/chart106.xml"/><Relationship Id="rId2" Type="http://schemas.openxmlformats.org/officeDocument/2006/relationships/slideLayout" Target="../slideLayouts/slideLayout7.xml"/><Relationship Id="rId1" Type="http://schemas.openxmlformats.org/officeDocument/2006/relationships/tags" Target="../tags/tag63.xml"/><Relationship Id="rId6" Type="http://schemas.openxmlformats.org/officeDocument/2006/relationships/chart" Target="../charts/chart10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0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chart" Target="../charts/chart110.xml"/><Relationship Id="rId2" Type="http://schemas.openxmlformats.org/officeDocument/2006/relationships/slideLayout" Target="../slideLayouts/slideLayout7.xml"/><Relationship Id="rId1" Type="http://schemas.openxmlformats.org/officeDocument/2006/relationships/tags" Target="../tags/tag64.xml"/><Relationship Id="rId6" Type="http://schemas.openxmlformats.org/officeDocument/2006/relationships/chart" Target="../charts/chart10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8.xml.rels><?xml version="1.0" encoding="UTF-8" standalone="yes"?>
<Relationships xmlns="http://schemas.openxmlformats.org/package/2006/relationships"><Relationship Id="rId8" Type="http://schemas.openxmlformats.org/officeDocument/2006/relationships/chart" Target="../charts/chart113.xml"/><Relationship Id="rId3" Type="http://schemas.openxmlformats.org/officeDocument/2006/relationships/notesSlide" Target="../notesSlides/notesSlide38.xml"/><Relationship Id="rId7" Type="http://schemas.openxmlformats.org/officeDocument/2006/relationships/chart" Target="../charts/chart112.xml"/><Relationship Id="rId2" Type="http://schemas.openxmlformats.org/officeDocument/2006/relationships/slideLayout" Target="../slideLayouts/slideLayout7.xml"/><Relationship Id="rId1" Type="http://schemas.openxmlformats.org/officeDocument/2006/relationships/tags" Target="../tags/tag65.xml"/><Relationship Id="rId6" Type="http://schemas.openxmlformats.org/officeDocument/2006/relationships/chart" Target="../charts/chart11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1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chart" Target="../charts/chart116.xml"/><Relationship Id="rId2" Type="http://schemas.openxmlformats.org/officeDocument/2006/relationships/slideLayout" Target="../slideLayouts/slideLayout7.xml"/><Relationship Id="rId1" Type="http://schemas.openxmlformats.org/officeDocument/2006/relationships/tags" Target="../tags/tag66.xml"/><Relationship Id="rId6" Type="http://schemas.openxmlformats.org/officeDocument/2006/relationships/chart" Target="../charts/chart11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xml.rels><?xml version="1.0" encoding="UTF-8" standalone="yes"?>
<Relationships xmlns="http://schemas.openxmlformats.org/package/2006/relationships"><Relationship Id="rId8" Type="http://schemas.openxmlformats.org/officeDocument/2006/relationships/chart" Target="../charts/chart11.xml"/><Relationship Id="rId3" Type="http://schemas.openxmlformats.org/officeDocument/2006/relationships/notesSlide" Target="../notesSlides/notesSlide4.xml"/><Relationship Id="rId7" Type="http://schemas.openxmlformats.org/officeDocument/2006/relationships/chart" Target="../charts/chart10.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2.xml"/></Relationships>
</file>

<file path=ppt/slides/_rels/slide40.xml.rels><?xml version="1.0" encoding="UTF-8" standalone="yes"?>
<Relationships xmlns="http://schemas.openxmlformats.org/package/2006/relationships"><Relationship Id="rId8" Type="http://schemas.openxmlformats.org/officeDocument/2006/relationships/chart" Target="../charts/chart119.xml"/><Relationship Id="rId3" Type="http://schemas.openxmlformats.org/officeDocument/2006/relationships/notesSlide" Target="../notesSlides/notesSlide40.xml"/><Relationship Id="rId7" Type="http://schemas.openxmlformats.org/officeDocument/2006/relationships/chart" Target="../charts/chart118.xml"/><Relationship Id="rId2" Type="http://schemas.openxmlformats.org/officeDocument/2006/relationships/slideLayout" Target="../slideLayouts/slideLayout7.xml"/><Relationship Id="rId1" Type="http://schemas.openxmlformats.org/officeDocument/2006/relationships/tags" Target="../tags/tag67.xml"/><Relationship Id="rId6" Type="http://schemas.openxmlformats.org/officeDocument/2006/relationships/chart" Target="../charts/chart11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2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chart" Target="../charts/chart122.xml"/><Relationship Id="rId2" Type="http://schemas.openxmlformats.org/officeDocument/2006/relationships/slideLayout" Target="../slideLayouts/slideLayout7.xml"/><Relationship Id="rId1" Type="http://schemas.openxmlformats.org/officeDocument/2006/relationships/tags" Target="../tags/tag68.xml"/><Relationship Id="rId6" Type="http://schemas.openxmlformats.org/officeDocument/2006/relationships/chart" Target="../charts/chart12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2.xml.rels><?xml version="1.0" encoding="UTF-8" standalone="yes"?>
<Relationships xmlns="http://schemas.openxmlformats.org/package/2006/relationships"><Relationship Id="rId8" Type="http://schemas.openxmlformats.org/officeDocument/2006/relationships/chart" Target="../charts/chart125.xml"/><Relationship Id="rId3" Type="http://schemas.openxmlformats.org/officeDocument/2006/relationships/notesSlide" Target="../notesSlides/notesSlide42.xml"/><Relationship Id="rId7" Type="http://schemas.openxmlformats.org/officeDocument/2006/relationships/chart" Target="../charts/chart124.xml"/><Relationship Id="rId2" Type="http://schemas.openxmlformats.org/officeDocument/2006/relationships/slideLayout" Target="../slideLayouts/slideLayout7.xml"/><Relationship Id="rId1" Type="http://schemas.openxmlformats.org/officeDocument/2006/relationships/tags" Target="../tags/tag69.xml"/><Relationship Id="rId6" Type="http://schemas.openxmlformats.org/officeDocument/2006/relationships/chart" Target="../charts/chart12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2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chart" Target="../charts/chart128.xml"/><Relationship Id="rId2" Type="http://schemas.openxmlformats.org/officeDocument/2006/relationships/slideLayout" Target="../slideLayouts/slideLayout7.xml"/><Relationship Id="rId1" Type="http://schemas.openxmlformats.org/officeDocument/2006/relationships/tags" Target="../tags/tag70.xml"/><Relationship Id="rId6" Type="http://schemas.openxmlformats.org/officeDocument/2006/relationships/chart" Target="../charts/chart12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4.xml.rels><?xml version="1.0" encoding="UTF-8" standalone="yes"?>
<Relationships xmlns="http://schemas.openxmlformats.org/package/2006/relationships"><Relationship Id="rId8" Type="http://schemas.openxmlformats.org/officeDocument/2006/relationships/chart" Target="../charts/chart131.xml"/><Relationship Id="rId3" Type="http://schemas.openxmlformats.org/officeDocument/2006/relationships/notesSlide" Target="../notesSlides/notesSlide44.xml"/><Relationship Id="rId7" Type="http://schemas.openxmlformats.org/officeDocument/2006/relationships/chart" Target="../charts/chart130.xml"/><Relationship Id="rId2" Type="http://schemas.openxmlformats.org/officeDocument/2006/relationships/slideLayout" Target="../slideLayouts/slideLayout7.xml"/><Relationship Id="rId1" Type="http://schemas.openxmlformats.org/officeDocument/2006/relationships/tags" Target="../tags/tag71.xml"/><Relationship Id="rId6" Type="http://schemas.openxmlformats.org/officeDocument/2006/relationships/chart" Target="../charts/chart12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3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chart" Target="../charts/chart134.xml"/><Relationship Id="rId2" Type="http://schemas.openxmlformats.org/officeDocument/2006/relationships/slideLayout" Target="../slideLayouts/slideLayout7.xml"/><Relationship Id="rId1" Type="http://schemas.openxmlformats.org/officeDocument/2006/relationships/tags" Target="../tags/tag72.xml"/><Relationship Id="rId6" Type="http://schemas.openxmlformats.org/officeDocument/2006/relationships/chart" Target="../charts/chart13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6.xml.rels><?xml version="1.0" encoding="UTF-8" standalone="yes"?>
<Relationships xmlns="http://schemas.openxmlformats.org/package/2006/relationships"><Relationship Id="rId8" Type="http://schemas.openxmlformats.org/officeDocument/2006/relationships/chart" Target="../charts/chart137.xml"/><Relationship Id="rId3" Type="http://schemas.openxmlformats.org/officeDocument/2006/relationships/notesSlide" Target="../notesSlides/notesSlide46.xml"/><Relationship Id="rId7" Type="http://schemas.openxmlformats.org/officeDocument/2006/relationships/chart" Target="../charts/chart136.xml"/><Relationship Id="rId2" Type="http://schemas.openxmlformats.org/officeDocument/2006/relationships/slideLayout" Target="../slideLayouts/slideLayout7.xml"/><Relationship Id="rId1" Type="http://schemas.openxmlformats.org/officeDocument/2006/relationships/tags" Target="../tags/tag73.xml"/><Relationship Id="rId6" Type="http://schemas.openxmlformats.org/officeDocument/2006/relationships/chart" Target="../charts/chart13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38.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7" Type="http://schemas.openxmlformats.org/officeDocument/2006/relationships/chart" Target="../charts/chart140.xml"/><Relationship Id="rId2" Type="http://schemas.openxmlformats.org/officeDocument/2006/relationships/slideLayout" Target="../slideLayouts/slideLayout7.xml"/><Relationship Id="rId1" Type="http://schemas.openxmlformats.org/officeDocument/2006/relationships/tags" Target="../tags/tag74.xml"/><Relationship Id="rId6" Type="http://schemas.openxmlformats.org/officeDocument/2006/relationships/chart" Target="../charts/chart13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8.xml.rels><?xml version="1.0" encoding="UTF-8" standalone="yes"?>
<Relationships xmlns="http://schemas.openxmlformats.org/package/2006/relationships"><Relationship Id="rId8" Type="http://schemas.openxmlformats.org/officeDocument/2006/relationships/chart" Target="../charts/chart143.xml"/><Relationship Id="rId3" Type="http://schemas.openxmlformats.org/officeDocument/2006/relationships/notesSlide" Target="../notesSlides/notesSlide48.xml"/><Relationship Id="rId7" Type="http://schemas.openxmlformats.org/officeDocument/2006/relationships/chart" Target="../charts/chart142.xml"/><Relationship Id="rId2" Type="http://schemas.openxmlformats.org/officeDocument/2006/relationships/slideLayout" Target="../slideLayouts/slideLayout7.xml"/><Relationship Id="rId1" Type="http://schemas.openxmlformats.org/officeDocument/2006/relationships/tags" Target="../tags/tag75.xml"/><Relationship Id="rId6" Type="http://schemas.openxmlformats.org/officeDocument/2006/relationships/chart" Target="../charts/chart14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44.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7" Type="http://schemas.openxmlformats.org/officeDocument/2006/relationships/chart" Target="../charts/chart146.xml"/><Relationship Id="rId2" Type="http://schemas.openxmlformats.org/officeDocument/2006/relationships/slideLayout" Target="../slideLayouts/slideLayout7.xml"/><Relationship Id="rId1" Type="http://schemas.openxmlformats.org/officeDocument/2006/relationships/tags" Target="../tags/tag76.xml"/><Relationship Id="rId6" Type="http://schemas.openxmlformats.org/officeDocument/2006/relationships/chart" Target="../charts/chart14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chart" Target="../charts/chart14.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1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0.xml.rels><?xml version="1.0" encoding="UTF-8" standalone="yes"?>
<Relationships xmlns="http://schemas.openxmlformats.org/package/2006/relationships"><Relationship Id="rId8" Type="http://schemas.openxmlformats.org/officeDocument/2006/relationships/chart" Target="../charts/chart149.xml"/><Relationship Id="rId3" Type="http://schemas.openxmlformats.org/officeDocument/2006/relationships/notesSlide" Target="../notesSlides/notesSlide50.xml"/><Relationship Id="rId7" Type="http://schemas.openxmlformats.org/officeDocument/2006/relationships/chart" Target="../charts/chart148.xml"/><Relationship Id="rId2" Type="http://schemas.openxmlformats.org/officeDocument/2006/relationships/slideLayout" Target="../slideLayouts/slideLayout7.xml"/><Relationship Id="rId1" Type="http://schemas.openxmlformats.org/officeDocument/2006/relationships/tags" Target="../tags/tag77.xml"/><Relationship Id="rId6" Type="http://schemas.openxmlformats.org/officeDocument/2006/relationships/chart" Target="../charts/chart14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5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7" Type="http://schemas.openxmlformats.org/officeDocument/2006/relationships/chart" Target="../charts/chart152.xml"/><Relationship Id="rId2" Type="http://schemas.openxmlformats.org/officeDocument/2006/relationships/slideLayout" Target="../slideLayouts/slideLayout7.xml"/><Relationship Id="rId1" Type="http://schemas.openxmlformats.org/officeDocument/2006/relationships/tags" Target="../tags/tag78.xml"/><Relationship Id="rId6" Type="http://schemas.openxmlformats.org/officeDocument/2006/relationships/chart" Target="../charts/chart15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2.xml.rels><?xml version="1.0" encoding="UTF-8" standalone="yes"?>
<Relationships xmlns="http://schemas.openxmlformats.org/package/2006/relationships"><Relationship Id="rId8" Type="http://schemas.openxmlformats.org/officeDocument/2006/relationships/chart" Target="../charts/chart155.xml"/><Relationship Id="rId3" Type="http://schemas.openxmlformats.org/officeDocument/2006/relationships/notesSlide" Target="../notesSlides/notesSlide52.xml"/><Relationship Id="rId7" Type="http://schemas.openxmlformats.org/officeDocument/2006/relationships/chart" Target="../charts/chart154.xml"/><Relationship Id="rId2" Type="http://schemas.openxmlformats.org/officeDocument/2006/relationships/slideLayout" Target="../slideLayouts/slideLayout7.xml"/><Relationship Id="rId1" Type="http://schemas.openxmlformats.org/officeDocument/2006/relationships/tags" Target="../tags/tag79.xml"/><Relationship Id="rId6" Type="http://schemas.openxmlformats.org/officeDocument/2006/relationships/chart" Target="../charts/chart15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56.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7" Type="http://schemas.openxmlformats.org/officeDocument/2006/relationships/chart" Target="../charts/chart158.xml"/><Relationship Id="rId2" Type="http://schemas.openxmlformats.org/officeDocument/2006/relationships/slideLayout" Target="../slideLayouts/slideLayout7.xml"/><Relationship Id="rId1" Type="http://schemas.openxmlformats.org/officeDocument/2006/relationships/tags" Target="../tags/tag80.xml"/><Relationship Id="rId6" Type="http://schemas.openxmlformats.org/officeDocument/2006/relationships/chart" Target="../charts/chart15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4.xml.rels><?xml version="1.0" encoding="UTF-8" standalone="yes"?>
<Relationships xmlns="http://schemas.openxmlformats.org/package/2006/relationships"><Relationship Id="rId8" Type="http://schemas.openxmlformats.org/officeDocument/2006/relationships/chart" Target="../charts/chart161.xml"/><Relationship Id="rId3" Type="http://schemas.openxmlformats.org/officeDocument/2006/relationships/notesSlide" Target="../notesSlides/notesSlide54.xml"/><Relationship Id="rId7" Type="http://schemas.openxmlformats.org/officeDocument/2006/relationships/chart" Target="../charts/chart160.xml"/><Relationship Id="rId2" Type="http://schemas.openxmlformats.org/officeDocument/2006/relationships/slideLayout" Target="../slideLayouts/slideLayout7.xml"/><Relationship Id="rId1" Type="http://schemas.openxmlformats.org/officeDocument/2006/relationships/tags" Target="../tags/tag81.xml"/><Relationship Id="rId6" Type="http://schemas.openxmlformats.org/officeDocument/2006/relationships/chart" Target="../charts/chart15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6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7" Type="http://schemas.openxmlformats.org/officeDocument/2006/relationships/chart" Target="../charts/chart164.xml"/><Relationship Id="rId2" Type="http://schemas.openxmlformats.org/officeDocument/2006/relationships/slideLayout" Target="../slideLayouts/slideLayout7.xml"/><Relationship Id="rId1" Type="http://schemas.openxmlformats.org/officeDocument/2006/relationships/tags" Target="../tags/tag82.xml"/><Relationship Id="rId6" Type="http://schemas.openxmlformats.org/officeDocument/2006/relationships/chart" Target="../charts/chart16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6.xml.rels><?xml version="1.0" encoding="UTF-8" standalone="yes"?>
<Relationships xmlns="http://schemas.openxmlformats.org/package/2006/relationships"><Relationship Id="rId8" Type="http://schemas.openxmlformats.org/officeDocument/2006/relationships/chart" Target="../charts/chart167.xml"/><Relationship Id="rId3" Type="http://schemas.openxmlformats.org/officeDocument/2006/relationships/notesSlide" Target="../notesSlides/notesSlide56.xml"/><Relationship Id="rId7" Type="http://schemas.openxmlformats.org/officeDocument/2006/relationships/chart" Target="../charts/chart166.xml"/><Relationship Id="rId2" Type="http://schemas.openxmlformats.org/officeDocument/2006/relationships/slideLayout" Target="../slideLayouts/slideLayout7.xml"/><Relationship Id="rId1" Type="http://schemas.openxmlformats.org/officeDocument/2006/relationships/tags" Target="../tags/tag83.xml"/><Relationship Id="rId6" Type="http://schemas.openxmlformats.org/officeDocument/2006/relationships/chart" Target="../charts/chart16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68.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7" Type="http://schemas.openxmlformats.org/officeDocument/2006/relationships/chart" Target="../charts/chart170.xml"/><Relationship Id="rId2" Type="http://schemas.openxmlformats.org/officeDocument/2006/relationships/slideLayout" Target="../slideLayouts/slideLayout7.xml"/><Relationship Id="rId1" Type="http://schemas.openxmlformats.org/officeDocument/2006/relationships/tags" Target="../tags/tag84.xml"/><Relationship Id="rId6" Type="http://schemas.openxmlformats.org/officeDocument/2006/relationships/chart" Target="../charts/chart16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8.xml.rels><?xml version="1.0" encoding="UTF-8" standalone="yes"?>
<Relationships xmlns="http://schemas.openxmlformats.org/package/2006/relationships"><Relationship Id="rId8" Type="http://schemas.openxmlformats.org/officeDocument/2006/relationships/chart" Target="../charts/chart173.xml"/><Relationship Id="rId3" Type="http://schemas.openxmlformats.org/officeDocument/2006/relationships/notesSlide" Target="../notesSlides/notesSlide58.xml"/><Relationship Id="rId7" Type="http://schemas.openxmlformats.org/officeDocument/2006/relationships/chart" Target="../charts/chart172.xml"/><Relationship Id="rId2" Type="http://schemas.openxmlformats.org/officeDocument/2006/relationships/slideLayout" Target="../slideLayouts/slideLayout7.xml"/><Relationship Id="rId1" Type="http://schemas.openxmlformats.org/officeDocument/2006/relationships/tags" Target="../tags/tag85.xml"/><Relationship Id="rId6" Type="http://schemas.openxmlformats.org/officeDocument/2006/relationships/chart" Target="../charts/chart17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74.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7" Type="http://schemas.openxmlformats.org/officeDocument/2006/relationships/chart" Target="../charts/chart176.xml"/><Relationship Id="rId2" Type="http://schemas.openxmlformats.org/officeDocument/2006/relationships/slideLayout" Target="../slideLayouts/slideLayout7.xml"/><Relationship Id="rId1" Type="http://schemas.openxmlformats.org/officeDocument/2006/relationships/tags" Target="../tags/tag86.xml"/><Relationship Id="rId6" Type="http://schemas.openxmlformats.org/officeDocument/2006/relationships/chart" Target="../charts/chart17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xml.rels><?xml version="1.0" encoding="UTF-8" standalone="yes"?>
<Relationships xmlns="http://schemas.openxmlformats.org/package/2006/relationships"><Relationship Id="rId8" Type="http://schemas.openxmlformats.org/officeDocument/2006/relationships/chart" Target="../charts/chart17.xml"/><Relationship Id="rId3" Type="http://schemas.openxmlformats.org/officeDocument/2006/relationships/notesSlide" Target="../notesSlides/notesSlide6.xml"/><Relationship Id="rId7" Type="http://schemas.openxmlformats.org/officeDocument/2006/relationships/chart" Target="../charts/chart16.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1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8.xml"/></Relationships>
</file>

<file path=ppt/slides/_rels/slide60.xml.rels><?xml version="1.0" encoding="UTF-8" standalone="yes"?>
<Relationships xmlns="http://schemas.openxmlformats.org/package/2006/relationships"><Relationship Id="rId8" Type="http://schemas.openxmlformats.org/officeDocument/2006/relationships/chart" Target="../charts/chart179.xml"/><Relationship Id="rId3" Type="http://schemas.openxmlformats.org/officeDocument/2006/relationships/notesSlide" Target="../notesSlides/notesSlide60.xml"/><Relationship Id="rId7" Type="http://schemas.openxmlformats.org/officeDocument/2006/relationships/chart" Target="../charts/chart178.xml"/><Relationship Id="rId2" Type="http://schemas.openxmlformats.org/officeDocument/2006/relationships/slideLayout" Target="../slideLayouts/slideLayout7.xml"/><Relationship Id="rId1" Type="http://schemas.openxmlformats.org/officeDocument/2006/relationships/tags" Target="../tags/tag87.xml"/><Relationship Id="rId6" Type="http://schemas.openxmlformats.org/officeDocument/2006/relationships/chart" Target="../charts/chart17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80.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7" Type="http://schemas.openxmlformats.org/officeDocument/2006/relationships/chart" Target="../charts/chart182.xml"/><Relationship Id="rId2" Type="http://schemas.openxmlformats.org/officeDocument/2006/relationships/slideLayout" Target="../slideLayouts/slideLayout7.xml"/><Relationship Id="rId1" Type="http://schemas.openxmlformats.org/officeDocument/2006/relationships/tags" Target="../tags/tag88.xml"/><Relationship Id="rId6" Type="http://schemas.openxmlformats.org/officeDocument/2006/relationships/chart" Target="../charts/chart18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2.xml.rels><?xml version="1.0" encoding="UTF-8" standalone="yes"?>
<Relationships xmlns="http://schemas.openxmlformats.org/package/2006/relationships"><Relationship Id="rId8" Type="http://schemas.openxmlformats.org/officeDocument/2006/relationships/chart" Target="../charts/chart185.xml"/><Relationship Id="rId3" Type="http://schemas.openxmlformats.org/officeDocument/2006/relationships/notesSlide" Target="../notesSlides/notesSlide62.xml"/><Relationship Id="rId7" Type="http://schemas.openxmlformats.org/officeDocument/2006/relationships/chart" Target="../charts/chart184.xml"/><Relationship Id="rId2" Type="http://schemas.openxmlformats.org/officeDocument/2006/relationships/slideLayout" Target="../slideLayouts/slideLayout7.xml"/><Relationship Id="rId1" Type="http://schemas.openxmlformats.org/officeDocument/2006/relationships/tags" Target="../tags/tag89.xml"/><Relationship Id="rId6" Type="http://schemas.openxmlformats.org/officeDocument/2006/relationships/chart" Target="../charts/chart18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86.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7" Type="http://schemas.openxmlformats.org/officeDocument/2006/relationships/chart" Target="../charts/chart188.xml"/><Relationship Id="rId2" Type="http://schemas.openxmlformats.org/officeDocument/2006/relationships/slideLayout" Target="../slideLayouts/slideLayout7.xml"/><Relationship Id="rId1" Type="http://schemas.openxmlformats.org/officeDocument/2006/relationships/tags" Target="../tags/tag90.xml"/><Relationship Id="rId6" Type="http://schemas.openxmlformats.org/officeDocument/2006/relationships/chart" Target="../charts/chart18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4.xml.rels><?xml version="1.0" encoding="UTF-8" standalone="yes"?>
<Relationships xmlns="http://schemas.openxmlformats.org/package/2006/relationships"><Relationship Id="rId8" Type="http://schemas.openxmlformats.org/officeDocument/2006/relationships/chart" Target="../charts/chart191.xml"/><Relationship Id="rId3" Type="http://schemas.openxmlformats.org/officeDocument/2006/relationships/notesSlide" Target="../notesSlides/notesSlide64.xml"/><Relationship Id="rId7" Type="http://schemas.openxmlformats.org/officeDocument/2006/relationships/chart" Target="../charts/chart190.xml"/><Relationship Id="rId2" Type="http://schemas.openxmlformats.org/officeDocument/2006/relationships/slideLayout" Target="../slideLayouts/slideLayout7.xml"/><Relationship Id="rId1" Type="http://schemas.openxmlformats.org/officeDocument/2006/relationships/tags" Target="../tags/tag91.xml"/><Relationship Id="rId6" Type="http://schemas.openxmlformats.org/officeDocument/2006/relationships/chart" Target="../charts/chart18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9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7" Type="http://schemas.openxmlformats.org/officeDocument/2006/relationships/chart" Target="../charts/chart194.xml"/><Relationship Id="rId2" Type="http://schemas.openxmlformats.org/officeDocument/2006/relationships/slideLayout" Target="../slideLayouts/slideLayout7.xml"/><Relationship Id="rId1" Type="http://schemas.openxmlformats.org/officeDocument/2006/relationships/tags" Target="../tags/tag92.xml"/><Relationship Id="rId6" Type="http://schemas.openxmlformats.org/officeDocument/2006/relationships/chart" Target="../charts/chart19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6.xml.rels><?xml version="1.0" encoding="UTF-8" standalone="yes"?>
<Relationships xmlns="http://schemas.openxmlformats.org/package/2006/relationships"><Relationship Id="rId8" Type="http://schemas.openxmlformats.org/officeDocument/2006/relationships/chart" Target="../charts/chart197.xml"/><Relationship Id="rId3" Type="http://schemas.openxmlformats.org/officeDocument/2006/relationships/notesSlide" Target="../notesSlides/notesSlide66.xml"/><Relationship Id="rId7" Type="http://schemas.openxmlformats.org/officeDocument/2006/relationships/chart" Target="../charts/chart196.xml"/><Relationship Id="rId2" Type="http://schemas.openxmlformats.org/officeDocument/2006/relationships/slideLayout" Target="../slideLayouts/slideLayout7.xml"/><Relationship Id="rId1" Type="http://schemas.openxmlformats.org/officeDocument/2006/relationships/tags" Target="../tags/tag93.xml"/><Relationship Id="rId6" Type="http://schemas.openxmlformats.org/officeDocument/2006/relationships/chart" Target="../charts/chart19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9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chart" Target="../charts/chart20.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1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8.xml.rels><?xml version="1.0" encoding="UTF-8" standalone="yes"?>
<Relationships xmlns="http://schemas.openxmlformats.org/package/2006/relationships"><Relationship Id="rId8" Type="http://schemas.openxmlformats.org/officeDocument/2006/relationships/chart" Target="../charts/chart23.xml"/><Relationship Id="rId3" Type="http://schemas.openxmlformats.org/officeDocument/2006/relationships/notesSlide" Target="../notesSlides/notesSlide8.xml"/><Relationship Id="rId7" Type="http://schemas.openxmlformats.org/officeDocument/2006/relationships/chart" Target="../charts/chart22.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2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2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chart" Target="../charts/chart26.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25.xml"/><Relationship Id="rId5" Type="http://schemas.openxmlformats.org/officeDocument/2006/relationships/image" Target="../media/image28.emf"/><Relationship Id="rId4" Type="http://schemas.openxmlformats.org/officeDocument/2006/relationships/oleObject" Target="../embeddings/oleObject2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Total Fromage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95717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Aperitif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82624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Ingredient A Chaud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551448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Ingredient A Chaud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62132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Soft Cheese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390703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Soft Cheese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818083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Aperitif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792333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Aperitif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130869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Ingredient A Chaud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448356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Ingredient A Chaud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91406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Soft Cheese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160920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Total Fromage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4986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Soft Cheese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044779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Aperitif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511251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Aperitif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96433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Ingredient A Chaud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3870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Ingredient A Chaud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543505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Enfant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208630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Enfant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28103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Frais A Tartiner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6479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Frais A Tartiner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629289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Salade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621906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Total Fromage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8473429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Salade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4822233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Classique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2183783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Classique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6970451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Chevre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2133682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Chevre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8317544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Brebis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0876302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Brebis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9420993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Specialite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1061867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Specialite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9297993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Enfant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968286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Total Fromage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2402629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Enfant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661220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Frais A Tartiner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9117316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Frais A Tartiner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9987632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Salade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3951125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Salade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2237868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Classique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2500867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Classique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1929083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Chevre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258162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Chevre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2161523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Brebis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27604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Total Fromage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5830994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Brebis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0750297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Specialite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4071710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Specialite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3153586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Enfant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481311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Enfant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6593965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Frais A Tartiner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0578156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Frais A Tartiner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5048267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Salade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565721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Salade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3713077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Classique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737345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Total Fromage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9289430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Classique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6123994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Chevre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9614855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Chevre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8334274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Brebis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2733971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Brebis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0179621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Specialite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9829306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Specialite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373376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Soft Cheese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901969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Retailer | Soft Cheese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190224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4"/>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0602">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20602">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20602">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20602">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0602">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20602">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20602">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20602">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20602">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20602">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20602">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20602">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20602">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Size Bracket | By National | Aperitif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8898204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02A1C8-4964-4CAE-93D2-4FFA7871C1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TotalTime>
  <Words>5561</Words>
  <Application>Microsoft Office PowerPoint</Application>
  <PresentationFormat>On-screen Show (16:9)</PresentationFormat>
  <Paragraphs>1789</Paragraphs>
  <Slides>66</Slides>
  <Notes>66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77"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lpstr>Size Bracket by Channel/Retailer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77</cp:revision>
  <dcterms:created xsi:type="dcterms:W3CDTF">2024-07-05T11:30:58Z</dcterms:created>
  <dcterms:modified xsi:type="dcterms:W3CDTF">2025-09-10T14:34:03Z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