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tags/tag37.xml" ContentType="application/vnd.openxmlformats-officedocument.presentationml.tags+xml"/>
  <Override PartName="/ppt/notesSlides/notesSlide10.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notesSlides/notesSlide11.xml" ContentType="application/vnd.openxmlformats-officedocument.presentationml.notesSlide+xml"/>
  <Override PartName="/ppt/charts/chart31.xml" ContentType="application/vnd.openxmlformats-officedocument.drawingml.chart+xml"/>
  <Override PartName="/ppt/charts/chart32.xml" ContentType="application/vnd.openxmlformats-officedocument.drawingml.chart+xml"/>
  <Override PartName="/ppt/tags/tag39.xml" ContentType="application/vnd.openxmlformats-officedocument.presentationml.tags+xml"/>
  <Override PartName="/ppt/notesSlides/notesSlide12.xml" ContentType="application/vnd.openxmlformats-officedocument.presentationml.notesSlide+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notesSlides/notesSlide13.xml" ContentType="application/vnd.openxmlformats-officedocument.presentationml.notesSlide+xml"/>
  <Override PartName="/ppt/charts/chart37.xml" ContentType="application/vnd.openxmlformats-officedocument.drawingml.chart+xml"/>
  <Override PartName="/ppt/charts/chart38.xml" ContentType="application/vnd.openxmlformats-officedocument.drawingml.chart+xml"/>
  <Override PartName="/ppt/tags/tag41.xml" ContentType="application/vnd.openxmlformats-officedocument.presentationml.tags+xml"/>
  <Override PartName="/ppt/notesSlides/notesSlide14.xml" ContentType="application/vnd.openxmlformats-officedocument.presentationml.notesSlide+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notesSlides/notesSlide15.xml" ContentType="application/vnd.openxmlformats-officedocument.presentationml.notesSlide+xml"/>
  <Override PartName="/ppt/charts/chart43.xml" ContentType="application/vnd.openxmlformats-officedocument.drawingml.chart+xml"/>
  <Override PartName="/ppt/charts/chart44.xml" ContentType="application/vnd.openxmlformats-officedocument.drawingml.chart+xml"/>
  <Override PartName="/ppt/tags/tag43.xml" ContentType="application/vnd.openxmlformats-officedocument.presentationml.tags+xml"/>
  <Override PartName="/ppt/notesSlides/notesSlide16.xml" ContentType="application/vnd.openxmlformats-officedocument.presentationml.notesSlide+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notesSlides/notesSlide17.xml" ContentType="application/vnd.openxmlformats-officedocument.presentationml.notesSlide+xml"/>
  <Override PartName="/ppt/charts/chart49.xml" ContentType="application/vnd.openxmlformats-officedocument.drawingml.chart+xml"/>
  <Override PartName="/ppt/charts/chart50.xml" ContentType="application/vnd.openxmlformats-officedocument.drawingml.chart+xml"/>
  <Override PartName="/ppt/tags/tag45.xml" ContentType="application/vnd.openxmlformats-officedocument.presentationml.tags+xml"/>
  <Override PartName="/ppt/notesSlides/notesSlide18.xml" ContentType="application/vnd.openxmlformats-officedocument.presentationml.notesSlide+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notesSlides/notesSlide19.xml" ContentType="application/vnd.openxmlformats-officedocument.presentationml.notesSlide+xml"/>
  <Override PartName="/ppt/charts/chart55.xml" ContentType="application/vnd.openxmlformats-officedocument.drawingml.chart+xml"/>
  <Override PartName="/ppt/charts/chart56.xml" ContentType="application/vnd.openxmlformats-officedocument.drawingml.chart+xml"/>
  <Override PartName="/ppt/tags/tag47.xml" ContentType="application/vnd.openxmlformats-officedocument.presentationml.tags+xml"/>
  <Override PartName="/ppt/notesSlides/notesSlide20.xml" ContentType="application/vnd.openxmlformats-officedocument.presentationml.notesSlide+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notesSlides/notesSlide21.xml" ContentType="application/vnd.openxmlformats-officedocument.presentationml.notesSlide+xml"/>
  <Override PartName="/ppt/charts/chart61.xml" ContentType="application/vnd.openxmlformats-officedocument.drawingml.chart+xml"/>
  <Override PartName="/ppt/charts/chart62.xml" ContentType="application/vnd.openxmlformats-officedocument.drawingml.chart+xml"/>
  <Override PartName="/ppt/tags/tag49.xml" ContentType="application/vnd.openxmlformats-officedocument.presentationml.tags+xml"/>
  <Override PartName="/ppt/notesSlides/notesSlide22.xml" ContentType="application/vnd.openxmlformats-officedocument.presentationml.notesSlide+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notesSlides/notesSlide23.xml" ContentType="application/vnd.openxmlformats-officedocument.presentationml.notesSlide+xml"/>
  <Override PartName="/ppt/charts/chart67.xml" ContentType="application/vnd.openxmlformats-officedocument.drawingml.chart+xml"/>
  <Override PartName="/ppt/charts/chart68.xml" ContentType="application/vnd.openxmlformats-officedocument.drawingml.chart+xml"/>
  <Override PartName="/ppt/tags/tag51.xml" ContentType="application/vnd.openxmlformats-officedocument.presentationml.tags+xml"/>
  <Override PartName="/ppt/notesSlides/notesSlide24.xml" ContentType="application/vnd.openxmlformats-officedocument.presentationml.notesSlide+xml"/>
  <Override PartName="/ppt/charts/chart69.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notesSlides/notesSlide25.xml" ContentType="application/vnd.openxmlformats-officedocument.presentationml.notesSlide+xml"/>
  <Override PartName="/ppt/charts/chart73.xml" ContentType="application/vnd.openxmlformats-officedocument.drawingml.chart+xml"/>
  <Override PartName="/ppt/charts/chart74.xml" ContentType="application/vnd.openxmlformats-officedocument.drawingml.chart+xml"/>
  <Override PartName="/ppt/tags/tag53.xml" ContentType="application/vnd.openxmlformats-officedocument.presentationml.tags+xml"/>
  <Override PartName="/ppt/notesSlides/notesSlide26.xml" ContentType="application/vnd.openxmlformats-officedocument.presentationml.notesSlide+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notesSlides/notesSlide27.xml" ContentType="application/vnd.openxmlformats-officedocument.presentationml.notesSlide+xml"/>
  <Override PartName="/ppt/charts/chart79.xml" ContentType="application/vnd.openxmlformats-officedocument.drawingml.chart+xml"/>
  <Override PartName="/ppt/charts/chart80.xml" ContentType="application/vnd.openxmlformats-officedocument.drawingml.chart+xml"/>
  <Override PartName="/ppt/tags/tag55.xml" ContentType="application/vnd.openxmlformats-officedocument.presentationml.tags+xml"/>
  <Override PartName="/ppt/notesSlides/notesSlide28.xml" ContentType="application/vnd.openxmlformats-officedocument.presentationml.notesSlide+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notesSlides/notesSlide29.xml" ContentType="application/vnd.openxmlformats-officedocument.presentationml.notesSlide+xml"/>
  <Override PartName="/ppt/charts/chart85.xml" ContentType="application/vnd.openxmlformats-officedocument.drawingml.chart+xml"/>
  <Override PartName="/ppt/charts/chart86.xml" ContentType="application/vnd.openxmlformats-officedocument.drawingml.chart+xml"/>
  <Override PartName="/ppt/tags/tag57.xml" ContentType="application/vnd.openxmlformats-officedocument.presentationml.tags+xml"/>
  <Override PartName="/ppt/notesSlides/notesSlide30.xml" ContentType="application/vnd.openxmlformats-officedocument.presentationml.notesSlide+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notesSlides/notesSlide31.xml" ContentType="application/vnd.openxmlformats-officedocument.presentationml.notesSlide+xml"/>
  <Override PartName="/ppt/charts/chart91.xml" ContentType="application/vnd.openxmlformats-officedocument.drawingml.chart+xml"/>
  <Override PartName="/ppt/charts/chart92.xml" ContentType="application/vnd.openxmlformats-officedocument.drawingml.chart+xml"/>
  <Override PartName="/ppt/tags/tag59.xml" ContentType="application/vnd.openxmlformats-officedocument.presentationml.tags+xml"/>
  <Override PartName="/ppt/notesSlides/notesSlide32.xml" ContentType="application/vnd.openxmlformats-officedocument.presentationml.notesSlide+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notesSlides/notesSlide33.xml" ContentType="application/vnd.openxmlformats-officedocument.presentationml.notesSlide+xml"/>
  <Override PartName="/ppt/charts/chart97.xml" ContentType="application/vnd.openxmlformats-officedocument.drawingml.chart+xml"/>
  <Override PartName="/ppt/charts/chart98.xml" ContentType="application/vnd.openxmlformats-officedocument.drawingml.chart+xml"/>
  <Override PartName="/ppt/tags/tag61.xml" ContentType="application/vnd.openxmlformats-officedocument.presentationml.tags+xml"/>
  <Override PartName="/ppt/notesSlides/notesSlide34.xml" ContentType="application/vnd.openxmlformats-officedocument.presentationml.notesSlide+xml"/>
  <Override PartName="/ppt/charts/chart99.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notesSlides/notesSlide35.xml" ContentType="application/vnd.openxmlformats-officedocument.presentationml.notesSlide+xml"/>
  <Override PartName="/ppt/charts/chart103.xml" ContentType="application/vnd.openxmlformats-officedocument.drawingml.chart+xml"/>
  <Override PartName="/ppt/charts/chart104.xml" ContentType="application/vnd.openxmlformats-officedocument.drawingml.chart+xml"/>
  <Override PartName="/ppt/tags/tag63.xml" ContentType="application/vnd.openxmlformats-officedocument.presentationml.tags+xml"/>
  <Override PartName="/ppt/notesSlides/notesSlide36.xml" ContentType="application/vnd.openxmlformats-officedocument.presentationml.notesSlide+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notesSlides/notesSlide37.xml" ContentType="application/vnd.openxmlformats-officedocument.presentationml.notesSlide+xml"/>
  <Override PartName="/ppt/charts/chart109.xml" ContentType="application/vnd.openxmlformats-officedocument.drawingml.chart+xml"/>
  <Override PartName="/ppt/charts/chart110.xml" ContentType="application/vnd.openxmlformats-officedocument.drawingml.chart+xml"/>
  <Override PartName="/ppt/tags/tag65.xml" ContentType="application/vnd.openxmlformats-officedocument.presentationml.tags+xml"/>
  <Override PartName="/ppt/notesSlides/notesSlide38.xml" ContentType="application/vnd.openxmlformats-officedocument.presentationml.notesSlide+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notesSlides/notesSlide39.xml" ContentType="application/vnd.openxmlformats-officedocument.presentationml.notesSlide+xml"/>
  <Override PartName="/ppt/charts/chart115.xml" ContentType="application/vnd.openxmlformats-officedocument.drawingml.chart+xml"/>
  <Override PartName="/ppt/charts/chart116.xml" ContentType="application/vnd.openxmlformats-officedocument.drawingml.chart+xml"/>
  <Override PartName="/ppt/tags/tag67.xml" ContentType="application/vnd.openxmlformats-officedocument.presentationml.tags+xml"/>
  <Override PartName="/ppt/notesSlides/notesSlide40.xml" ContentType="application/vnd.openxmlformats-officedocument.presentationml.notesSlide+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notesSlides/notesSlide41.xml" ContentType="application/vnd.openxmlformats-officedocument.presentationml.notesSlide+xml"/>
  <Override PartName="/ppt/charts/chart121.xml" ContentType="application/vnd.openxmlformats-officedocument.drawingml.chart+xml"/>
  <Override PartName="/ppt/charts/chart122.xml" ContentType="application/vnd.openxmlformats-officedocument.drawingml.chart+xml"/>
  <Override PartName="/ppt/tags/tag69.xml" ContentType="application/vnd.openxmlformats-officedocument.presentationml.tags+xml"/>
  <Override PartName="/ppt/notesSlides/notesSlide42.xml" ContentType="application/vnd.openxmlformats-officedocument.presentationml.notesSlide+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notesSlides/notesSlide43.xml" ContentType="application/vnd.openxmlformats-officedocument.presentationml.notesSlide+xml"/>
  <Override PartName="/ppt/charts/chart127.xml" ContentType="application/vnd.openxmlformats-officedocument.drawingml.chart+xml"/>
  <Override PartName="/ppt/charts/chart128.xml" ContentType="application/vnd.openxmlformats-officedocument.drawingml.chart+xml"/>
  <Override PartName="/ppt/tags/tag71.xml" ContentType="application/vnd.openxmlformats-officedocument.presentationml.tags+xml"/>
  <Override PartName="/ppt/notesSlides/notesSlide44.xml" ContentType="application/vnd.openxmlformats-officedocument.presentationml.notesSlide+xml"/>
  <Override PartName="/ppt/charts/chart129.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notesSlides/notesSlide45.xml" ContentType="application/vnd.openxmlformats-officedocument.presentationml.notesSlide+xml"/>
  <Override PartName="/ppt/charts/chart133.xml" ContentType="application/vnd.openxmlformats-officedocument.drawingml.chart+xml"/>
  <Override PartName="/ppt/charts/chart134.xml" ContentType="application/vnd.openxmlformats-officedocument.drawingml.chart+xml"/>
  <Override PartName="/ppt/tags/tag73.xml" ContentType="application/vnd.openxmlformats-officedocument.presentationml.tags+xml"/>
  <Override PartName="/ppt/notesSlides/notesSlide46.xml" ContentType="application/vnd.openxmlformats-officedocument.presentationml.notesSlide+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tags/tag74.xml" ContentType="application/vnd.openxmlformats-officedocument.presentationml.tags+xml"/>
  <Override PartName="/ppt/notesSlides/notesSlide47.xml" ContentType="application/vnd.openxmlformats-officedocument.presentationml.notesSlide+xml"/>
  <Override PartName="/ppt/charts/chart139.xml" ContentType="application/vnd.openxmlformats-officedocument.drawingml.chart+xml"/>
  <Override PartName="/ppt/charts/chart140.xml" ContentType="application/vnd.openxmlformats-officedocument.drawingml.chart+xml"/>
  <Override PartName="/ppt/tags/tag75.xml" ContentType="application/vnd.openxmlformats-officedocument.presentationml.tags+xml"/>
  <Override PartName="/ppt/notesSlides/notesSlide48.xml" ContentType="application/vnd.openxmlformats-officedocument.presentationml.notesSlide+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tags/tag76.xml" ContentType="application/vnd.openxmlformats-officedocument.presentationml.tags+xml"/>
  <Override PartName="/ppt/notesSlides/notesSlide49.xml" ContentType="application/vnd.openxmlformats-officedocument.presentationml.notesSlide+xml"/>
  <Override PartName="/ppt/charts/chart145.xml" ContentType="application/vnd.openxmlformats-officedocument.drawingml.chart+xml"/>
  <Override PartName="/ppt/charts/chart146.xml" ContentType="application/vnd.openxmlformats-officedocument.drawingml.chart+xml"/>
  <Override PartName="/ppt/tags/tag77.xml" ContentType="application/vnd.openxmlformats-officedocument.presentationml.tags+xml"/>
  <Override PartName="/ppt/notesSlides/notesSlide50.xml" ContentType="application/vnd.openxmlformats-officedocument.presentationml.notesSlide+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0.xml" ContentType="application/vnd.openxmlformats-officedocument.drawingml.chart+xml"/>
  <Override PartName="/ppt/tags/tag78.xml" ContentType="application/vnd.openxmlformats-officedocument.presentationml.tags+xml"/>
  <Override PartName="/ppt/notesSlides/notesSlide51.xml" ContentType="application/vnd.openxmlformats-officedocument.presentationml.notesSlide+xml"/>
  <Override PartName="/ppt/charts/chart151.xml" ContentType="application/vnd.openxmlformats-officedocument.drawingml.chart+xml"/>
  <Override PartName="/ppt/charts/chart152.xml" ContentType="application/vnd.openxmlformats-officedocument.drawingml.chart+xml"/>
  <Override PartName="/ppt/tags/tag79.xml" ContentType="application/vnd.openxmlformats-officedocument.presentationml.tags+xml"/>
  <Override PartName="/ppt/notesSlides/notesSlide52.xml" ContentType="application/vnd.openxmlformats-officedocument.presentationml.notesSlide+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tags/tag80.xml" ContentType="application/vnd.openxmlformats-officedocument.presentationml.tags+xml"/>
  <Override PartName="/ppt/notesSlides/notesSlide53.xml" ContentType="application/vnd.openxmlformats-officedocument.presentationml.notesSlide+xml"/>
  <Override PartName="/ppt/charts/chart157.xml" ContentType="application/vnd.openxmlformats-officedocument.drawingml.chart+xml"/>
  <Override PartName="/ppt/charts/chart158.xml" ContentType="application/vnd.openxmlformats-officedocument.drawingml.chart+xml"/>
  <Override PartName="/ppt/tags/tag81.xml" ContentType="application/vnd.openxmlformats-officedocument.presentationml.tags+xml"/>
  <Override PartName="/ppt/notesSlides/notesSlide54.xml" ContentType="application/vnd.openxmlformats-officedocument.presentationml.notesSlide+xml"/>
  <Override PartName="/ppt/charts/chart159.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tags/tag82.xml" ContentType="application/vnd.openxmlformats-officedocument.presentationml.tags+xml"/>
  <Override PartName="/ppt/notesSlides/notesSlide55.xml" ContentType="application/vnd.openxmlformats-officedocument.presentationml.notesSlide+xml"/>
  <Override PartName="/ppt/charts/chart163.xml" ContentType="application/vnd.openxmlformats-officedocument.drawingml.chart+xml"/>
  <Override PartName="/ppt/charts/chart164.xml" ContentType="application/vnd.openxmlformats-officedocument.drawingml.chart+xml"/>
  <Override PartName="/ppt/tags/tag83.xml" ContentType="application/vnd.openxmlformats-officedocument.presentationml.tags+xml"/>
  <Override PartName="/ppt/notesSlides/notesSlide56.xml" ContentType="application/vnd.openxmlformats-officedocument.presentationml.notesSlide+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tags/tag84.xml" ContentType="application/vnd.openxmlformats-officedocument.presentationml.tags+xml"/>
  <Override PartName="/ppt/notesSlides/notesSlide57.xml" ContentType="application/vnd.openxmlformats-officedocument.presentationml.notesSlide+xml"/>
  <Override PartName="/ppt/charts/chart169.xml" ContentType="application/vnd.openxmlformats-officedocument.drawingml.chart+xml"/>
  <Override PartName="/ppt/charts/chart170.xml" ContentType="application/vnd.openxmlformats-officedocument.drawingml.chart+xml"/>
  <Override PartName="/ppt/tags/tag85.xml" ContentType="application/vnd.openxmlformats-officedocument.presentationml.tags+xml"/>
  <Override PartName="/ppt/notesSlides/notesSlide58.xml" ContentType="application/vnd.openxmlformats-officedocument.presentationml.notesSlide+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tags/tag86.xml" ContentType="application/vnd.openxmlformats-officedocument.presentationml.tags+xml"/>
  <Override PartName="/ppt/notesSlides/notesSlide59.xml" ContentType="application/vnd.openxmlformats-officedocument.presentationml.notesSlide+xml"/>
  <Override PartName="/ppt/charts/chart175.xml" ContentType="application/vnd.openxmlformats-officedocument.drawingml.chart+xml"/>
  <Override PartName="/ppt/charts/chart176.xml" ContentType="application/vnd.openxmlformats-officedocument.drawingml.chart+xml"/>
  <Override PartName="/ppt/tags/tag87.xml" ContentType="application/vnd.openxmlformats-officedocument.presentationml.tags+xml"/>
  <Override PartName="/ppt/notesSlides/notesSlide60.xml" ContentType="application/vnd.openxmlformats-officedocument.presentationml.notesSlide+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0.xml" ContentType="application/vnd.openxmlformats-officedocument.drawingml.chart+xml"/>
  <Override PartName="/ppt/tags/tag88.xml" ContentType="application/vnd.openxmlformats-officedocument.presentationml.tags+xml"/>
  <Override PartName="/ppt/notesSlides/notesSlide61.xml" ContentType="application/vnd.openxmlformats-officedocument.presentationml.notesSlide+xml"/>
  <Override PartName="/ppt/charts/chart181.xml" ContentType="application/vnd.openxmlformats-officedocument.drawingml.chart+xml"/>
  <Override PartName="/ppt/charts/chart182.xml" ContentType="application/vnd.openxmlformats-officedocument.drawingml.chart+xml"/>
  <Override PartName="/ppt/tags/tag89.xml" ContentType="application/vnd.openxmlformats-officedocument.presentationml.tags+xml"/>
  <Override PartName="/ppt/notesSlides/notesSlide62.xml" ContentType="application/vnd.openxmlformats-officedocument.presentationml.notesSlide+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tags/tag90.xml" ContentType="application/vnd.openxmlformats-officedocument.presentationml.tags+xml"/>
  <Override PartName="/ppt/notesSlides/notesSlide63.xml" ContentType="application/vnd.openxmlformats-officedocument.presentationml.notesSlide+xml"/>
  <Override PartName="/ppt/charts/chart187.xml" ContentType="application/vnd.openxmlformats-officedocument.drawingml.chart+xml"/>
  <Override PartName="/ppt/charts/chart188.xml" ContentType="application/vnd.openxmlformats-officedocument.drawingml.chart+xml"/>
  <Override PartName="/ppt/tags/tag91.xml" ContentType="application/vnd.openxmlformats-officedocument.presentationml.tags+xml"/>
  <Override PartName="/ppt/notesSlides/notesSlide64.xml" ContentType="application/vnd.openxmlformats-officedocument.presentationml.notesSlide+xml"/>
  <Override PartName="/ppt/charts/chart18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tags/tag92.xml" ContentType="application/vnd.openxmlformats-officedocument.presentationml.tags+xml"/>
  <Override PartName="/ppt/notesSlides/notesSlide65.xml" ContentType="application/vnd.openxmlformats-officedocument.presentationml.notesSlide+xml"/>
  <Override PartName="/ppt/charts/chart193.xml" ContentType="application/vnd.openxmlformats-officedocument.drawingml.chart+xml"/>
  <Override PartName="/ppt/charts/chart194.xml" ContentType="application/vnd.openxmlformats-officedocument.drawingml.chart+xml"/>
  <Override PartName="/ppt/tags/tag93.xml" ContentType="application/vnd.openxmlformats-officedocument.presentationml.tags+xml"/>
  <Override PartName="/ppt/notesSlides/notesSlide66.xml" ContentType="application/vnd.openxmlformats-officedocument.presentationml.notesSlide+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7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 id="2147475209" r:id="rId41"/>
    <p:sldId id="2147475210" r:id="rId42"/>
    <p:sldId id="2147475211" r:id="rId43"/>
    <p:sldId id="2147475212" r:id="rId44"/>
    <p:sldId id="2147475213" r:id="rId45"/>
    <p:sldId id="2147475214" r:id="rId46"/>
    <p:sldId id="2147475215" r:id="rId47"/>
    <p:sldId id="2147475216" r:id="rId48"/>
    <p:sldId id="2147475217" r:id="rId49"/>
    <p:sldId id="2147475218" r:id="rId50"/>
    <p:sldId id="2147475219" r:id="rId51"/>
    <p:sldId id="2147475220" r:id="rId52"/>
    <p:sldId id="2147475221" r:id="rId53"/>
    <p:sldId id="2147475222" r:id="rId54"/>
    <p:sldId id="2147475223" r:id="rId55"/>
    <p:sldId id="2147475224" r:id="rId56"/>
    <p:sldId id="2147475225" r:id="rId57"/>
    <p:sldId id="2147475226" r:id="rId58"/>
    <p:sldId id="2147475227" r:id="rId59"/>
    <p:sldId id="2147475228" r:id="rId60"/>
    <p:sldId id="2147475229" r:id="rId61"/>
    <p:sldId id="2147475230" r:id="rId62"/>
    <p:sldId id="2147475231" r:id="rId63"/>
    <p:sldId id="2147475232" r:id="rId64"/>
    <p:sldId id="2147475233" r:id="rId65"/>
    <p:sldId id="2147475234" r:id="rId66"/>
    <p:sldId id="2147475235" r:id="rId67"/>
    <p:sldId id="2147475236" r:id="rId68"/>
    <p:sldId id="2147475237" r:id="rId69"/>
    <p:sldId id="2147475238" r:id="rId7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By Category" id="{8805FB5A-0F03-4E7D-97B7-45622AF91F1A}">
          <p14:sldIdLst>
            <p14:sldId id="2147475173"/>
            <p14:sldId id="2147475174"/>
            <p14:sldId id="2147475175"/>
            <p14:sldId id="2147475176"/>
            <p14:sldId id="2147475177"/>
            <p14:sldId id="2147475178"/>
          </p14:sldIdLst>
        </p14:section>
        <p14:section name="Brackets By Retailer By Sector" id="{17586098-0781-49EF-A7FC-081F1654E3A1}">
          <p14:sldIdLst>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Lst>
        </p14:section>
        <p14:section name="Brackets By Retailer By Segment" id="{D906FC80-8FB6-43B2-8CF3-D7D52DF4C5E1}">
          <p14:sldIdLst>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85" d="100"/>
          <a:sy n="85" d="100"/>
        </p:scale>
        <p:origin x="444" y="84"/>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2.054186806456609E-2</c:v>
                </c:pt>
                <c:pt idx="1">
                  <c:v>1.9388419241720661E-2</c:v>
                </c:pt>
                <c:pt idx="2">
                  <c:v>2.1087854795020847E-2</c:v>
                </c:pt>
                <c:pt idx="3">
                  <c:v>4.6570673243805184E-2</c:v>
                </c:pt>
                <c:pt idx="4">
                  <c:v>7.462882923789696E-2</c:v>
                </c:pt>
                <c:pt idx="5">
                  <c:v>9.6005516019994852E-2</c:v>
                </c:pt>
                <c:pt idx="6">
                  <c:v>0.1265381674943396</c:v>
                </c:pt>
                <c:pt idx="7">
                  <c:v>0.17825652938472852</c:v>
                </c:pt>
                <c:pt idx="8">
                  <c:v>0.23031073586023193</c:v>
                </c:pt>
                <c:pt idx="9">
                  <c:v>0.10325666844976601</c:v>
                </c:pt>
                <c:pt idx="10">
                  <c:v>8.3414738207929356E-2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6.9812717608735983E-3</c:v>
                </c:pt>
                <c:pt idx="4">
                  <c:v>7.5990963650850868E-3</c:v>
                </c:pt>
                <c:pt idx="5">
                  <c:v>3.5924220732757128E-3</c:v>
                </c:pt>
                <c:pt idx="6">
                  <c:v>3.2777212980458176E-3</c:v>
                </c:pt>
                <c:pt idx="7">
                  <c:v>4.1556947684890846E-3</c:v>
                </c:pt>
                <c:pt idx="8">
                  <c:v>1.8617436727184685E-3</c:v>
                </c:pt>
                <c:pt idx="9">
                  <c:v>1.4410703024494579E-3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1.4165525822856861E-2</c:v>
                </c:pt>
                <c:pt idx="1">
                  <c:v>9.4537188852260035E-3</c:v>
                </c:pt>
                <c:pt idx="2">
                  <c:v>2.0219498100420973E-2</c:v>
                </c:pt>
                <c:pt idx="3">
                  <c:v>8.240412408021246E-3</c:v>
                </c:pt>
                <c:pt idx="4">
                  <c:v>5.5533695297342311E-2</c:v>
                </c:pt>
                <c:pt idx="5">
                  <c:v>9.3213785174338426E-2</c:v>
                </c:pt>
                <c:pt idx="6">
                  <c:v>0.21615012501036701</c:v>
                </c:pt>
                <c:pt idx="7">
                  <c:v>0.151632184131818</c:v>
                </c:pt>
                <c:pt idx="8">
                  <c:v>0.34844429515359976</c:v>
                </c:pt>
                <c:pt idx="9">
                  <c:v>8.2946760016009424E-2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4.2137763780528942E-2</c:v>
                </c:pt>
                <c:pt idx="1">
                  <c:v>7.6010757588336045E-2</c:v>
                </c:pt>
                <c:pt idx="2">
                  <c:v>1.9801583306298543E-2</c:v>
                </c:pt>
                <c:pt idx="3">
                  <c:v>3.8623977412852319E-2</c:v>
                </c:pt>
                <c:pt idx="4">
                  <c:v>7.0418162902305598E-2</c:v>
                </c:pt>
                <c:pt idx="5">
                  <c:v>0.21572543411195483</c:v>
                </c:pt>
                <c:pt idx="6">
                  <c:v>0.35475670948466687</c:v>
                </c:pt>
                <c:pt idx="7">
                  <c:v>0.11896334298735282</c:v>
                </c:pt>
                <c:pt idx="8">
                  <c:v>3.931459111135447E-2</c:v>
                </c:pt>
                <c:pt idx="9">
                  <c:v>2.4247677314349514E-2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5.4077995271416664E-2</c:v>
                </c:pt>
                <c:pt idx="1">
                  <c:v>2.062966834660215E-2</c:v>
                </c:pt>
                <c:pt idx="2">
                  <c:v>8.0083321202325128E-2</c:v>
                </c:pt>
                <c:pt idx="3">
                  <c:v>2.8380127651671069E-2</c:v>
                </c:pt>
                <c:pt idx="4">
                  <c:v>0.14083598542271125</c:v>
                </c:pt>
                <c:pt idx="5">
                  <c:v>0.28115211531318074</c:v>
                </c:pt>
                <c:pt idx="6">
                  <c:v>0.22040258842250043</c:v>
                </c:pt>
                <c:pt idx="7">
                  <c:v>7.644417561014788E-2</c:v>
                </c:pt>
                <c:pt idx="8">
                  <c:v>8.2955703414418672E-2</c:v>
                </c:pt>
                <c:pt idx="9">
                  <c:v>1.5038319345025952E-2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3.0379942463993448E-2</c:v>
                </c:pt>
                <c:pt idx="1">
                  <c:v>9.152991779240488E-2</c:v>
                </c:pt>
                <c:pt idx="2">
                  <c:v>4.8661682695440873E-3</c:v>
                </c:pt>
                <c:pt idx="3">
                  <c:v>4.1438958765861969E-2</c:v>
                </c:pt>
                <c:pt idx="4">
                  <c:v>0.1205505953766374</c:v>
                </c:pt>
                <c:pt idx="5">
                  <c:v>0.23404232341194106</c:v>
                </c:pt>
                <c:pt idx="6">
                  <c:v>0.17198108201208442</c:v>
                </c:pt>
                <c:pt idx="7">
                  <c:v>0.22892217743061699</c:v>
                </c:pt>
                <c:pt idx="8">
                  <c:v>4.438874975561162E-2</c:v>
                </c:pt>
                <c:pt idx="9">
                  <c:v>3.1900084721304151E-2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7.679075732324675E-2</c:v>
                </c:pt>
                <c:pt idx="1">
                  <c:v>5.824230887877261E-3</c:v>
                </c:pt>
                <c:pt idx="2">
                  <c:v>8.8857628345494141E-3</c:v>
                </c:pt>
                <c:pt idx="3">
                  <c:v>2.8017279950396302E-2</c:v>
                </c:pt>
                <c:pt idx="4">
                  <c:v>0.10832678515330775</c:v>
                </c:pt>
                <c:pt idx="5">
                  <c:v>6.6750441766783075E-2</c:v>
                </c:pt>
                <c:pt idx="6">
                  <c:v>0.21478575642534897</c:v>
                </c:pt>
                <c:pt idx="7">
                  <c:v>0.26519036993065692</c:v>
                </c:pt>
                <c:pt idx="8">
                  <c:v>0.15819348490249532</c:v>
                </c:pt>
                <c:pt idx="9">
                  <c:v>4.991458045757674E-2</c:v>
                </c:pt>
                <c:pt idx="10">
                  <c:v>1.7320550367761499E-2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3.1743100656871526E-2</c:v>
                </c:pt>
                <c:pt idx="1">
                  <c:v>1.7668436403600652E-2</c:v>
                </c:pt>
                <c:pt idx="2">
                  <c:v>1.9761089853989711E-2</c:v>
                </c:pt>
                <c:pt idx="3">
                  <c:v>7.1929017483309335E-2</c:v>
                </c:pt>
                <c:pt idx="4">
                  <c:v>8.5834699757590782E-2</c:v>
                </c:pt>
                <c:pt idx="5">
                  <c:v>9.9113253128779624E-2</c:v>
                </c:pt>
                <c:pt idx="6">
                  <c:v>0.10772432930876731</c:v>
                </c:pt>
                <c:pt idx="7">
                  <c:v>0.18687023002152806</c:v>
                </c:pt>
                <c:pt idx="8">
                  <c:v>0.17963631715180861</c:v>
                </c:pt>
                <c:pt idx="9">
                  <c:v>0.14017528983490166</c:v>
                </c:pt>
                <c:pt idx="10">
                  <c:v>5.9544236398852743E-2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7.6448429682449359E-2</c:v>
                </c:pt>
                <c:pt idx="1">
                  <c:v>6.0672713405118314E-3</c:v>
                </c:pt>
                <c:pt idx="2">
                  <c:v>8.8689164590058552E-3</c:v>
                </c:pt>
                <c:pt idx="3">
                  <c:v>2.6540558614162744E-2</c:v>
                </c:pt>
                <c:pt idx="4">
                  <c:v>0.10919847111894317</c:v>
                </c:pt>
                <c:pt idx="5">
                  <c:v>6.8477411550126682E-2</c:v>
                </c:pt>
                <c:pt idx="6">
                  <c:v>0.21762123672328099</c:v>
                </c:pt>
                <c:pt idx="7">
                  <c:v>0.26121260760034987</c:v>
                </c:pt>
                <c:pt idx="8">
                  <c:v>0.1583424397951064</c:v>
                </c:pt>
                <c:pt idx="9">
                  <c:v>5.2444286750582443E-2</c:v>
                </c:pt>
                <c:pt idx="10">
                  <c:v>1.4778370365480638E-2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1.9714416230522547E-2</c:v>
                </c:pt>
                <c:pt idx="1">
                  <c:v>2.2345770538797674E-2</c:v>
                </c:pt>
                <c:pt idx="2">
                  <c:v>3.4290183944523427E-2</c:v>
                </c:pt>
                <c:pt idx="3">
                  <c:v>8.0807880654489975E-2</c:v>
                </c:pt>
                <c:pt idx="4">
                  <c:v>0.16453614933211275</c:v>
                </c:pt>
                <c:pt idx="5">
                  <c:v>0.12102190703651872</c:v>
                </c:pt>
                <c:pt idx="6">
                  <c:v>6.8379321560170542E-2</c:v>
                </c:pt>
                <c:pt idx="7">
                  <c:v>0.27703323856372303</c:v>
                </c:pt>
                <c:pt idx="8">
                  <c:v>0.16530007726544974</c:v>
                </c:pt>
                <c:pt idx="9">
                  <c:v>4.2694142118576014E-2</c:v>
                </c:pt>
                <c:pt idx="10">
                  <c:v>3.8769127551155761E-3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7.015941668175954E-2</c:v>
                </c:pt>
                <c:pt idx="4">
                  <c:v>3.9081359199743898E-2</c:v>
                </c:pt>
                <c:pt idx="5">
                  <c:v>4.124769773083601E-2</c:v>
                </c:pt>
                <c:pt idx="6">
                  <c:v>2.2447565871506092E-2</c:v>
                </c:pt>
                <c:pt idx="7">
                  <c:v>7.0072880077931637E-2</c:v>
                </c:pt>
                <c:pt idx="8">
                  <c:v>1.7753607601293627E-2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3.6805477649151867E-2</c:v>
                </c:pt>
                <c:pt idx="1">
                  <c:v>4.5407020016068167E-2</c:v>
                </c:pt>
                <c:pt idx="2">
                  <c:v>3.4094052235638918E-2</c:v>
                </c:pt>
                <c:pt idx="3">
                  <c:v>0.10811884818817145</c:v>
                </c:pt>
                <c:pt idx="4">
                  <c:v>0.16540679175863299</c:v>
                </c:pt>
                <c:pt idx="5">
                  <c:v>9.9729932584249198E-2</c:v>
                </c:pt>
                <c:pt idx="6">
                  <c:v>9.5739273110062556E-2</c:v>
                </c:pt>
                <c:pt idx="7">
                  <c:v>0.19579893844579263</c:v>
                </c:pt>
                <c:pt idx="8">
                  <c:v>0.18662621492811068</c:v>
                </c:pt>
                <c:pt idx="9">
                  <c:v>2.0947871253378533E-2</c:v>
                </c:pt>
                <c:pt idx="10">
                  <c:v>1.1325579830742977E-2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6.7302200976453883E-2</c:v>
                </c:pt>
                <c:pt idx="4">
                  <c:v>7.3258272750350337E-2</c:v>
                </c:pt>
                <c:pt idx="5">
                  <c:v>3.46323593536196E-2</c:v>
                </c:pt>
                <c:pt idx="6">
                  <c:v>3.1598520312906206E-2</c:v>
                </c:pt>
                <c:pt idx="7">
                  <c:v>4.0062529304925924E-2</c:v>
                </c:pt>
                <c:pt idx="8">
                  <c:v>1.7947940020065979E-2</c:v>
                </c:pt>
                <c:pt idx="9">
                  <c:v>1.3892483552955994E-2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3.8897799983816629E-2</c:v>
                </c:pt>
                <c:pt idx="2">
                  <c:v>1.763736145551981E-2</c:v>
                </c:pt>
                <c:pt idx="3">
                  <c:v>0.22477381694972196</c:v>
                </c:pt>
                <c:pt idx="4">
                  <c:v>0.11083399654413399</c:v>
                </c:pt>
                <c:pt idx="5">
                  <c:v>0.10979447122894243</c:v>
                </c:pt>
                <c:pt idx="6">
                  <c:v>1.7616876179823847E-2</c:v>
                </c:pt>
                <c:pt idx="7">
                  <c:v>0.22932390396093047</c:v>
                </c:pt>
                <c:pt idx="8">
                  <c:v>0.16853226072429789</c:v>
                </c:pt>
                <c:pt idx="9">
                  <c:v>8.2145443408913763E-2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5.1788568969705526E-4</c:v>
                </c:pt>
                <c:pt idx="3">
                  <c:v>4.2210002552103779E-3</c:v>
                </c:pt>
                <c:pt idx="4">
                  <c:v>4.8367016634500255E-3</c:v>
                </c:pt>
                <c:pt idx="6">
                  <c:v>5.3328952288445399E-4</c:v>
                </c:pt>
                <c:pt idx="7">
                  <c:v>5.2206759618099018E-3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9.6249555725583351E-3</c:v>
                </c:pt>
                <c:pt idx="3">
                  <c:v>7.8447697506224962E-2</c:v>
                </c:pt>
                <c:pt idx="4">
                  <c:v>8.9890567657232176E-2</c:v>
                </c:pt>
                <c:pt idx="5">
                  <c:v>1.1853292649575801E-3</c:v>
                </c:pt>
                <c:pt idx="6">
                  <c:v>9.9112373004093986E-3</c:v>
                </c:pt>
                <c:pt idx="7">
                  <c:v>9.702676708548813E-2</c:v>
                </c:pt>
                <c:pt idx="8">
                  <c:v>3.708295819672215E-3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1.2574445260241806E-2</c:v>
                </c:pt>
                <c:pt idx="2">
                  <c:v>7.6663425080420455E-3</c:v>
                </c:pt>
                <c:pt idx="3">
                  <c:v>5.7978765788628567E-2</c:v>
                </c:pt>
                <c:pt idx="4">
                  <c:v>2.3980990241791268E-2</c:v>
                </c:pt>
                <c:pt idx="5">
                  <c:v>2.1307474066270562E-2</c:v>
                </c:pt>
                <c:pt idx="6">
                  <c:v>0.18064157338881034</c:v>
                </c:pt>
                <c:pt idx="7">
                  <c:v>0.14442246881480475</c:v>
                </c:pt>
                <c:pt idx="8">
                  <c:v>0.30330573706980096</c:v>
                </c:pt>
                <c:pt idx="9">
                  <c:v>0.14396439387256088</c:v>
                </c:pt>
                <c:pt idx="10">
                  <c:v>0.10402188620586934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2.7505558144520052E-2</c:v>
                </c:pt>
                <c:pt idx="2">
                  <c:v>4.4503254509310457E-3</c:v>
                </c:pt>
                <c:pt idx="3">
                  <c:v>6.4716249229014158E-2</c:v>
                </c:pt>
                <c:pt idx="4">
                  <c:v>2.4844439046991046E-2</c:v>
                </c:pt>
                <c:pt idx="5">
                  <c:v>6.5073631970893664E-2</c:v>
                </c:pt>
                <c:pt idx="6">
                  <c:v>0.12226394010157356</c:v>
                </c:pt>
                <c:pt idx="7">
                  <c:v>0.24437305930213674</c:v>
                </c:pt>
                <c:pt idx="8">
                  <c:v>0.24572902336939234</c:v>
                </c:pt>
                <c:pt idx="9">
                  <c:v>0.15850126894474115</c:v>
                </c:pt>
                <c:pt idx="10">
                  <c:v>4.2437784553364964E-2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5.9436752523768597E-3</c:v>
                </c:pt>
                <c:pt idx="2">
                  <c:v>4.2520320660761161E-3</c:v>
                </c:pt>
                <c:pt idx="3">
                  <c:v>8.4944165828123794E-2</c:v>
                </c:pt>
                <c:pt idx="4">
                  <c:v>2.7677276536064312E-2</c:v>
                </c:pt>
                <c:pt idx="5">
                  <c:v>0.10953939421161026</c:v>
                </c:pt>
                <c:pt idx="6">
                  <c:v>0.12398962027820842</c:v>
                </c:pt>
                <c:pt idx="7">
                  <c:v>0.12106155214187639</c:v>
                </c:pt>
                <c:pt idx="8">
                  <c:v>0.3262023710047276</c:v>
                </c:pt>
                <c:pt idx="9">
                  <c:v>0.10121561452946574</c:v>
                </c:pt>
                <c:pt idx="10">
                  <c:v>9.5055559082672311E-2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6.1440326896023386E-3</c:v>
                </c:pt>
                <c:pt idx="1">
                  <c:v>1.6414059402893172E-2</c:v>
                </c:pt>
                <c:pt idx="2">
                  <c:v>1.8161040186737358E-2</c:v>
                </c:pt>
                <c:pt idx="3">
                  <c:v>4.1076518711765493E-2</c:v>
                </c:pt>
                <c:pt idx="4">
                  <c:v>7.1941890867163433E-2</c:v>
                </c:pt>
                <c:pt idx="5">
                  <c:v>9.2447332939716881E-2</c:v>
                </c:pt>
                <c:pt idx="6">
                  <c:v>0.10831682527395142</c:v>
                </c:pt>
                <c:pt idx="7">
                  <c:v>0.18902377510261559</c:v>
                </c:pt>
                <c:pt idx="8">
                  <c:v>0.19576873044059104</c:v>
                </c:pt>
                <c:pt idx="9">
                  <c:v>4.9546663979823755E-2</c:v>
                </c:pt>
                <c:pt idx="10">
                  <c:v>0.21115913040513953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1.3549127697873031E-2</c:v>
                </c:pt>
                <c:pt idx="1">
                  <c:v>1.8015538173938125E-2</c:v>
                </c:pt>
                <c:pt idx="2">
                  <c:v>4.8921228940550794E-2</c:v>
                </c:pt>
                <c:pt idx="3">
                  <c:v>4.0205132124715194E-2</c:v>
                </c:pt>
                <c:pt idx="4">
                  <c:v>3.5086445608214605E-2</c:v>
                </c:pt>
                <c:pt idx="5">
                  <c:v>0.1236600148751794</c:v>
                </c:pt>
                <c:pt idx="6">
                  <c:v>0.14971069932300879</c:v>
                </c:pt>
                <c:pt idx="7">
                  <c:v>0.1647679430192327</c:v>
                </c:pt>
                <c:pt idx="8">
                  <c:v>0.16299902679493175</c:v>
                </c:pt>
                <c:pt idx="9">
                  <c:v>0.19665703144981761</c:v>
                </c:pt>
                <c:pt idx="10">
                  <c:v>4.6427811992538023E-2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2.054186806456609E-2</c:v>
                </c:pt>
                <c:pt idx="1">
                  <c:v>1.9388419241720661E-2</c:v>
                </c:pt>
                <c:pt idx="2">
                  <c:v>2.1087854795020847E-2</c:v>
                </c:pt>
                <c:pt idx="3">
                  <c:v>4.6570673243805184E-2</c:v>
                </c:pt>
                <c:pt idx="4">
                  <c:v>7.462882923789696E-2</c:v>
                </c:pt>
                <c:pt idx="5">
                  <c:v>9.6005516019994852E-2</c:v>
                </c:pt>
                <c:pt idx="6">
                  <c:v>0.1265381674943396</c:v>
                </c:pt>
                <c:pt idx="7">
                  <c:v>0.17825652938472852</c:v>
                </c:pt>
                <c:pt idx="8">
                  <c:v>0.23031073586023193</c:v>
                </c:pt>
                <c:pt idx="9">
                  <c:v>0.10325666844976601</c:v>
                </c:pt>
                <c:pt idx="10">
                  <c:v>8.3414738207929356E-2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4.6872184253652326E-3</c:v>
                </c:pt>
                <c:pt idx="1">
                  <c:v>6.4377750810823645E-3</c:v>
                </c:pt>
                <c:pt idx="2">
                  <c:v>2.3401097734032036E-2</c:v>
                </c:pt>
                <c:pt idx="3">
                  <c:v>9.0467878237250693E-2</c:v>
                </c:pt>
                <c:pt idx="4">
                  <c:v>2.6029595140876296E-2</c:v>
                </c:pt>
                <c:pt idx="5">
                  <c:v>0.11858627354648472</c:v>
                </c:pt>
                <c:pt idx="6">
                  <c:v>0.12647657415686711</c:v>
                </c:pt>
                <c:pt idx="7">
                  <c:v>0.19717935221122621</c:v>
                </c:pt>
                <c:pt idx="8">
                  <c:v>0.14705443469514709</c:v>
                </c:pt>
                <c:pt idx="9">
                  <c:v>0.12556180470126249</c:v>
                </c:pt>
                <c:pt idx="10">
                  <c:v>0.13411799607040573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2.4366118400716372E-2</c:v>
                </c:pt>
                <c:pt idx="1">
                  <c:v>1.7979971027474409E-2</c:v>
                </c:pt>
                <c:pt idx="2">
                  <c:v>1.1086532584295801E-2</c:v>
                </c:pt>
                <c:pt idx="3">
                  <c:v>1.3960396047619254E-2</c:v>
                </c:pt>
                <c:pt idx="4">
                  <c:v>2.7231768358389322E-2</c:v>
                </c:pt>
                <c:pt idx="5">
                  <c:v>0.14762693303421917</c:v>
                </c:pt>
                <c:pt idx="6">
                  <c:v>0.13467382647792436</c:v>
                </c:pt>
                <c:pt idx="7">
                  <c:v>0.15483900827319605</c:v>
                </c:pt>
                <c:pt idx="8">
                  <c:v>0.26165380079754724</c:v>
                </c:pt>
                <c:pt idx="9">
                  <c:v>0.18614307658344176</c:v>
                </c:pt>
                <c:pt idx="10">
                  <c:v>2.0438568415176186E-2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2.3365898334756715E-2</c:v>
                </c:pt>
                <c:pt idx="1">
                  <c:v>2.0705941386764733E-2</c:v>
                </c:pt>
                <c:pt idx="2">
                  <c:v>1.6278733415296599E-2</c:v>
                </c:pt>
                <c:pt idx="3">
                  <c:v>1.7548824161276975E-2</c:v>
                </c:pt>
                <c:pt idx="4">
                  <c:v>5.7701549538145838E-2</c:v>
                </c:pt>
                <c:pt idx="5">
                  <c:v>0.14579996000114001</c:v>
                </c:pt>
                <c:pt idx="6">
                  <c:v>0.1286472547711171</c:v>
                </c:pt>
                <c:pt idx="7">
                  <c:v>0.1797236450590925</c:v>
                </c:pt>
                <c:pt idx="8">
                  <c:v>0.24907140238754866</c:v>
                </c:pt>
                <c:pt idx="9">
                  <c:v>0.15553268833943143</c:v>
                </c:pt>
                <c:pt idx="10">
                  <c:v>5.6241026054294277E-3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4.1352154506864178E-2</c:v>
                </c:pt>
                <c:pt idx="1">
                  <c:v>1.8944882812584778E-3</c:v>
                </c:pt>
                <c:pt idx="2">
                  <c:v>4.1063764779702226E-3</c:v>
                </c:pt>
                <c:pt idx="3">
                  <c:v>1.662843254070168E-2</c:v>
                </c:pt>
                <c:pt idx="4">
                  <c:v>7.2937955575104671E-2</c:v>
                </c:pt>
                <c:pt idx="5">
                  <c:v>0.1579797189122554</c:v>
                </c:pt>
                <c:pt idx="6">
                  <c:v>9.598337906718378E-2</c:v>
                </c:pt>
                <c:pt idx="7">
                  <c:v>0.21068997706434742</c:v>
                </c:pt>
                <c:pt idx="8">
                  <c:v>0.19968366113881508</c:v>
                </c:pt>
                <c:pt idx="9">
                  <c:v>0.15604544109593402</c:v>
                </c:pt>
                <c:pt idx="10">
                  <c:v>4.2698415339565095E-2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3.6111632227398507E-2</c:v>
                </c:pt>
                <c:pt idx="1">
                  <c:v>2.3450659593645454E-2</c:v>
                </c:pt>
                <c:pt idx="2">
                  <c:v>4.2418163511807661E-2</c:v>
                </c:pt>
                <c:pt idx="3">
                  <c:v>2.0666175437598685E-2</c:v>
                </c:pt>
                <c:pt idx="4">
                  <c:v>5.0223009271810573E-2</c:v>
                </c:pt>
                <c:pt idx="5">
                  <c:v>7.2486072766880225E-2</c:v>
                </c:pt>
                <c:pt idx="6">
                  <c:v>0.14481255446315669</c:v>
                </c:pt>
                <c:pt idx="7">
                  <c:v>0.16464962829241295</c:v>
                </c:pt>
                <c:pt idx="8">
                  <c:v>0.37080110599668015</c:v>
                </c:pt>
                <c:pt idx="9">
                  <c:v>7.1442598795916926E-2</c:v>
                </c:pt>
                <c:pt idx="10">
                  <c:v>2.9383996426922228E-3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5.208312875221814E-3</c:v>
                </c:pt>
                <c:pt idx="7">
                  <c:v>3.893851609747138E-3</c:v>
                </c:pt>
                <c:pt idx="8">
                  <c:v>7.0475267534229414E-3</c:v>
                </c:pt>
                <c:pt idx="9">
                  <c:v>6.9206110098032382E-4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5.7058601382366944E-2</c:v>
                </c:pt>
                <c:pt idx="1">
                  <c:v>4.4075340366481537E-2</c:v>
                </c:pt>
                <c:pt idx="2">
                  <c:v>3.9148147102293945E-2</c:v>
                </c:pt>
                <c:pt idx="3">
                  <c:v>2.4302963422487257E-2</c:v>
                </c:pt>
                <c:pt idx="4">
                  <c:v>6.8264835910008592E-2</c:v>
                </c:pt>
                <c:pt idx="5">
                  <c:v>8.1085129025960004E-2</c:v>
                </c:pt>
                <c:pt idx="6">
                  <c:v>0.17391019501158078</c:v>
                </c:pt>
                <c:pt idx="7">
                  <c:v>0.21549263910120095</c:v>
                </c:pt>
                <c:pt idx="8">
                  <c:v>0.18617788954780062</c:v>
                </c:pt>
                <c:pt idx="9">
                  <c:v>9.8373163005540581E-2</c:v>
                </c:pt>
                <c:pt idx="10">
                  <c:v>1.2111096124278782E-2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1.4165525822856861E-2</c:v>
                </c:pt>
                <c:pt idx="1">
                  <c:v>9.4537188852260035E-3</c:v>
                </c:pt>
                <c:pt idx="2">
                  <c:v>2.0219498100420973E-2</c:v>
                </c:pt>
                <c:pt idx="3">
                  <c:v>8.240412408021246E-3</c:v>
                </c:pt>
                <c:pt idx="4">
                  <c:v>5.5533695297342311E-2</c:v>
                </c:pt>
                <c:pt idx="5">
                  <c:v>9.3213785174338426E-2</c:v>
                </c:pt>
                <c:pt idx="6">
                  <c:v>0.21615012501036701</c:v>
                </c:pt>
                <c:pt idx="7">
                  <c:v>0.151632184131818</c:v>
                </c:pt>
                <c:pt idx="8">
                  <c:v>0.34844429515359976</c:v>
                </c:pt>
                <c:pt idx="9">
                  <c:v>8.2946760016009424E-2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4.2137763780528942E-2</c:v>
                </c:pt>
                <c:pt idx="1">
                  <c:v>7.6010757588336045E-2</c:v>
                </c:pt>
                <c:pt idx="2">
                  <c:v>1.9801583306298543E-2</c:v>
                </c:pt>
                <c:pt idx="3">
                  <c:v>3.8623977412852319E-2</c:v>
                </c:pt>
                <c:pt idx="4">
                  <c:v>7.0418162902305598E-2</c:v>
                </c:pt>
                <c:pt idx="5">
                  <c:v>0.21572543411195483</c:v>
                </c:pt>
                <c:pt idx="6">
                  <c:v>0.35475670948466687</c:v>
                </c:pt>
                <c:pt idx="7">
                  <c:v>0.11896334298735282</c:v>
                </c:pt>
                <c:pt idx="8">
                  <c:v>3.931459111135447E-2</c:v>
                </c:pt>
                <c:pt idx="9">
                  <c:v>2.4247677314349514E-2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5.4077995271416664E-2</c:v>
                </c:pt>
                <c:pt idx="1">
                  <c:v>2.062966834660215E-2</c:v>
                </c:pt>
                <c:pt idx="2">
                  <c:v>8.0083321202325128E-2</c:v>
                </c:pt>
                <c:pt idx="3">
                  <c:v>2.8380127651671069E-2</c:v>
                </c:pt>
                <c:pt idx="4">
                  <c:v>0.14083598542271125</c:v>
                </c:pt>
                <c:pt idx="5">
                  <c:v>0.28115211531318074</c:v>
                </c:pt>
                <c:pt idx="6">
                  <c:v>0.22040258842250043</c:v>
                </c:pt>
                <c:pt idx="7">
                  <c:v>7.644417561014788E-2</c:v>
                </c:pt>
                <c:pt idx="8">
                  <c:v>8.2955703414418672E-2</c:v>
                </c:pt>
                <c:pt idx="9">
                  <c:v>1.5038319345025952E-2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3.0379942463993448E-2</c:v>
                </c:pt>
                <c:pt idx="1">
                  <c:v>9.152991779240488E-2</c:v>
                </c:pt>
                <c:pt idx="2">
                  <c:v>4.8661682695440873E-3</c:v>
                </c:pt>
                <c:pt idx="3">
                  <c:v>4.1438958765861969E-2</c:v>
                </c:pt>
                <c:pt idx="4">
                  <c:v>0.1205505953766374</c:v>
                </c:pt>
                <c:pt idx="5">
                  <c:v>0.23404232341194106</c:v>
                </c:pt>
                <c:pt idx="6">
                  <c:v>0.17198108201208442</c:v>
                </c:pt>
                <c:pt idx="7">
                  <c:v>0.22892217743061699</c:v>
                </c:pt>
                <c:pt idx="8">
                  <c:v>4.438874975561162E-2</c:v>
                </c:pt>
                <c:pt idx="9">
                  <c:v>3.1900084721304151E-2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2.3947267185702184E-2</c:v>
                </c:pt>
                <c:pt idx="1">
                  <c:v>2.5712148835382802E-2</c:v>
                </c:pt>
                <c:pt idx="2">
                  <c:v>3.3589224880169175E-2</c:v>
                </c:pt>
                <c:pt idx="3">
                  <c:v>4.7555465818613675E-2</c:v>
                </c:pt>
                <c:pt idx="4">
                  <c:v>7.2169314610381535E-2</c:v>
                </c:pt>
                <c:pt idx="5">
                  <c:v>0.11538975237199361</c:v>
                </c:pt>
                <c:pt idx="6">
                  <c:v>0.13910064653920556</c:v>
                </c:pt>
                <c:pt idx="7">
                  <c:v>0.18415888055193388</c:v>
                </c:pt>
                <c:pt idx="8">
                  <c:v>0.19567579739573701</c:v>
                </c:pt>
                <c:pt idx="9">
                  <c:v>0.13733259935179568</c:v>
                </c:pt>
                <c:pt idx="10">
                  <c:v>2.5368902459084932E-2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7.679075732324675E-2</c:v>
                </c:pt>
                <c:pt idx="1">
                  <c:v>5.824230887877261E-3</c:v>
                </c:pt>
                <c:pt idx="2">
                  <c:v>8.8857628345494141E-3</c:v>
                </c:pt>
                <c:pt idx="3">
                  <c:v>2.8017279950396302E-2</c:v>
                </c:pt>
                <c:pt idx="4">
                  <c:v>0.10832678515330775</c:v>
                </c:pt>
                <c:pt idx="5">
                  <c:v>6.6750441766783075E-2</c:v>
                </c:pt>
                <c:pt idx="6">
                  <c:v>0.21478575642534897</c:v>
                </c:pt>
                <c:pt idx="7">
                  <c:v>0.26519036993065692</c:v>
                </c:pt>
                <c:pt idx="8">
                  <c:v>0.15819348490249532</c:v>
                </c:pt>
                <c:pt idx="9">
                  <c:v>4.991458045757674E-2</c:v>
                </c:pt>
                <c:pt idx="10">
                  <c:v>1.7320550367761499E-2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7.6448429682449359E-2</c:v>
                </c:pt>
                <c:pt idx="1">
                  <c:v>6.0672713405118314E-3</c:v>
                </c:pt>
                <c:pt idx="2">
                  <c:v>8.8689164590058552E-3</c:v>
                </c:pt>
                <c:pt idx="3">
                  <c:v>2.6540558614162744E-2</c:v>
                </c:pt>
                <c:pt idx="4">
                  <c:v>0.10919847111894317</c:v>
                </c:pt>
                <c:pt idx="5">
                  <c:v>6.8477411550126682E-2</c:v>
                </c:pt>
                <c:pt idx="6">
                  <c:v>0.21762123672328099</c:v>
                </c:pt>
                <c:pt idx="7">
                  <c:v>0.26121260760034987</c:v>
                </c:pt>
                <c:pt idx="8">
                  <c:v>0.1583424397951064</c:v>
                </c:pt>
                <c:pt idx="9">
                  <c:v>5.2444286750582443E-2</c:v>
                </c:pt>
                <c:pt idx="10">
                  <c:v>1.4778370365480638E-2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1.9714416230522547E-2</c:v>
                </c:pt>
                <c:pt idx="1">
                  <c:v>2.2345770538797674E-2</c:v>
                </c:pt>
                <c:pt idx="2">
                  <c:v>3.4290183944523427E-2</c:v>
                </c:pt>
                <c:pt idx="3">
                  <c:v>8.0807880654489975E-2</c:v>
                </c:pt>
                <c:pt idx="4">
                  <c:v>0.16453614933211275</c:v>
                </c:pt>
                <c:pt idx="5">
                  <c:v>0.12102190703651872</c:v>
                </c:pt>
                <c:pt idx="6">
                  <c:v>6.8379321560170542E-2</c:v>
                </c:pt>
                <c:pt idx="7">
                  <c:v>0.27703323856372303</c:v>
                </c:pt>
                <c:pt idx="8">
                  <c:v>0.16530007726544974</c:v>
                </c:pt>
                <c:pt idx="9">
                  <c:v>4.2694142118576014E-2</c:v>
                </c:pt>
                <c:pt idx="10">
                  <c:v>3.8769127551155761E-3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3.6805477649151867E-2</c:v>
                </c:pt>
                <c:pt idx="1">
                  <c:v>4.5407020016068167E-2</c:v>
                </c:pt>
                <c:pt idx="2">
                  <c:v>3.4094052235638918E-2</c:v>
                </c:pt>
                <c:pt idx="3">
                  <c:v>0.10811884818817145</c:v>
                </c:pt>
                <c:pt idx="4">
                  <c:v>0.16540679175863299</c:v>
                </c:pt>
                <c:pt idx="5">
                  <c:v>9.9729932584249198E-2</c:v>
                </c:pt>
                <c:pt idx="6">
                  <c:v>9.5739273110062556E-2</c:v>
                </c:pt>
                <c:pt idx="7">
                  <c:v>0.19579893844579263</c:v>
                </c:pt>
                <c:pt idx="8">
                  <c:v>0.18662621492811068</c:v>
                </c:pt>
                <c:pt idx="9">
                  <c:v>2.0947871253378533E-2</c:v>
                </c:pt>
                <c:pt idx="10">
                  <c:v>1.1325579830742977E-2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3.6642986528543759E-3</c:v>
                </c:pt>
                <c:pt idx="6">
                  <c:v>3.0894232753136022E-3</c:v>
                </c:pt>
                <c:pt idx="7">
                  <c:v>6.4601847886509864E-3</c:v>
                </c:pt>
                <c:pt idx="8">
                  <c:v>8.665698137942348E-3</c:v>
                </c:pt>
                <c:pt idx="9">
                  <c:v>1.0880785308658759E-3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3.8897799983816629E-2</c:v>
                </c:pt>
                <c:pt idx="2">
                  <c:v>1.763736145551981E-2</c:v>
                </c:pt>
                <c:pt idx="3">
                  <c:v>0.22477381694972196</c:v>
                </c:pt>
                <c:pt idx="4">
                  <c:v>0.11083399654413399</c:v>
                </c:pt>
                <c:pt idx="5">
                  <c:v>0.10979447122894243</c:v>
                </c:pt>
                <c:pt idx="6">
                  <c:v>1.7616876179823847E-2</c:v>
                </c:pt>
                <c:pt idx="7">
                  <c:v>0.22932390396093047</c:v>
                </c:pt>
                <c:pt idx="8">
                  <c:v>0.16853226072429789</c:v>
                </c:pt>
                <c:pt idx="9">
                  <c:v>8.2145443408913763E-2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1.2574445260241806E-2</c:v>
                </c:pt>
                <c:pt idx="2">
                  <c:v>7.6663425080420455E-3</c:v>
                </c:pt>
                <c:pt idx="3">
                  <c:v>5.7978765788628567E-2</c:v>
                </c:pt>
                <c:pt idx="4">
                  <c:v>2.3980990241791268E-2</c:v>
                </c:pt>
                <c:pt idx="5">
                  <c:v>2.1307474066270562E-2</c:v>
                </c:pt>
                <c:pt idx="6">
                  <c:v>0.18064157338881034</c:v>
                </c:pt>
                <c:pt idx="7">
                  <c:v>0.14442246881480475</c:v>
                </c:pt>
                <c:pt idx="8">
                  <c:v>0.30330573706980096</c:v>
                </c:pt>
                <c:pt idx="9">
                  <c:v>0.14396439387256088</c:v>
                </c:pt>
                <c:pt idx="10">
                  <c:v>0.10402188620586934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4">
                  <c:v>5.2169058119941238E-4</c:v>
                </c:pt>
                <c:pt idx="5">
                  <c:v>1.825891858014151E-2</c:v>
                </c:pt>
                <c:pt idx="7">
                  <c:v>3.0103958299176215E-2</c:v>
                </c:pt>
                <c:pt idx="8">
                  <c:v>3.790488467516881E-2</c:v>
                </c:pt>
                <c:pt idx="9">
                  <c:v>6.0900902500959754E-3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2.7505558144520052E-2</c:v>
                </c:pt>
                <c:pt idx="2">
                  <c:v>4.4503254509310457E-3</c:v>
                </c:pt>
                <c:pt idx="3">
                  <c:v>6.4716249229014158E-2</c:v>
                </c:pt>
                <c:pt idx="4">
                  <c:v>2.4844439046991046E-2</c:v>
                </c:pt>
                <c:pt idx="5">
                  <c:v>6.5073631970893664E-2</c:v>
                </c:pt>
                <c:pt idx="6">
                  <c:v>0.12226394010157356</c:v>
                </c:pt>
                <c:pt idx="7">
                  <c:v>0.24437305930213674</c:v>
                </c:pt>
                <c:pt idx="8">
                  <c:v>0.24572902336939234</c:v>
                </c:pt>
                <c:pt idx="9">
                  <c:v>0.15850126894474115</c:v>
                </c:pt>
                <c:pt idx="10">
                  <c:v>4.2437784553364964E-2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2.0882278192255596E-3</c:v>
                </c:pt>
                <c:pt idx="6">
                  <c:v>1.6922679704348721E-2</c:v>
                </c:pt>
                <c:pt idx="7">
                  <c:v>3.958883722423117E-2</c:v>
                </c:pt>
                <c:pt idx="8">
                  <c:v>3.4473442719874167E-2</c:v>
                </c:pt>
                <c:pt idx="9">
                  <c:v>8.5525735974126566E-3</c:v>
                </c:pt>
                <c:pt idx="10">
                  <c:v>7.2916193949321378E-4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5.9436752523768597E-3</c:v>
                </c:pt>
                <c:pt idx="2">
                  <c:v>4.2520320660761161E-3</c:v>
                </c:pt>
                <c:pt idx="3">
                  <c:v>8.4944165828123794E-2</c:v>
                </c:pt>
                <c:pt idx="4">
                  <c:v>2.7677276536064312E-2</c:v>
                </c:pt>
                <c:pt idx="5">
                  <c:v>0.10953939421161026</c:v>
                </c:pt>
                <c:pt idx="6">
                  <c:v>0.12398962027820842</c:v>
                </c:pt>
                <c:pt idx="7">
                  <c:v>0.12106155214187639</c:v>
                </c:pt>
                <c:pt idx="8">
                  <c:v>0.3262023710047276</c:v>
                </c:pt>
                <c:pt idx="9">
                  <c:v>0.10121561452946574</c:v>
                </c:pt>
                <c:pt idx="10">
                  <c:v>9.5055559082672311E-2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2.9629555086729643E-2</c:v>
                </c:pt>
                <c:pt idx="6">
                  <c:v>4.0721750145490329E-3</c:v>
                </c:pt>
                <c:pt idx="7">
                  <c:v>2.1327844707948126E-2</c:v>
                </c:pt>
                <c:pt idx="8">
                  <c:v>6.9933581499023234E-2</c:v>
                </c:pt>
                <c:pt idx="9">
                  <c:v>9.431985087989302E-3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6.1440326896023386E-3</c:v>
                </c:pt>
                <c:pt idx="1">
                  <c:v>1.6414059402893172E-2</c:v>
                </c:pt>
                <c:pt idx="2">
                  <c:v>1.8161040186737358E-2</c:v>
                </c:pt>
                <c:pt idx="3">
                  <c:v>4.1076518711765493E-2</c:v>
                </c:pt>
                <c:pt idx="4">
                  <c:v>7.1941890867163433E-2</c:v>
                </c:pt>
                <c:pt idx="5">
                  <c:v>9.2447332939716881E-2</c:v>
                </c:pt>
                <c:pt idx="6">
                  <c:v>0.10831682527395142</c:v>
                </c:pt>
                <c:pt idx="7">
                  <c:v>0.18902377510261559</c:v>
                </c:pt>
                <c:pt idx="8">
                  <c:v>0.19576873044059104</c:v>
                </c:pt>
                <c:pt idx="9">
                  <c:v>4.9546663979823755E-2</c:v>
                </c:pt>
                <c:pt idx="10">
                  <c:v>0.21115913040513953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3.1743100656871526E-2</c:v>
                </c:pt>
                <c:pt idx="1">
                  <c:v>1.7668436403600652E-2</c:v>
                </c:pt>
                <c:pt idx="2">
                  <c:v>1.9761089853989711E-2</c:v>
                </c:pt>
                <c:pt idx="3">
                  <c:v>7.1929017483309335E-2</c:v>
                </c:pt>
                <c:pt idx="4">
                  <c:v>8.5834699757590782E-2</c:v>
                </c:pt>
                <c:pt idx="5">
                  <c:v>9.9113253128779624E-2</c:v>
                </c:pt>
                <c:pt idx="6">
                  <c:v>0.10772432930876731</c:v>
                </c:pt>
                <c:pt idx="7">
                  <c:v>0.18687023002152806</c:v>
                </c:pt>
                <c:pt idx="8">
                  <c:v>0.17963631715180861</c:v>
                </c:pt>
                <c:pt idx="9">
                  <c:v>0.14017528983490166</c:v>
                </c:pt>
                <c:pt idx="10">
                  <c:v>5.9544236398852743E-2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1.2295290510459986E-3</c:v>
                </c:pt>
                <c:pt idx="8">
                  <c:v>9.2465227018631007E-3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1.3549127697873031E-2</c:v>
                </c:pt>
                <c:pt idx="1">
                  <c:v>1.8015538173938125E-2</c:v>
                </c:pt>
                <c:pt idx="2">
                  <c:v>4.8921228940550794E-2</c:v>
                </c:pt>
                <c:pt idx="3">
                  <c:v>4.0205132124715194E-2</c:v>
                </c:pt>
                <c:pt idx="4">
                  <c:v>3.5086445608214605E-2</c:v>
                </c:pt>
                <c:pt idx="5">
                  <c:v>0.1236600148751794</c:v>
                </c:pt>
                <c:pt idx="6">
                  <c:v>0.14971069932300879</c:v>
                </c:pt>
                <c:pt idx="7">
                  <c:v>0.1647679430192327</c:v>
                </c:pt>
                <c:pt idx="8">
                  <c:v>0.16299902679493175</c:v>
                </c:pt>
                <c:pt idx="9">
                  <c:v>0.19665703144981761</c:v>
                </c:pt>
                <c:pt idx="10">
                  <c:v>4.6427811992538023E-2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4.1558243033905503E-3</c:v>
                </c:pt>
                <c:pt idx="8">
                  <c:v>1.1988295694564919E-2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4.6872184253652326E-3</c:v>
                </c:pt>
                <c:pt idx="1">
                  <c:v>6.4377750810823645E-3</c:v>
                </c:pt>
                <c:pt idx="2">
                  <c:v>2.3401097734032036E-2</c:v>
                </c:pt>
                <c:pt idx="3">
                  <c:v>9.0467878237250693E-2</c:v>
                </c:pt>
                <c:pt idx="4">
                  <c:v>2.6029595140876296E-2</c:v>
                </c:pt>
                <c:pt idx="5">
                  <c:v>0.11858627354648472</c:v>
                </c:pt>
                <c:pt idx="6">
                  <c:v>0.12647657415686711</c:v>
                </c:pt>
                <c:pt idx="7">
                  <c:v>0.19717935221122621</c:v>
                </c:pt>
                <c:pt idx="8">
                  <c:v>0.14705443469514709</c:v>
                </c:pt>
                <c:pt idx="9">
                  <c:v>0.12556180470126249</c:v>
                </c:pt>
                <c:pt idx="10">
                  <c:v>0.13411799607040573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1.8740610394460178E-3</c:v>
                </c:pt>
                <c:pt idx="8">
                  <c:v>1.1512692199133661E-2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2.4366118400716372E-2</c:v>
                </c:pt>
                <c:pt idx="1">
                  <c:v>1.7979971027474409E-2</c:v>
                </c:pt>
                <c:pt idx="2">
                  <c:v>1.1086532584295801E-2</c:v>
                </c:pt>
                <c:pt idx="3">
                  <c:v>1.3960396047619254E-2</c:v>
                </c:pt>
                <c:pt idx="4">
                  <c:v>2.7231768358389322E-2</c:v>
                </c:pt>
                <c:pt idx="5">
                  <c:v>0.14762693303421917</c:v>
                </c:pt>
                <c:pt idx="6">
                  <c:v>0.13467382647792436</c:v>
                </c:pt>
                <c:pt idx="7">
                  <c:v>0.15483900827319605</c:v>
                </c:pt>
                <c:pt idx="8">
                  <c:v>0.26165380079754724</c:v>
                </c:pt>
                <c:pt idx="9">
                  <c:v>0.18614307658344176</c:v>
                </c:pt>
                <c:pt idx="10">
                  <c:v>2.0438568415176186E-2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2.3365898334756715E-2</c:v>
                </c:pt>
                <c:pt idx="1">
                  <c:v>2.0705941386764733E-2</c:v>
                </c:pt>
                <c:pt idx="2">
                  <c:v>1.6278733415296599E-2</c:v>
                </c:pt>
                <c:pt idx="3">
                  <c:v>1.7548824161276975E-2</c:v>
                </c:pt>
                <c:pt idx="4">
                  <c:v>5.7701549538145838E-2</c:v>
                </c:pt>
                <c:pt idx="5">
                  <c:v>0.14579996000114001</c:v>
                </c:pt>
                <c:pt idx="6">
                  <c:v>0.1286472547711171</c:v>
                </c:pt>
                <c:pt idx="7">
                  <c:v>0.1797236450590925</c:v>
                </c:pt>
                <c:pt idx="8">
                  <c:v>0.24907140238754866</c:v>
                </c:pt>
                <c:pt idx="9">
                  <c:v>0.15553268833943143</c:v>
                </c:pt>
                <c:pt idx="10">
                  <c:v>5.6241026054294277E-3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4.1352154506864178E-2</c:v>
                </c:pt>
                <c:pt idx="1">
                  <c:v>1.8944882812584778E-3</c:v>
                </c:pt>
                <c:pt idx="2">
                  <c:v>4.1063764779702226E-3</c:v>
                </c:pt>
                <c:pt idx="3">
                  <c:v>1.662843254070168E-2</c:v>
                </c:pt>
                <c:pt idx="4">
                  <c:v>7.2937955575104671E-2</c:v>
                </c:pt>
                <c:pt idx="5">
                  <c:v>0.1579797189122554</c:v>
                </c:pt>
                <c:pt idx="6">
                  <c:v>9.598337906718378E-2</c:v>
                </c:pt>
                <c:pt idx="7">
                  <c:v>0.21068997706434742</c:v>
                </c:pt>
                <c:pt idx="8">
                  <c:v>0.19968366113881508</c:v>
                </c:pt>
                <c:pt idx="9">
                  <c:v>0.15604544109593402</c:v>
                </c:pt>
                <c:pt idx="10">
                  <c:v>4.2698415339565095E-2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5.2042993999793629E-3</c:v>
                </c:pt>
                <c:pt idx="7">
                  <c:v>2.2808915986653336E-3</c:v>
                </c:pt>
                <c:pt idx="8">
                  <c:v>6.7411665664567867E-3</c:v>
                </c:pt>
                <c:pt idx="9">
                  <c:v>6.6892867869542544E-4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3.6111632227398507E-2</c:v>
                </c:pt>
                <c:pt idx="1">
                  <c:v>2.3450659593645454E-2</c:v>
                </c:pt>
                <c:pt idx="2">
                  <c:v>4.2418163511807661E-2</c:v>
                </c:pt>
                <c:pt idx="3">
                  <c:v>2.0666175437598685E-2</c:v>
                </c:pt>
                <c:pt idx="4">
                  <c:v>5.0223009271810573E-2</c:v>
                </c:pt>
                <c:pt idx="5">
                  <c:v>7.2486072766880225E-2</c:v>
                </c:pt>
                <c:pt idx="6">
                  <c:v>0.14481255446315669</c:v>
                </c:pt>
                <c:pt idx="7">
                  <c:v>0.16464962829241295</c:v>
                </c:pt>
                <c:pt idx="8">
                  <c:v>0.37080110599668015</c:v>
                </c:pt>
                <c:pt idx="9">
                  <c:v>7.1442598795916926E-2</c:v>
                </c:pt>
                <c:pt idx="10">
                  <c:v>2.9383996426922228E-3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5.7058601382366944E-2</c:v>
                </c:pt>
                <c:pt idx="1">
                  <c:v>4.4075340366481537E-2</c:v>
                </c:pt>
                <c:pt idx="2">
                  <c:v>3.9148147102293945E-2</c:v>
                </c:pt>
                <c:pt idx="3">
                  <c:v>2.4302963422487257E-2</c:v>
                </c:pt>
                <c:pt idx="4">
                  <c:v>6.8264835910008592E-2</c:v>
                </c:pt>
                <c:pt idx="5">
                  <c:v>8.1085129025960004E-2</c:v>
                </c:pt>
                <c:pt idx="6">
                  <c:v>0.17391019501158078</c:v>
                </c:pt>
                <c:pt idx="7">
                  <c:v>0.21549263910120095</c:v>
                </c:pt>
                <c:pt idx="8">
                  <c:v>0.18617788954780062</c:v>
                </c:pt>
                <c:pt idx="9">
                  <c:v>9.8373163005540581E-2</c:v>
                </c:pt>
                <c:pt idx="10">
                  <c:v>1.2111096124278782E-2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1.4165525822856861E-2</c:v>
                </c:pt>
                <c:pt idx="1">
                  <c:v>9.4537188852260035E-3</c:v>
                </c:pt>
                <c:pt idx="2">
                  <c:v>2.0219498100420973E-2</c:v>
                </c:pt>
                <c:pt idx="3">
                  <c:v>8.240412408021246E-3</c:v>
                </c:pt>
                <c:pt idx="4">
                  <c:v>5.5533695297342311E-2</c:v>
                </c:pt>
                <c:pt idx="5">
                  <c:v>9.3213785174338426E-2</c:v>
                </c:pt>
                <c:pt idx="6">
                  <c:v>0.21615012501036701</c:v>
                </c:pt>
                <c:pt idx="7">
                  <c:v>0.151632184131818</c:v>
                </c:pt>
                <c:pt idx="8">
                  <c:v>0.34844429515359976</c:v>
                </c:pt>
                <c:pt idx="9">
                  <c:v>8.2946760016009424E-2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4.2137763780528942E-2</c:v>
                </c:pt>
                <c:pt idx="1">
                  <c:v>7.6010757588336045E-2</c:v>
                </c:pt>
                <c:pt idx="2">
                  <c:v>1.9801583306298543E-2</c:v>
                </c:pt>
                <c:pt idx="3">
                  <c:v>3.8623977412852319E-2</c:v>
                </c:pt>
                <c:pt idx="4">
                  <c:v>7.0418162902305598E-2</c:v>
                </c:pt>
                <c:pt idx="5">
                  <c:v>0.21572543411195483</c:v>
                </c:pt>
                <c:pt idx="6">
                  <c:v>0.35475670948466687</c:v>
                </c:pt>
                <c:pt idx="7">
                  <c:v>0.11896334298735282</c:v>
                </c:pt>
                <c:pt idx="8">
                  <c:v>3.931459111135447E-2</c:v>
                </c:pt>
                <c:pt idx="9">
                  <c:v>2.4247677314349514E-2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5.4077995271416664E-2</c:v>
                </c:pt>
                <c:pt idx="1">
                  <c:v>2.062966834660215E-2</c:v>
                </c:pt>
                <c:pt idx="2">
                  <c:v>8.0083321202325128E-2</c:v>
                </c:pt>
                <c:pt idx="3">
                  <c:v>2.8380127651671069E-2</c:v>
                </c:pt>
                <c:pt idx="4">
                  <c:v>0.14083598542271125</c:v>
                </c:pt>
                <c:pt idx="5">
                  <c:v>0.28115211531318074</c:v>
                </c:pt>
                <c:pt idx="6">
                  <c:v>0.22040258842250043</c:v>
                </c:pt>
                <c:pt idx="7">
                  <c:v>7.644417561014788E-2</c:v>
                </c:pt>
                <c:pt idx="8">
                  <c:v>8.2955703414418672E-2</c:v>
                </c:pt>
                <c:pt idx="9">
                  <c:v>1.5038319345025952E-2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1.6687491382740963E-2</c:v>
                </c:pt>
                <c:pt idx="1">
                  <c:v>1.9844749506181529E-2</c:v>
                </c:pt>
                <c:pt idx="2">
                  <c:v>2.0650975604824384E-2</c:v>
                </c:pt>
                <c:pt idx="3">
                  <c:v>3.8112756164787195E-2</c:v>
                </c:pt>
                <c:pt idx="4">
                  <c:v>6.1780284235111782E-2</c:v>
                </c:pt>
                <c:pt idx="5">
                  <c:v>9.9232697922490468E-2</c:v>
                </c:pt>
                <c:pt idx="6">
                  <c:v>0.13318263902711563</c:v>
                </c:pt>
                <c:pt idx="7">
                  <c:v>0.17852552028295066</c:v>
                </c:pt>
                <c:pt idx="8">
                  <c:v>0.24419319081565979</c:v>
                </c:pt>
                <c:pt idx="9">
                  <c:v>9.5217018324198863E-2</c:v>
                </c:pt>
                <c:pt idx="10">
                  <c:v>9.2572676733938833E-2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3.0379942463993448E-2</c:v>
                </c:pt>
                <c:pt idx="1">
                  <c:v>9.152991779240488E-2</c:v>
                </c:pt>
                <c:pt idx="2">
                  <c:v>4.8661682695440873E-3</c:v>
                </c:pt>
                <c:pt idx="3">
                  <c:v>4.1438958765861969E-2</c:v>
                </c:pt>
                <c:pt idx="4">
                  <c:v>0.1205505953766374</c:v>
                </c:pt>
                <c:pt idx="5">
                  <c:v>0.23404232341194106</c:v>
                </c:pt>
                <c:pt idx="6">
                  <c:v>0.17198108201208442</c:v>
                </c:pt>
                <c:pt idx="7">
                  <c:v>0.22892217743061699</c:v>
                </c:pt>
                <c:pt idx="8">
                  <c:v>4.438874975561162E-2</c:v>
                </c:pt>
                <c:pt idx="9">
                  <c:v>3.1900084721304151E-2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7.679075732324675E-2</c:v>
                </c:pt>
                <c:pt idx="1">
                  <c:v>5.824230887877261E-3</c:v>
                </c:pt>
                <c:pt idx="2">
                  <c:v>8.8857628345494141E-3</c:v>
                </c:pt>
                <c:pt idx="3">
                  <c:v>2.8017279950396302E-2</c:v>
                </c:pt>
                <c:pt idx="4">
                  <c:v>0.10832678515330775</c:v>
                </c:pt>
                <c:pt idx="5">
                  <c:v>6.6750441766783075E-2</c:v>
                </c:pt>
                <c:pt idx="6">
                  <c:v>0.21478575642534897</c:v>
                </c:pt>
                <c:pt idx="7">
                  <c:v>0.26519036993065692</c:v>
                </c:pt>
                <c:pt idx="8">
                  <c:v>0.15819348490249532</c:v>
                </c:pt>
                <c:pt idx="9">
                  <c:v>4.991458045757674E-2</c:v>
                </c:pt>
                <c:pt idx="10">
                  <c:v>1.7320550367761499E-2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7.6448429682449359E-2</c:v>
                </c:pt>
                <c:pt idx="1">
                  <c:v>6.0672713405118314E-3</c:v>
                </c:pt>
                <c:pt idx="2">
                  <c:v>8.8689164590058552E-3</c:v>
                </c:pt>
                <c:pt idx="3">
                  <c:v>2.6540558614162744E-2</c:v>
                </c:pt>
                <c:pt idx="4">
                  <c:v>0.10919847111894317</c:v>
                </c:pt>
                <c:pt idx="5">
                  <c:v>6.8477411550126682E-2</c:v>
                </c:pt>
                <c:pt idx="6">
                  <c:v>0.21762123672328099</c:v>
                </c:pt>
                <c:pt idx="7">
                  <c:v>0.26121260760034987</c:v>
                </c:pt>
                <c:pt idx="8">
                  <c:v>0.1583424397951064</c:v>
                </c:pt>
                <c:pt idx="9">
                  <c:v>5.2444286750582443E-2</c:v>
                </c:pt>
                <c:pt idx="10">
                  <c:v>1.4778370365480638E-2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3.0562447641932109E-3</c:v>
                </c:pt>
                <c:pt idx="3">
                  <c:v>6.0891987761119311E-4</c:v>
                </c:pt>
                <c:pt idx="4">
                  <c:v>8.840231951314473E-4</c:v>
                </c:pt>
                <c:pt idx="5">
                  <c:v>2.3583031058826112E-3</c:v>
                </c:pt>
                <c:pt idx="7">
                  <c:v>5.7356650532077134E-3</c:v>
                </c:pt>
                <c:pt idx="8">
                  <c:v>6.1417395141783807E-3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3.6120866383027601E-3</c:v>
                </c:pt>
                <c:pt idx="3">
                  <c:v>7.1966466151049933E-4</c:v>
                </c:pt>
                <c:pt idx="4">
                  <c:v>1.0448012569199275E-3</c:v>
                </c:pt>
                <c:pt idx="5">
                  <c:v>2.7872097279732009E-3</c:v>
                </c:pt>
                <c:pt idx="7">
                  <c:v>6.7788154087654517E-3</c:v>
                </c:pt>
                <c:pt idx="8">
                  <c:v>7.2587429825687038E-3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2.4076700754436693E-2</c:v>
                </c:pt>
                <c:pt idx="1">
                  <c:v>2.6808770478219595E-2</c:v>
                </c:pt>
                <c:pt idx="2">
                  <c:v>3.3618921453349208E-2</c:v>
                </c:pt>
                <c:pt idx="3">
                  <c:v>4.3193698660743143E-2</c:v>
                </c:pt>
                <c:pt idx="4">
                  <c:v>6.0866470201537952E-2</c:v>
                </c:pt>
                <c:pt idx="5">
                  <c:v>0.11629275414523582</c:v>
                </c:pt>
                <c:pt idx="6">
                  <c:v>0.14114999538782796</c:v>
                </c:pt>
                <c:pt idx="7">
                  <c:v>0.18708207317322248</c:v>
                </c:pt>
                <c:pt idx="8">
                  <c:v>0.19672272953911321</c:v>
                </c:pt>
                <c:pt idx="9">
                  <c:v>0.14353338057932882</c:v>
                </c:pt>
                <c:pt idx="10">
                  <c:v>2.6654505626985084E-2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3.0265745294642621E-3</c:v>
                </c:pt>
                <c:pt idx="3">
                  <c:v>3.4725365029936576E-3</c:v>
                </c:pt>
                <c:pt idx="4">
                  <c:v>1.8439494441048283E-3</c:v>
                </c:pt>
                <c:pt idx="5">
                  <c:v>2.2671840543629514E-3</c:v>
                </c:pt>
                <c:pt idx="6">
                  <c:v>2.5051656416924775E-3</c:v>
                </c:pt>
                <c:pt idx="7">
                  <c:v>6.0241573619378257E-3</c:v>
                </c:pt>
                <c:pt idx="8">
                  <c:v>7.1417099907686256E-3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1.4407163329055978E-2</c:v>
                </c:pt>
                <c:pt idx="1">
                  <c:v>1.2044393970977332E-2</c:v>
                </c:pt>
                <c:pt idx="2">
                  <c:v>1.4302872009187801E-2</c:v>
                </c:pt>
                <c:pt idx="3">
                  <c:v>7.3534143323884416E-2</c:v>
                </c:pt>
                <c:pt idx="4">
                  <c:v>5.488923808164483E-2</c:v>
                </c:pt>
                <c:pt idx="5">
                  <c:v>0.12557448270961982</c:v>
                </c:pt>
                <c:pt idx="6">
                  <c:v>0.12102272836063067</c:v>
                </c:pt>
                <c:pt idx="7">
                  <c:v>0.18684329868097355</c:v>
                </c:pt>
                <c:pt idx="8">
                  <c:v>0.21470096608732964</c:v>
                </c:pt>
                <c:pt idx="9">
                  <c:v>0.11508403400458216</c:v>
                </c:pt>
                <c:pt idx="10">
                  <c:v>6.7596679442113769E-2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4.3671889571902413E-3</c:v>
                </c:pt>
                <c:pt idx="2">
                  <c:v>8.9858546574477774E-4</c:v>
                </c:pt>
                <c:pt idx="5">
                  <c:v>5.8653258897612692E-3</c:v>
                </c:pt>
                <c:pt idx="6">
                  <c:v>8.6257971841792122E-4</c:v>
                </c:pt>
                <c:pt idx="7">
                  <c:v>7.3825984223169303E-3</c:v>
                </c:pt>
                <c:pt idx="8">
                  <c:v>7.8316927843361129E-3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1.8097551613754901E-2</c:v>
                </c:pt>
                <c:pt idx="1">
                  <c:v>1.1038120023828693E-3</c:v>
                </c:pt>
                <c:pt idx="2">
                  <c:v>1.5282875797082282E-3</c:v>
                </c:pt>
                <c:pt idx="3">
                  <c:v>0.24074556770459496</c:v>
                </c:pt>
                <c:pt idx="4">
                  <c:v>0.25074804702660697</c:v>
                </c:pt>
                <c:pt idx="5">
                  <c:v>9.5015674280341245E-2</c:v>
                </c:pt>
                <c:pt idx="6">
                  <c:v>1.7766219714730622E-2</c:v>
                </c:pt>
                <c:pt idx="7">
                  <c:v>0.15861178296232292</c:v>
                </c:pt>
                <c:pt idx="8">
                  <c:v>0.2067430246170972</c:v>
                </c:pt>
                <c:pt idx="9">
                  <c:v>9.6400324984600664E-3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2.3346815577936997E-2</c:v>
                </c:pt>
                <c:pt idx="1">
                  <c:v>4.444336608054893E-3</c:v>
                </c:pt>
                <c:pt idx="2">
                  <c:v>3.6017149221030359E-2</c:v>
                </c:pt>
                <c:pt idx="3">
                  <c:v>0.14561464720112</c:v>
                </c:pt>
                <c:pt idx="4">
                  <c:v>0.31870308409378206</c:v>
                </c:pt>
                <c:pt idx="5">
                  <c:v>8.3049979740238325E-2</c:v>
                </c:pt>
                <c:pt idx="6">
                  <c:v>7.802381189235881E-2</c:v>
                </c:pt>
                <c:pt idx="7">
                  <c:v>0.11515289447697061</c:v>
                </c:pt>
                <c:pt idx="8">
                  <c:v>0.18021104120617157</c:v>
                </c:pt>
                <c:pt idx="9">
                  <c:v>1.5436239982336401E-2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8.3531651380679903E-3</c:v>
                </c:pt>
                <c:pt idx="3">
                  <c:v>0.38021225596049668</c:v>
                </c:pt>
                <c:pt idx="4">
                  <c:v>0.10773548689713384</c:v>
                </c:pt>
                <c:pt idx="5">
                  <c:v>0.11240208748273982</c:v>
                </c:pt>
                <c:pt idx="6">
                  <c:v>5.7039334901111492E-3</c:v>
                </c:pt>
                <c:pt idx="7">
                  <c:v>0.18405881254330331</c:v>
                </c:pt>
                <c:pt idx="8">
                  <c:v>0.20114016781195526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2.3947267185702184E-2</c:v>
                </c:pt>
                <c:pt idx="1">
                  <c:v>2.5712148835382802E-2</c:v>
                </c:pt>
                <c:pt idx="2">
                  <c:v>3.3589224880169175E-2</c:v>
                </c:pt>
                <c:pt idx="3">
                  <c:v>4.7555465818613675E-2</c:v>
                </c:pt>
                <c:pt idx="4">
                  <c:v>7.2169314610381535E-2</c:v>
                </c:pt>
                <c:pt idx="5">
                  <c:v>0.11538975237199361</c:v>
                </c:pt>
                <c:pt idx="6">
                  <c:v>0.13910064653920556</c:v>
                </c:pt>
                <c:pt idx="7">
                  <c:v>0.18415888055193388</c:v>
                </c:pt>
                <c:pt idx="8">
                  <c:v>0.19567579739573701</c:v>
                </c:pt>
                <c:pt idx="9">
                  <c:v>0.13733259935179568</c:v>
                </c:pt>
                <c:pt idx="10">
                  <c:v>2.5368902459084932E-2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5.2369975056001314E-3</c:v>
                </c:pt>
                <c:pt idx="2">
                  <c:v>4.4690603279236144E-2</c:v>
                </c:pt>
                <c:pt idx="3">
                  <c:v>7.7853908432242444E-3</c:v>
                </c:pt>
                <c:pt idx="4">
                  <c:v>5.3968870489838842E-3</c:v>
                </c:pt>
                <c:pt idx="5">
                  <c:v>1.5186923790371032E-2</c:v>
                </c:pt>
                <c:pt idx="6">
                  <c:v>6.7983065975468271E-2</c:v>
                </c:pt>
                <c:pt idx="7">
                  <c:v>0.17035517494191399</c:v>
                </c:pt>
                <c:pt idx="8">
                  <c:v>0.26971004523275183</c:v>
                </c:pt>
                <c:pt idx="9">
                  <c:v>0.19172318249558798</c:v>
                </c:pt>
                <c:pt idx="10">
                  <c:v>0.22193172888686252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5.2916582284430348E-3</c:v>
                </c:pt>
                <c:pt idx="2">
                  <c:v>3.9469355283623969E-2</c:v>
                </c:pt>
                <c:pt idx="3">
                  <c:v>1.2088662743128498E-2</c:v>
                </c:pt>
                <c:pt idx="4">
                  <c:v>7.0793722896692265E-3</c:v>
                </c:pt>
                <c:pt idx="5">
                  <c:v>1.3690961450585395E-2</c:v>
                </c:pt>
                <c:pt idx="6">
                  <c:v>7.0728144672698209E-2</c:v>
                </c:pt>
                <c:pt idx="7">
                  <c:v>0.1685900484983571</c:v>
                </c:pt>
                <c:pt idx="8">
                  <c:v>0.27547271072325769</c:v>
                </c:pt>
                <c:pt idx="9">
                  <c:v>0.18549766489847433</c:v>
                </c:pt>
                <c:pt idx="10">
                  <c:v>0.22201747653517637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1.6687491382740963E-2</c:v>
                </c:pt>
                <c:pt idx="1">
                  <c:v>1.9844749506181529E-2</c:v>
                </c:pt>
                <c:pt idx="2">
                  <c:v>2.0650975604824384E-2</c:v>
                </c:pt>
                <c:pt idx="3">
                  <c:v>3.8112756164787195E-2</c:v>
                </c:pt>
                <c:pt idx="4">
                  <c:v>6.1780284235111782E-2</c:v>
                </c:pt>
                <c:pt idx="5">
                  <c:v>9.9232697922490468E-2</c:v>
                </c:pt>
                <c:pt idx="6">
                  <c:v>0.13318263902711563</c:v>
                </c:pt>
                <c:pt idx="7">
                  <c:v>0.17852552028295066</c:v>
                </c:pt>
                <c:pt idx="8">
                  <c:v>0.24419319081565979</c:v>
                </c:pt>
                <c:pt idx="9">
                  <c:v>9.5217018324198863E-2</c:v>
                </c:pt>
                <c:pt idx="10">
                  <c:v>9.2572676733938833E-2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7.3954533553850735E-3</c:v>
                </c:pt>
                <c:pt idx="4">
                  <c:v>4.1195377997191585E-3</c:v>
                </c:pt>
                <c:pt idx="5">
                  <c:v>4.3478899770375079E-3</c:v>
                </c:pt>
                <c:pt idx="6">
                  <c:v>2.3661816787569931E-3</c:v>
                </c:pt>
                <c:pt idx="7">
                  <c:v>7.3863315945807391E-3</c:v>
                </c:pt>
                <c:pt idx="8">
                  <c:v>1.8713949333520046E-3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2.4076700754436693E-2</c:v>
                </c:pt>
                <c:pt idx="1">
                  <c:v>2.6808770478219595E-2</c:v>
                </c:pt>
                <c:pt idx="2">
                  <c:v>3.3618921453349208E-2</c:v>
                </c:pt>
                <c:pt idx="3">
                  <c:v>4.3193698660743143E-2</c:v>
                </c:pt>
                <c:pt idx="4">
                  <c:v>6.0866470201537952E-2</c:v>
                </c:pt>
                <c:pt idx="5">
                  <c:v>0.11629275414523582</c:v>
                </c:pt>
                <c:pt idx="6">
                  <c:v>0.14114999538782796</c:v>
                </c:pt>
                <c:pt idx="7">
                  <c:v>0.18708207317322248</c:v>
                </c:pt>
                <c:pt idx="8">
                  <c:v>0.19672272953911321</c:v>
                </c:pt>
                <c:pt idx="9">
                  <c:v>0.14353338057932882</c:v>
                </c:pt>
                <c:pt idx="10">
                  <c:v>2.6654505626985084E-2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2.8805964401529397E-3</c:v>
                </c:pt>
                <c:pt idx="3">
                  <c:v>3.305048724703075E-3</c:v>
                </c:pt>
                <c:pt idx="4">
                  <c:v>1.7550118633459153E-3</c:v>
                </c:pt>
                <c:pt idx="5">
                  <c:v>2.1578329734128375E-3</c:v>
                </c:pt>
                <c:pt idx="6">
                  <c:v>2.3843362055684073E-3</c:v>
                </c:pt>
                <c:pt idx="7">
                  <c:v>5.7335995141645935E-3</c:v>
                </c:pt>
                <c:pt idx="8">
                  <c:v>6.7972502166184327E-3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7.3350570736685104E-3</c:v>
                </c:pt>
                <c:pt idx="4">
                  <c:v>7.9841907685930073E-3</c:v>
                </c:pt>
                <c:pt idx="5">
                  <c:v>3.7744728815551137E-3</c:v>
                </c:pt>
                <c:pt idx="6">
                  <c:v>3.4438242223271344E-3</c:v>
                </c:pt>
                <c:pt idx="7">
                  <c:v>4.3662901763043098E-3</c:v>
                </c:pt>
                <c:pt idx="8">
                  <c:v>1.9560900311123767E-3</c:v>
                </c:pt>
                <c:pt idx="9">
                  <c:v>1.5140984734152224E-3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1.4407163329055978E-2</c:v>
                </c:pt>
                <c:pt idx="1">
                  <c:v>1.2044393970977332E-2</c:v>
                </c:pt>
                <c:pt idx="2">
                  <c:v>1.4302872009187801E-2</c:v>
                </c:pt>
                <c:pt idx="3">
                  <c:v>7.3534143323884416E-2</c:v>
                </c:pt>
                <c:pt idx="4">
                  <c:v>5.488923808164483E-2</c:v>
                </c:pt>
                <c:pt idx="5">
                  <c:v>0.12557448270961982</c:v>
                </c:pt>
                <c:pt idx="6">
                  <c:v>0.12102272836063067</c:v>
                </c:pt>
                <c:pt idx="7">
                  <c:v>0.18684329868097355</c:v>
                </c:pt>
                <c:pt idx="8">
                  <c:v>0.21470096608732964</c:v>
                </c:pt>
                <c:pt idx="9">
                  <c:v>0.11508403400458216</c:v>
                </c:pt>
                <c:pt idx="10">
                  <c:v>6.7596679442113769E-2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1.0806266603101361E-3</c:v>
                </c:pt>
                <c:pt idx="3">
                  <c:v>8.8075911339130387E-3</c:v>
                </c:pt>
                <c:pt idx="4">
                  <c:v>1.0092321277592933E-2</c:v>
                </c:pt>
                <c:pt idx="6">
                  <c:v>1.1127684884093261E-3</c:v>
                </c:pt>
                <c:pt idx="7">
                  <c:v>1.0893526778992831E-2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1.8097551613754901E-2</c:v>
                </c:pt>
                <c:pt idx="1">
                  <c:v>1.1038120023828693E-3</c:v>
                </c:pt>
                <c:pt idx="2">
                  <c:v>1.5282875797082282E-3</c:v>
                </c:pt>
                <c:pt idx="3">
                  <c:v>0.24074556770459496</c:v>
                </c:pt>
                <c:pt idx="4">
                  <c:v>0.25074804702660697</c:v>
                </c:pt>
                <c:pt idx="5">
                  <c:v>9.5015674280341245E-2</c:v>
                </c:pt>
                <c:pt idx="6">
                  <c:v>1.7766219714730622E-2</c:v>
                </c:pt>
                <c:pt idx="7">
                  <c:v>0.15861178296232292</c:v>
                </c:pt>
                <c:pt idx="8">
                  <c:v>0.2067430246170972</c:v>
                </c:pt>
                <c:pt idx="9">
                  <c:v>9.6400324984600664E-3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2.3346815577936997E-2</c:v>
                </c:pt>
                <c:pt idx="1">
                  <c:v>4.444336608054893E-3</c:v>
                </c:pt>
                <c:pt idx="2">
                  <c:v>3.6017149221030359E-2</c:v>
                </c:pt>
                <c:pt idx="3">
                  <c:v>0.14561464720112</c:v>
                </c:pt>
                <c:pt idx="4">
                  <c:v>0.31870308409378206</c:v>
                </c:pt>
                <c:pt idx="5">
                  <c:v>8.3049979740238325E-2</c:v>
                </c:pt>
                <c:pt idx="6">
                  <c:v>7.802381189235881E-2</c:v>
                </c:pt>
                <c:pt idx="7">
                  <c:v>0.11515289447697061</c:v>
                </c:pt>
                <c:pt idx="8">
                  <c:v>0.18021104120617157</c:v>
                </c:pt>
                <c:pt idx="9">
                  <c:v>1.5436239982336401E-2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8.3531651380679903E-3</c:v>
                </c:pt>
                <c:pt idx="3">
                  <c:v>0.38021225596049668</c:v>
                </c:pt>
                <c:pt idx="4">
                  <c:v>0.10773548689713384</c:v>
                </c:pt>
                <c:pt idx="5">
                  <c:v>0.11240208748273982</c:v>
                </c:pt>
                <c:pt idx="6">
                  <c:v>5.7039334901111492E-3</c:v>
                </c:pt>
                <c:pt idx="7">
                  <c:v>0.18405881254330331</c:v>
                </c:pt>
                <c:pt idx="8">
                  <c:v>0.20114016781195526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5.2369975056001314E-3</c:v>
                </c:pt>
                <c:pt idx="2">
                  <c:v>4.4690603279236144E-2</c:v>
                </c:pt>
                <c:pt idx="3">
                  <c:v>7.7853908432242444E-3</c:v>
                </c:pt>
                <c:pt idx="4">
                  <c:v>5.3968870489838842E-3</c:v>
                </c:pt>
                <c:pt idx="5">
                  <c:v>1.5186923790371032E-2</c:v>
                </c:pt>
                <c:pt idx="6">
                  <c:v>6.7983065975468271E-2</c:v>
                </c:pt>
                <c:pt idx="7">
                  <c:v>0.17035517494191399</c:v>
                </c:pt>
                <c:pt idx="8">
                  <c:v>0.26971004523275183</c:v>
                </c:pt>
                <c:pt idx="9">
                  <c:v>0.19172318249558798</c:v>
                </c:pt>
                <c:pt idx="10">
                  <c:v>0.22193172888686252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3.1743100656871526E-2</c:v>
                </c:pt>
                <c:pt idx="1">
                  <c:v>1.7668436403600652E-2</c:v>
                </c:pt>
                <c:pt idx="2">
                  <c:v>1.9761089853989711E-2</c:v>
                </c:pt>
                <c:pt idx="3">
                  <c:v>7.1929017483309335E-2</c:v>
                </c:pt>
                <c:pt idx="4">
                  <c:v>8.5834699757590782E-2</c:v>
                </c:pt>
                <c:pt idx="5">
                  <c:v>9.9113253128779624E-2</c:v>
                </c:pt>
                <c:pt idx="6">
                  <c:v>0.10772432930876731</c:v>
                </c:pt>
                <c:pt idx="7">
                  <c:v>0.18687023002152806</c:v>
                </c:pt>
                <c:pt idx="8">
                  <c:v>0.17963631715180861</c:v>
                </c:pt>
                <c:pt idx="9">
                  <c:v>0.14017528983490166</c:v>
                </c:pt>
                <c:pt idx="10">
                  <c:v>5.9544236398852743E-2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5.2916582284430348E-3</c:v>
                </c:pt>
                <c:pt idx="2">
                  <c:v>3.9469355283623969E-2</c:v>
                </c:pt>
                <c:pt idx="3">
                  <c:v>1.2088662743128498E-2</c:v>
                </c:pt>
                <c:pt idx="4">
                  <c:v>7.0793722896692265E-3</c:v>
                </c:pt>
                <c:pt idx="5">
                  <c:v>1.3690961450585395E-2</c:v>
                </c:pt>
                <c:pt idx="6">
                  <c:v>7.0728144672698209E-2</c:v>
                </c:pt>
                <c:pt idx="7">
                  <c:v>0.1685900484983571</c:v>
                </c:pt>
                <c:pt idx="8">
                  <c:v>0.27547271072325769</c:v>
                </c:pt>
                <c:pt idx="9">
                  <c:v>0.18549766489847433</c:v>
                </c:pt>
                <c:pt idx="10">
                  <c:v>0.22201747653517637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1.6687491382740963E-2</c:v>
                </c:pt>
                <c:pt idx="1">
                  <c:v>1.9844749506181529E-2</c:v>
                </c:pt>
                <c:pt idx="2">
                  <c:v>2.0650975604824384E-2</c:v>
                </c:pt>
                <c:pt idx="3">
                  <c:v>3.8112756164787195E-2</c:v>
                </c:pt>
                <c:pt idx="4">
                  <c:v>6.1780284235111782E-2</c:v>
                </c:pt>
                <c:pt idx="5">
                  <c:v>9.9232697922490468E-2</c:v>
                </c:pt>
                <c:pt idx="6">
                  <c:v>0.13318263902711563</c:v>
                </c:pt>
                <c:pt idx="7">
                  <c:v>0.17852552028295066</c:v>
                </c:pt>
                <c:pt idx="8">
                  <c:v>0.24419319081565979</c:v>
                </c:pt>
                <c:pt idx="9">
                  <c:v>9.5217018324198863E-2</c:v>
                </c:pt>
                <c:pt idx="10">
                  <c:v>9.2572676733938833E-2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2.4522559047393941E-3</c:v>
                </c:pt>
                <c:pt idx="7">
                  <c:v>4.4686368842103696E-3</c:v>
                </c:pt>
                <c:pt idx="8">
                  <c:v>8.2910066213317049E-3</c:v>
                </c:pt>
                <c:pt idx="9">
                  <c:v>8.1792685096019116E-4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2.4076700754436693E-2</c:v>
                </c:pt>
                <c:pt idx="1">
                  <c:v>2.6808770478219595E-2</c:v>
                </c:pt>
                <c:pt idx="2">
                  <c:v>3.3618921453349208E-2</c:v>
                </c:pt>
                <c:pt idx="3">
                  <c:v>4.3193698660743143E-2</c:v>
                </c:pt>
                <c:pt idx="4">
                  <c:v>6.0866470201537952E-2</c:v>
                </c:pt>
                <c:pt idx="5">
                  <c:v>0.11629275414523582</c:v>
                </c:pt>
                <c:pt idx="6">
                  <c:v>0.14114999538782796</c:v>
                </c:pt>
                <c:pt idx="7">
                  <c:v>0.18708207317322248</c:v>
                </c:pt>
                <c:pt idx="8">
                  <c:v>0.19672272953911321</c:v>
                </c:pt>
                <c:pt idx="9">
                  <c:v>0.14353338057932882</c:v>
                </c:pt>
                <c:pt idx="10">
                  <c:v>2.6654505626985084E-2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6">
                  <c:v>2.2620463993700407E-3</c:v>
                </c:pt>
                <c:pt idx="7">
                  <c:v>6.7875633200204372E-3</c:v>
                </c:pt>
                <c:pt idx="8">
                  <c:v>8.9228132955084145E-3</c:v>
                </c:pt>
                <c:pt idx="9">
                  <c:v>1.1432183702208248E-3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1.4407163329055978E-2</c:v>
                </c:pt>
                <c:pt idx="1">
                  <c:v>1.2044393970977332E-2</c:v>
                </c:pt>
                <c:pt idx="2">
                  <c:v>1.4302872009187801E-2</c:v>
                </c:pt>
                <c:pt idx="3">
                  <c:v>7.3534143323884416E-2</c:v>
                </c:pt>
                <c:pt idx="4">
                  <c:v>5.488923808164483E-2</c:v>
                </c:pt>
                <c:pt idx="5">
                  <c:v>0.12557448270961982</c:v>
                </c:pt>
                <c:pt idx="6">
                  <c:v>0.12102272836063067</c:v>
                </c:pt>
                <c:pt idx="7">
                  <c:v>0.18684329868097355</c:v>
                </c:pt>
                <c:pt idx="8">
                  <c:v>0.21470096608732964</c:v>
                </c:pt>
                <c:pt idx="9">
                  <c:v>0.11508403400458216</c:v>
                </c:pt>
                <c:pt idx="10">
                  <c:v>6.7596679442113769E-2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2.0929565669634046E-3</c:v>
                </c:pt>
                <c:pt idx="5">
                  <c:v>2.810932262993805E-3</c:v>
                </c:pt>
                <c:pt idx="7">
                  <c:v>3.5380786132008894E-3</c:v>
                </c:pt>
                <c:pt idx="8">
                  <c:v>3.7533051590151615E-3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4.3847375903492266E-3</c:v>
                </c:pt>
                <c:pt idx="6">
                  <c:v>7.2017819521496271E-4</c:v>
                </c:pt>
                <c:pt idx="7">
                  <c:v>3.7612781233017909E-3</c:v>
                </c:pt>
                <c:pt idx="8">
                  <c:v>1.4066201206613426E-2</c:v>
                </c:pt>
                <c:pt idx="9">
                  <c:v>1.3957948219560931E-3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1.8097551613754901E-2</c:v>
                </c:pt>
                <c:pt idx="1">
                  <c:v>1.1038120023828693E-3</c:v>
                </c:pt>
                <c:pt idx="2">
                  <c:v>1.5282875797082282E-3</c:v>
                </c:pt>
                <c:pt idx="3">
                  <c:v>0.24074556770459496</c:v>
                </c:pt>
                <c:pt idx="4">
                  <c:v>0.25074804702660697</c:v>
                </c:pt>
                <c:pt idx="5">
                  <c:v>9.5015674280341245E-2</c:v>
                </c:pt>
                <c:pt idx="6">
                  <c:v>1.7766219714730622E-2</c:v>
                </c:pt>
                <c:pt idx="7">
                  <c:v>0.15861178296232292</c:v>
                </c:pt>
                <c:pt idx="8">
                  <c:v>0.2067430246170972</c:v>
                </c:pt>
                <c:pt idx="9">
                  <c:v>9.6400324984600664E-3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8.809876440111869E-2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2.3346815577936997E-2</c:v>
                </c:pt>
                <c:pt idx="1">
                  <c:v>4.444336608054893E-3</c:v>
                </c:pt>
                <c:pt idx="2">
                  <c:v>3.6017149221030359E-2</c:v>
                </c:pt>
                <c:pt idx="3">
                  <c:v>0.14561464720112</c:v>
                </c:pt>
                <c:pt idx="4">
                  <c:v>0.31870308409378206</c:v>
                </c:pt>
                <c:pt idx="5">
                  <c:v>8.3049979740238325E-2</c:v>
                </c:pt>
                <c:pt idx="6">
                  <c:v>7.802381189235881E-2</c:v>
                </c:pt>
                <c:pt idx="7">
                  <c:v>0.11515289447697061</c:v>
                </c:pt>
                <c:pt idx="8">
                  <c:v>0.18021104120617157</c:v>
                </c:pt>
                <c:pt idx="9">
                  <c:v>1.5436239982336401E-2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4">
                  <c:v>1.9428990141866858E-3</c:v>
                </c:pt>
                <c:pt idx="5">
                  <c:v>7.6898970512948056E-2</c:v>
                </c:pt>
                <c:pt idx="6">
                  <c:v>2.1189235879431369E-2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8.3531651380679903E-3</c:v>
                </c:pt>
                <c:pt idx="3">
                  <c:v>0.38021225596049668</c:v>
                </c:pt>
                <c:pt idx="4">
                  <c:v>0.10773548689713384</c:v>
                </c:pt>
                <c:pt idx="5">
                  <c:v>0.11240208748273982</c:v>
                </c:pt>
                <c:pt idx="6">
                  <c:v>5.7039334901111492E-3</c:v>
                </c:pt>
                <c:pt idx="7">
                  <c:v>0.18405881254330331</c:v>
                </c:pt>
                <c:pt idx="8">
                  <c:v>0.20114016781195526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0.11240208748273982</c:v>
                </c:pt>
                <c:pt idx="6">
                  <c:v>5.1927535628622044E-3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5.2369975056001314E-3</c:v>
                </c:pt>
                <c:pt idx="2">
                  <c:v>4.4690603279236144E-2</c:v>
                </c:pt>
                <c:pt idx="3">
                  <c:v>7.7853908432242444E-3</c:v>
                </c:pt>
                <c:pt idx="4">
                  <c:v>5.3968870489838842E-3</c:v>
                </c:pt>
                <c:pt idx="5">
                  <c:v>1.5186923790371032E-2</c:v>
                </c:pt>
                <c:pt idx="6">
                  <c:v>6.7983065975468271E-2</c:v>
                </c:pt>
                <c:pt idx="7">
                  <c:v>0.17035517494191399</c:v>
                </c:pt>
                <c:pt idx="8">
                  <c:v>0.26971004523275183</c:v>
                </c:pt>
                <c:pt idx="9">
                  <c:v>0.19172318249558798</c:v>
                </c:pt>
                <c:pt idx="10">
                  <c:v>0.22193172888686252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2.1349189784337294E-2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2.054186806456609E-2</c:v>
                </c:pt>
                <c:pt idx="1">
                  <c:v>1.9388419241720661E-2</c:v>
                </c:pt>
                <c:pt idx="2">
                  <c:v>2.1087854795020847E-2</c:v>
                </c:pt>
                <c:pt idx="3">
                  <c:v>4.6570673243805184E-2</c:v>
                </c:pt>
                <c:pt idx="4">
                  <c:v>7.462882923789696E-2</c:v>
                </c:pt>
                <c:pt idx="5">
                  <c:v>9.6005516019994852E-2</c:v>
                </c:pt>
                <c:pt idx="6">
                  <c:v>0.1265381674943396</c:v>
                </c:pt>
                <c:pt idx="7">
                  <c:v>0.17825652938472852</c:v>
                </c:pt>
                <c:pt idx="8">
                  <c:v>0.23031073586023193</c:v>
                </c:pt>
                <c:pt idx="9">
                  <c:v>0.10325666844976601</c:v>
                </c:pt>
                <c:pt idx="10">
                  <c:v>8.3414738207929356E-2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5.2916582284430348E-3</c:v>
                </c:pt>
                <c:pt idx="2">
                  <c:v>3.9469355283623969E-2</c:v>
                </c:pt>
                <c:pt idx="3">
                  <c:v>1.2088662743128498E-2</c:v>
                </c:pt>
                <c:pt idx="4">
                  <c:v>7.0793722896692265E-3</c:v>
                </c:pt>
                <c:pt idx="5">
                  <c:v>1.3690961450585395E-2</c:v>
                </c:pt>
                <c:pt idx="6">
                  <c:v>7.0728144672698209E-2</c:v>
                </c:pt>
                <c:pt idx="7">
                  <c:v>0.1685900484983571</c:v>
                </c:pt>
                <c:pt idx="8">
                  <c:v>0.27547271072325769</c:v>
                </c:pt>
                <c:pt idx="9">
                  <c:v>0.18549766489847433</c:v>
                </c:pt>
                <c:pt idx="10">
                  <c:v>0.22201747653517637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2.1356477565972556E-2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1.9714416230522547E-2</c:v>
                </c:pt>
                <c:pt idx="1">
                  <c:v>2.2345770538797674E-2</c:v>
                </c:pt>
                <c:pt idx="2">
                  <c:v>3.4290183944523427E-2</c:v>
                </c:pt>
                <c:pt idx="3">
                  <c:v>8.0807880654489975E-2</c:v>
                </c:pt>
                <c:pt idx="4">
                  <c:v>0.16453614933211275</c:v>
                </c:pt>
                <c:pt idx="5">
                  <c:v>0.12102190703651872</c:v>
                </c:pt>
                <c:pt idx="6">
                  <c:v>6.8379321560170542E-2</c:v>
                </c:pt>
                <c:pt idx="7">
                  <c:v>0.27703323856372303</c:v>
                </c:pt>
                <c:pt idx="8">
                  <c:v>0.16530007726544974</c:v>
                </c:pt>
                <c:pt idx="9">
                  <c:v>4.2694142118576014E-2</c:v>
                </c:pt>
                <c:pt idx="10">
                  <c:v>3.8769127551155761E-3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3.4267255754208456E-2</c:v>
                </c:pt>
                <c:pt idx="3">
                  <c:v>6.8273370720791371E-3</c:v>
                </c:pt>
                <c:pt idx="4">
                  <c:v>9.9118530279817454E-3</c:v>
                </c:pt>
                <c:pt idx="5">
                  <c:v>2.6441787850900917E-2</c:v>
                </c:pt>
                <c:pt idx="7">
                  <c:v>6.4171820023489701E-2</c:v>
                </c:pt>
                <c:pt idx="8">
                  <c:v>6.2764568624981268E-2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3.6805477649151867E-2</c:v>
                </c:pt>
                <c:pt idx="1">
                  <c:v>4.5407020016068167E-2</c:v>
                </c:pt>
                <c:pt idx="2">
                  <c:v>3.4094052235638918E-2</c:v>
                </c:pt>
                <c:pt idx="3">
                  <c:v>0.10811884818817145</c:v>
                </c:pt>
                <c:pt idx="4">
                  <c:v>0.16540679175863299</c:v>
                </c:pt>
                <c:pt idx="5">
                  <c:v>9.9729932584249198E-2</c:v>
                </c:pt>
                <c:pt idx="6">
                  <c:v>9.5739273110062556E-2</c:v>
                </c:pt>
                <c:pt idx="7">
                  <c:v>0.19579893844579263</c:v>
                </c:pt>
                <c:pt idx="8">
                  <c:v>0.18662621492811068</c:v>
                </c:pt>
                <c:pt idx="9">
                  <c:v>2.0947871253378533E-2</c:v>
                </c:pt>
                <c:pt idx="10">
                  <c:v>1.1325579830742977E-2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2.7770080751443327E-2</c:v>
                </c:pt>
                <c:pt idx="3">
                  <c:v>3.1861967436016901E-2</c:v>
                </c:pt>
                <c:pt idx="4">
                  <c:v>1.691900346938896E-2</c:v>
                </c:pt>
                <c:pt idx="5">
                  <c:v>2.0802357138447355E-2</c:v>
                </c:pt>
                <c:pt idx="6">
                  <c:v>1.7400080824634567E-2</c:v>
                </c:pt>
                <c:pt idx="7">
                  <c:v>5.1980627394506297E-2</c:v>
                </c:pt>
                <c:pt idx="8">
                  <c:v>6.1718329415258621E-2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3.8897799983816629E-2</c:v>
                </c:pt>
                <c:pt idx="2">
                  <c:v>1.763736145551981E-2</c:v>
                </c:pt>
                <c:pt idx="3">
                  <c:v>0.22477381694972196</c:v>
                </c:pt>
                <c:pt idx="4">
                  <c:v>0.11083399654413399</c:v>
                </c:pt>
                <c:pt idx="5">
                  <c:v>0.10979447122894243</c:v>
                </c:pt>
                <c:pt idx="6">
                  <c:v>1.7616876179823847E-2</c:v>
                </c:pt>
                <c:pt idx="7">
                  <c:v>0.22932390396093047</c:v>
                </c:pt>
                <c:pt idx="8">
                  <c:v>0.16853226072429789</c:v>
                </c:pt>
                <c:pt idx="9">
                  <c:v>8.2145443408913763E-2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3.8897799983816629E-2</c:v>
                </c:pt>
                <c:pt idx="2">
                  <c:v>8.0035460012229716E-3</c:v>
                </c:pt>
                <c:pt idx="4">
                  <c:v>7.4648344636084199E-4</c:v>
                </c:pt>
                <c:pt idx="5">
                  <c:v>5.2241447653462884E-2</c:v>
                </c:pt>
                <c:pt idx="6">
                  <c:v>7.6509944064954713E-3</c:v>
                </c:pt>
                <c:pt idx="7">
                  <c:v>6.4911846737361348E-2</c:v>
                </c:pt>
                <c:pt idx="8">
                  <c:v>6.17145561199249E-2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1.2574445260241806E-2</c:v>
                </c:pt>
                <c:pt idx="2">
                  <c:v>7.6663425080420455E-3</c:v>
                </c:pt>
                <c:pt idx="3">
                  <c:v>5.7978765788628567E-2</c:v>
                </c:pt>
                <c:pt idx="4">
                  <c:v>2.3980990241791268E-2</c:v>
                </c:pt>
                <c:pt idx="5">
                  <c:v>2.1307474066270562E-2</c:v>
                </c:pt>
                <c:pt idx="6">
                  <c:v>0.18064157338881034</c:v>
                </c:pt>
                <c:pt idx="7">
                  <c:v>0.14442246881480475</c:v>
                </c:pt>
                <c:pt idx="8">
                  <c:v>0.30330573706980096</c:v>
                </c:pt>
                <c:pt idx="9">
                  <c:v>0.14396439387256088</c:v>
                </c:pt>
                <c:pt idx="10">
                  <c:v>0.10402188620586934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6.2574123656267211E-3</c:v>
                </c:pt>
                <c:pt idx="4">
                  <c:v>3.4856073765726758E-3</c:v>
                </c:pt>
                <c:pt idx="5">
                  <c:v>3.6788198369053695E-3</c:v>
                </c:pt>
                <c:pt idx="6">
                  <c:v>2.0020644826584076E-3</c:v>
                </c:pt>
                <c:pt idx="7">
                  <c:v>6.2496942966848391E-3</c:v>
                </c:pt>
                <c:pt idx="8">
                  <c:v>1.5834174369311932E-3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6">
                  <c:v>2.3065561311657662E-3</c:v>
                </c:pt>
                <c:pt idx="8">
                  <c:v>4.7859524859267134E-3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2.7505558144520052E-2</c:v>
                </c:pt>
                <c:pt idx="2">
                  <c:v>4.4503254509310457E-3</c:v>
                </c:pt>
                <c:pt idx="3">
                  <c:v>6.4716249229014158E-2</c:v>
                </c:pt>
                <c:pt idx="4">
                  <c:v>2.4844439046991046E-2</c:v>
                </c:pt>
                <c:pt idx="5">
                  <c:v>6.5073631970893664E-2</c:v>
                </c:pt>
                <c:pt idx="6">
                  <c:v>0.12226394010157356</c:v>
                </c:pt>
                <c:pt idx="7">
                  <c:v>0.24437305930213674</c:v>
                </c:pt>
                <c:pt idx="8">
                  <c:v>0.24572902336939234</c:v>
                </c:pt>
                <c:pt idx="9">
                  <c:v>0.15850126894474115</c:v>
                </c:pt>
                <c:pt idx="10">
                  <c:v>4.2437784553364964E-2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6">
                  <c:v>4.5544047456652003E-3</c:v>
                </c:pt>
                <c:pt idx="7">
                  <c:v>2.6853604363414013E-3</c:v>
                </c:pt>
                <c:pt idx="8">
                  <c:v>3.1063303339930529E-3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5.9436752523768597E-3</c:v>
                </c:pt>
                <c:pt idx="2">
                  <c:v>4.2520320660761161E-3</c:v>
                </c:pt>
                <c:pt idx="3">
                  <c:v>8.4944165828123794E-2</c:v>
                </c:pt>
                <c:pt idx="4">
                  <c:v>2.7677276536064312E-2</c:v>
                </c:pt>
                <c:pt idx="5">
                  <c:v>0.10953939421161026</c:v>
                </c:pt>
                <c:pt idx="6">
                  <c:v>0.12398962027820842</c:v>
                </c:pt>
                <c:pt idx="7">
                  <c:v>0.12106155214187639</c:v>
                </c:pt>
                <c:pt idx="8">
                  <c:v>0.3262023710047276</c:v>
                </c:pt>
                <c:pt idx="9">
                  <c:v>0.10121561452946574</c:v>
                </c:pt>
                <c:pt idx="10">
                  <c:v>9.5055559082672311E-2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6.4008750634201065E-4</c:v>
                </c:pt>
                <c:pt idx="8">
                  <c:v>6.1005304947650291E-3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6.1440326896023386E-3</c:v>
                </c:pt>
                <c:pt idx="1">
                  <c:v>1.6414059402893172E-2</c:v>
                </c:pt>
                <c:pt idx="2">
                  <c:v>1.8161040186737358E-2</c:v>
                </c:pt>
                <c:pt idx="3">
                  <c:v>4.1076518711765493E-2</c:v>
                </c:pt>
                <c:pt idx="4">
                  <c:v>7.1941890867163433E-2</c:v>
                </c:pt>
                <c:pt idx="5">
                  <c:v>9.2447332939716881E-2</c:v>
                </c:pt>
                <c:pt idx="6">
                  <c:v>0.10831682527395142</c:v>
                </c:pt>
                <c:pt idx="7">
                  <c:v>0.18902377510261559</c:v>
                </c:pt>
                <c:pt idx="8">
                  <c:v>0.19576873044059104</c:v>
                </c:pt>
                <c:pt idx="9">
                  <c:v>4.9546663979823755E-2</c:v>
                </c:pt>
                <c:pt idx="10">
                  <c:v>0.21115913040513953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1.3549127697873031E-2</c:v>
                </c:pt>
                <c:pt idx="1">
                  <c:v>1.8015538173938125E-2</c:v>
                </c:pt>
                <c:pt idx="2">
                  <c:v>4.8921228940550794E-2</c:v>
                </c:pt>
                <c:pt idx="3">
                  <c:v>4.0205132124715194E-2</c:v>
                </c:pt>
                <c:pt idx="4">
                  <c:v>3.5086445608214605E-2</c:v>
                </c:pt>
                <c:pt idx="5">
                  <c:v>0.1236600148751794</c:v>
                </c:pt>
                <c:pt idx="6">
                  <c:v>0.14971069932300879</c:v>
                </c:pt>
                <c:pt idx="7">
                  <c:v>0.1647679430192327</c:v>
                </c:pt>
                <c:pt idx="8">
                  <c:v>0.16299902679493175</c:v>
                </c:pt>
                <c:pt idx="9">
                  <c:v>0.19665703144981761</c:v>
                </c:pt>
                <c:pt idx="10">
                  <c:v>4.6427811992538023E-2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4.6872184253652326E-3</c:v>
                </c:pt>
                <c:pt idx="1">
                  <c:v>6.4377750810823645E-3</c:v>
                </c:pt>
                <c:pt idx="2">
                  <c:v>2.3401097734032036E-2</c:v>
                </c:pt>
                <c:pt idx="3">
                  <c:v>9.0467878237250693E-2</c:v>
                </c:pt>
                <c:pt idx="4">
                  <c:v>2.6029595140876296E-2</c:v>
                </c:pt>
                <c:pt idx="5">
                  <c:v>0.11858627354648472</c:v>
                </c:pt>
                <c:pt idx="6">
                  <c:v>0.12647657415686711</c:v>
                </c:pt>
                <c:pt idx="7">
                  <c:v>0.19717935221122621</c:v>
                </c:pt>
                <c:pt idx="8">
                  <c:v>0.14705443469514709</c:v>
                </c:pt>
                <c:pt idx="9">
                  <c:v>0.12556180470126249</c:v>
                </c:pt>
                <c:pt idx="10">
                  <c:v>0.13411799607040573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2.3947267185702184E-2</c:v>
                </c:pt>
                <c:pt idx="1">
                  <c:v>2.5712148835382802E-2</c:v>
                </c:pt>
                <c:pt idx="2">
                  <c:v>3.3589224880169175E-2</c:v>
                </c:pt>
                <c:pt idx="3">
                  <c:v>4.7555465818613675E-2</c:v>
                </c:pt>
                <c:pt idx="4">
                  <c:v>7.2169314610381535E-2</c:v>
                </c:pt>
                <c:pt idx="5">
                  <c:v>0.11538975237199361</c:v>
                </c:pt>
                <c:pt idx="6">
                  <c:v>0.13910064653920556</c:v>
                </c:pt>
                <c:pt idx="7">
                  <c:v>0.18415888055193388</c:v>
                </c:pt>
                <c:pt idx="8">
                  <c:v>0.19567579739573701</c:v>
                </c:pt>
                <c:pt idx="9">
                  <c:v>0.13733259935179568</c:v>
                </c:pt>
                <c:pt idx="10">
                  <c:v>2.5368902459084932E-2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2.4366118400716372E-2</c:v>
                </c:pt>
                <c:pt idx="1">
                  <c:v>1.7979971027474409E-2</c:v>
                </c:pt>
                <c:pt idx="2">
                  <c:v>1.1086532584295801E-2</c:v>
                </c:pt>
                <c:pt idx="3">
                  <c:v>1.3960396047619254E-2</c:v>
                </c:pt>
                <c:pt idx="4">
                  <c:v>2.7231768358389322E-2</c:v>
                </c:pt>
                <c:pt idx="5">
                  <c:v>0.14762693303421917</c:v>
                </c:pt>
                <c:pt idx="6">
                  <c:v>0.13467382647792436</c:v>
                </c:pt>
                <c:pt idx="7">
                  <c:v>0.15483900827319605</c:v>
                </c:pt>
                <c:pt idx="8">
                  <c:v>0.26165380079754724</c:v>
                </c:pt>
                <c:pt idx="9">
                  <c:v>0.18614307658344176</c:v>
                </c:pt>
                <c:pt idx="10">
                  <c:v>2.0438568415176186E-2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2.3365898334756715E-2</c:v>
                </c:pt>
                <c:pt idx="1">
                  <c:v>2.0705941386764733E-2</c:v>
                </c:pt>
                <c:pt idx="2">
                  <c:v>1.6278733415296599E-2</c:v>
                </c:pt>
                <c:pt idx="3">
                  <c:v>1.7548824161276975E-2</c:v>
                </c:pt>
                <c:pt idx="4">
                  <c:v>5.7701549538145838E-2</c:v>
                </c:pt>
                <c:pt idx="5">
                  <c:v>0.14579996000114001</c:v>
                </c:pt>
                <c:pt idx="6">
                  <c:v>0.1286472547711171</c:v>
                </c:pt>
                <c:pt idx="7">
                  <c:v>0.1797236450590925</c:v>
                </c:pt>
                <c:pt idx="8">
                  <c:v>0.24907140238754866</c:v>
                </c:pt>
                <c:pt idx="9">
                  <c:v>0.15553268833943143</c:v>
                </c:pt>
                <c:pt idx="10">
                  <c:v>5.6241026054294277E-3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4.1352154506864178E-2</c:v>
                </c:pt>
                <c:pt idx="1">
                  <c:v>1.8944882812584778E-3</c:v>
                </c:pt>
                <c:pt idx="2">
                  <c:v>4.1063764779702226E-3</c:v>
                </c:pt>
                <c:pt idx="3">
                  <c:v>1.662843254070168E-2</c:v>
                </c:pt>
                <c:pt idx="4">
                  <c:v>7.2937955575104671E-2</c:v>
                </c:pt>
                <c:pt idx="5">
                  <c:v>0.1579797189122554</c:v>
                </c:pt>
                <c:pt idx="6">
                  <c:v>9.598337906718378E-2</c:v>
                </c:pt>
                <c:pt idx="7">
                  <c:v>0.21068997706434742</c:v>
                </c:pt>
                <c:pt idx="8">
                  <c:v>0.19968366113881508</c:v>
                </c:pt>
                <c:pt idx="9">
                  <c:v>0.15604544109593402</c:v>
                </c:pt>
                <c:pt idx="10">
                  <c:v>4.2698415339565095E-2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3.6111632227398507E-2</c:v>
                </c:pt>
                <c:pt idx="1">
                  <c:v>2.3450659593645454E-2</c:v>
                </c:pt>
                <c:pt idx="2">
                  <c:v>4.2418163511807661E-2</c:v>
                </c:pt>
                <c:pt idx="3">
                  <c:v>2.0666175437598685E-2</c:v>
                </c:pt>
                <c:pt idx="4">
                  <c:v>5.0223009271810573E-2</c:v>
                </c:pt>
                <c:pt idx="5">
                  <c:v>7.2486072766880225E-2</c:v>
                </c:pt>
                <c:pt idx="6">
                  <c:v>0.14481255446315669</c:v>
                </c:pt>
                <c:pt idx="7">
                  <c:v>0.16464962829241295</c:v>
                </c:pt>
                <c:pt idx="8">
                  <c:v>0.37080110599668015</c:v>
                </c:pt>
                <c:pt idx="9">
                  <c:v>7.1442598795916926E-2</c:v>
                </c:pt>
                <c:pt idx="10">
                  <c:v>2.9383996426922228E-3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5.7058601382366944E-2</c:v>
                </c:pt>
                <c:pt idx="1">
                  <c:v>4.4075340366481537E-2</c:v>
                </c:pt>
                <c:pt idx="2">
                  <c:v>3.9148147102293945E-2</c:v>
                </c:pt>
                <c:pt idx="3">
                  <c:v>2.4302963422487257E-2</c:v>
                </c:pt>
                <c:pt idx="4">
                  <c:v>6.8264835910008592E-2</c:v>
                </c:pt>
                <c:pt idx="5">
                  <c:v>8.1085129025960004E-2</c:v>
                </c:pt>
                <c:pt idx="6">
                  <c:v>0.17391019501158078</c:v>
                </c:pt>
                <c:pt idx="7">
                  <c:v>0.21549263910120095</c:v>
                </c:pt>
                <c:pt idx="8">
                  <c:v>0.18617788954780062</c:v>
                </c:pt>
                <c:pt idx="9">
                  <c:v>9.8373163005540581E-2</c:v>
                </c:pt>
                <c:pt idx="10">
                  <c:v>1.2111096124278782E-2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8" Type="http://schemas.openxmlformats.org/officeDocument/2006/relationships/chart" Target="../charts/chart29.xml"/><Relationship Id="rId3" Type="http://schemas.openxmlformats.org/officeDocument/2006/relationships/notesSlide" Target="../notesSlides/notesSlide10.xml"/><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8" Type="http://schemas.openxmlformats.org/officeDocument/2006/relationships/chart" Target="../charts/chart35.xml"/><Relationship Id="rId3" Type="http://schemas.openxmlformats.org/officeDocument/2006/relationships/notesSlide" Target="../notesSlides/notesSlide12.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chart" Target="../charts/chart38.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notesSlide" Target="../notesSlides/notesSlide14.xml"/><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chart" Target="../charts/chart44.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8" Type="http://schemas.openxmlformats.org/officeDocument/2006/relationships/chart" Target="../charts/chart47.xml"/><Relationship Id="rId3" Type="http://schemas.openxmlformats.org/officeDocument/2006/relationships/notesSlide" Target="../notesSlides/notesSlide16.xml"/><Relationship Id="rId7" Type="http://schemas.openxmlformats.org/officeDocument/2006/relationships/chart" Target="../charts/chart4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chart" Target="../charts/chart50.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4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8" Type="http://schemas.openxmlformats.org/officeDocument/2006/relationships/chart" Target="../charts/chart53.xml"/><Relationship Id="rId3" Type="http://schemas.openxmlformats.org/officeDocument/2006/relationships/notesSlide" Target="../notesSlides/notesSlide18.xml"/><Relationship Id="rId7" Type="http://schemas.openxmlformats.org/officeDocument/2006/relationships/chart" Target="../charts/chart52.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5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chart" Target="../charts/chart56.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notesSlide" Target="../notesSlides/notesSlide2.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xml"/></Relationships>
</file>

<file path=ppt/slides/_rels/slide20.xml.rels><?xml version="1.0" encoding="UTF-8" standalone="yes"?>
<Relationships xmlns="http://schemas.openxmlformats.org/package/2006/relationships"><Relationship Id="rId8" Type="http://schemas.openxmlformats.org/officeDocument/2006/relationships/chart" Target="../charts/chart59.xml"/><Relationship Id="rId3" Type="http://schemas.openxmlformats.org/officeDocument/2006/relationships/notesSlide" Target="../notesSlides/notesSlide20.xml"/><Relationship Id="rId7" Type="http://schemas.openxmlformats.org/officeDocument/2006/relationships/chart" Target="../charts/chart58.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chart" Target="../charts/chart62.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8" Type="http://schemas.openxmlformats.org/officeDocument/2006/relationships/chart" Target="../charts/chart65.xml"/><Relationship Id="rId3" Type="http://schemas.openxmlformats.org/officeDocument/2006/relationships/notesSlide" Target="../notesSlides/notesSlide22.xml"/><Relationship Id="rId7" Type="http://schemas.openxmlformats.org/officeDocument/2006/relationships/chart" Target="../charts/chart64.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chart" Target="../charts/chart68.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8" Type="http://schemas.openxmlformats.org/officeDocument/2006/relationships/chart" Target="../charts/chart71.xml"/><Relationship Id="rId3" Type="http://schemas.openxmlformats.org/officeDocument/2006/relationships/notesSlide" Target="../notesSlides/notesSlide24.xml"/><Relationship Id="rId7" Type="http://schemas.openxmlformats.org/officeDocument/2006/relationships/chart" Target="../charts/chart70.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6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chart" Target="../charts/chart74.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8" Type="http://schemas.openxmlformats.org/officeDocument/2006/relationships/chart" Target="../charts/chart77.xml"/><Relationship Id="rId3" Type="http://schemas.openxmlformats.org/officeDocument/2006/relationships/notesSlide" Target="../notesSlides/notesSlide26.xml"/><Relationship Id="rId7" Type="http://schemas.openxmlformats.org/officeDocument/2006/relationships/chart" Target="../charts/chart7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chart" Target="../charts/chart80.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7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8" Type="http://schemas.openxmlformats.org/officeDocument/2006/relationships/chart" Target="../charts/chart83.xml"/><Relationship Id="rId3" Type="http://schemas.openxmlformats.org/officeDocument/2006/relationships/notesSlide" Target="../notesSlides/notesSlide28.xml"/><Relationship Id="rId7" Type="http://schemas.openxmlformats.org/officeDocument/2006/relationships/chart" Target="../charts/chart82.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8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chart" Target="../charts/chart86.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8" Type="http://schemas.openxmlformats.org/officeDocument/2006/relationships/chart" Target="../charts/chart89.xml"/><Relationship Id="rId3" Type="http://schemas.openxmlformats.org/officeDocument/2006/relationships/notesSlide" Target="../notesSlides/notesSlide30.xml"/><Relationship Id="rId7" Type="http://schemas.openxmlformats.org/officeDocument/2006/relationships/chart" Target="../charts/chart88.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chart" Target="../charts/chart92.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8" Type="http://schemas.openxmlformats.org/officeDocument/2006/relationships/chart" Target="../charts/chart95.xml"/><Relationship Id="rId3" Type="http://schemas.openxmlformats.org/officeDocument/2006/relationships/notesSlide" Target="../notesSlides/notesSlide32.xml"/><Relationship Id="rId7" Type="http://schemas.openxmlformats.org/officeDocument/2006/relationships/chart" Target="../charts/chart94.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chart" Target="../charts/chart98.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8" Type="http://schemas.openxmlformats.org/officeDocument/2006/relationships/chart" Target="../charts/chart101.xml"/><Relationship Id="rId3" Type="http://schemas.openxmlformats.org/officeDocument/2006/relationships/notesSlide" Target="../notesSlides/notesSlide34.xml"/><Relationship Id="rId7" Type="http://schemas.openxmlformats.org/officeDocument/2006/relationships/chart" Target="../charts/chart100.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9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chart" Target="../charts/chart104.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8" Type="http://schemas.openxmlformats.org/officeDocument/2006/relationships/chart" Target="../charts/chart107.xml"/><Relationship Id="rId3" Type="http://schemas.openxmlformats.org/officeDocument/2006/relationships/notesSlide" Target="../notesSlides/notesSlide36.xml"/><Relationship Id="rId7" Type="http://schemas.openxmlformats.org/officeDocument/2006/relationships/chart" Target="../charts/chart10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chart" Target="../charts/chart110.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0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8" Type="http://schemas.openxmlformats.org/officeDocument/2006/relationships/chart" Target="../charts/chart113.xml"/><Relationship Id="rId3" Type="http://schemas.openxmlformats.org/officeDocument/2006/relationships/notesSlide" Target="../notesSlides/notesSlide38.xml"/><Relationship Id="rId7" Type="http://schemas.openxmlformats.org/officeDocument/2006/relationships/chart" Target="../charts/chart112.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1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chart" Target="../charts/chart116.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notesSlide" Target="../notesSlides/notesSlide4.xml"/><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xml"/></Relationships>
</file>

<file path=ppt/slides/_rels/slide40.xml.rels><?xml version="1.0" encoding="UTF-8" standalone="yes"?>
<Relationships xmlns="http://schemas.openxmlformats.org/package/2006/relationships"><Relationship Id="rId8" Type="http://schemas.openxmlformats.org/officeDocument/2006/relationships/chart" Target="../charts/chart119.xml"/><Relationship Id="rId3" Type="http://schemas.openxmlformats.org/officeDocument/2006/relationships/notesSlide" Target="../notesSlides/notesSlide40.xml"/><Relationship Id="rId7" Type="http://schemas.openxmlformats.org/officeDocument/2006/relationships/chart" Target="../charts/chart118.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chart" Target="../charts/chart122.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8" Type="http://schemas.openxmlformats.org/officeDocument/2006/relationships/chart" Target="../charts/chart125.xml"/><Relationship Id="rId3" Type="http://schemas.openxmlformats.org/officeDocument/2006/relationships/notesSlide" Target="../notesSlides/notesSlide42.xml"/><Relationship Id="rId7" Type="http://schemas.openxmlformats.org/officeDocument/2006/relationships/chart" Target="../charts/chart124.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chart" Target="../charts/chart128.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8" Type="http://schemas.openxmlformats.org/officeDocument/2006/relationships/chart" Target="../charts/chart131.xml"/><Relationship Id="rId3" Type="http://schemas.openxmlformats.org/officeDocument/2006/relationships/notesSlide" Target="../notesSlides/notesSlide44.xml"/><Relationship Id="rId7" Type="http://schemas.openxmlformats.org/officeDocument/2006/relationships/chart" Target="../charts/chart130.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2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chart" Target="../charts/chart134.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8" Type="http://schemas.openxmlformats.org/officeDocument/2006/relationships/chart" Target="../charts/chart137.xml"/><Relationship Id="rId3" Type="http://schemas.openxmlformats.org/officeDocument/2006/relationships/notesSlide" Target="../notesSlides/notesSlide46.xml"/><Relationship Id="rId7" Type="http://schemas.openxmlformats.org/officeDocument/2006/relationships/chart" Target="../charts/chart136.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13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chart" Target="../charts/chart140.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1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8" Type="http://schemas.openxmlformats.org/officeDocument/2006/relationships/chart" Target="../charts/chart143.xml"/><Relationship Id="rId3" Type="http://schemas.openxmlformats.org/officeDocument/2006/relationships/notesSlide" Target="../notesSlides/notesSlide48.xml"/><Relationship Id="rId7" Type="http://schemas.openxmlformats.org/officeDocument/2006/relationships/chart" Target="../charts/chart142.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14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4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chart" Target="../charts/chart146.xml"/><Relationship Id="rId2" Type="http://schemas.openxmlformats.org/officeDocument/2006/relationships/slideLayout" Target="../slideLayouts/slideLayout7.xml"/><Relationship Id="rId1" Type="http://schemas.openxmlformats.org/officeDocument/2006/relationships/tags" Target="../tags/tag76.xml"/><Relationship Id="rId6" Type="http://schemas.openxmlformats.org/officeDocument/2006/relationships/chart" Target="../charts/chart14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0.xml.rels><?xml version="1.0" encoding="UTF-8" standalone="yes"?>
<Relationships xmlns="http://schemas.openxmlformats.org/package/2006/relationships"><Relationship Id="rId8" Type="http://schemas.openxmlformats.org/officeDocument/2006/relationships/chart" Target="../charts/chart149.xml"/><Relationship Id="rId3" Type="http://schemas.openxmlformats.org/officeDocument/2006/relationships/notesSlide" Target="../notesSlides/notesSlide50.xml"/><Relationship Id="rId7" Type="http://schemas.openxmlformats.org/officeDocument/2006/relationships/chart" Target="../charts/chart148.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14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chart" Target="../charts/chart152.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15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8" Type="http://schemas.openxmlformats.org/officeDocument/2006/relationships/chart" Target="../charts/chart155.xml"/><Relationship Id="rId3" Type="http://schemas.openxmlformats.org/officeDocument/2006/relationships/notesSlide" Target="../notesSlides/notesSlide52.xml"/><Relationship Id="rId7" Type="http://schemas.openxmlformats.org/officeDocument/2006/relationships/chart" Target="../charts/chart154.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15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chart" Target="../charts/chart158.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15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8" Type="http://schemas.openxmlformats.org/officeDocument/2006/relationships/chart" Target="../charts/chart161.xml"/><Relationship Id="rId3" Type="http://schemas.openxmlformats.org/officeDocument/2006/relationships/notesSlide" Target="../notesSlides/notesSlide54.xml"/><Relationship Id="rId7" Type="http://schemas.openxmlformats.org/officeDocument/2006/relationships/chart" Target="../charts/chart160.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15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chart" Target="../charts/chart164.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16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6.xml.rels><?xml version="1.0" encoding="UTF-8" standalone="yes"?>
<Relationships xmlns="http://schemas.openxmlformats.org/package/2006/relationships"><Relationship Id="rId8" Type="http://schemas.openxmlformats.org/officeDocument/2006/relationships/chart" Target="../charts/chart167.xml"/><Relationship Id="rId3" Type="http://schemas.openxmlformats.org/officeDocument/2006/relationships/notesSlide" Target="../notesSlides/notesSlide56.xml"/><Relationship Id="rId7" Type="http://schemas.openxmlformats.org/officeDocument/2006/relationships/chart" Target="../charts/chart166.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16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chart" Target="../charts/chart170.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16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8.xml.rels><?xml version="1.0" encoding="UTF-8" standalone="yes"?>
<Relationships xmlns="http://schemas.openxmlformats.org/package/2006/relationships"><Relationship Id="rId8" Type="http://schemas.openxmlformats.org/officeDocument/2006/relationships/chart" Target="../charts/chart173.xml"/><Relationship Id="rId3" Type="http://schemas.openxmlformats.org/officeDocument/2006/relationships/notesSlide" Target="../notesSlides/notesSlide58.xml"/><Relationship Id="rId7" Type="http://schemas.openxmlformats.org/officeDocument/2006/relationships/chart" Target="../charts/chart172.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17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7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chart" Target="../charts/chart176.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17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notesSlide" Target="../notesSlides/notesSlide6.xml"/><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xml"/></Relationships>
</file>

<file path=ppt/slides/_rels/slide60.xml.rels><?xml version="1.0" encoding="UTF-8" standalone="yes"?>
<Relationships xmlns="http://schemas.openxmlformats.org/package/2006/relationships"><Relationship Id="rId8" Type="http://schemas.openxmlformats.org/officeDocument/2006/relationships/chart" Target="../charts/chart179.xml"/><Relationship Id="rId3" Type="http://schemas.openxmlformats.org/officeDocument/2006/relationships/notesSlide" Target="../notesSlides/notesSlide60.xml"/><Relationship Id="rId7" Type="http://schemas.openxmlformats.org/officeDocument/2006/relationships/chart" Target="../charts/chart178.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17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chart" Target="../charts/chart182.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18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2.xml.rels><?xml version="1.0" encoding="UTF-8" standalone="yes"?>
<Relationships xmlns="http://schemas.openxmlformats.org/package/2006/relationships"><Relationship Id="rId8" Type="http://schemas.openxmlformats.org/officeDocument/2006/relationships/chart" Target="../charts/chart185.xml"/><Relationship Id="rId3" Type="http://schemas.openxmlformats.org/officeDocument/2006/relationships/notesSlide" Target="../notesSlides/notesSlide62.xml"/><Relationship Id="rId7" Type="http://schemas.openxmlformats.org/officeDocument/2006/relationships/chart" Target="../charts/chart184.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18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chart" Target="../charts/chart188.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18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4.xml.rels><?xml version="1.0" encoding="UTF-8" standalone="yes"?>
<Relationships xmlns="http://schemas.openxmlformats.org/package/2006/relationships"><Relationship Id="rId8" Type="http://schemas.openxmlformats.org/officeDocument/2006/relationships/chart" Target="../charts/chart191.xml"/><Relationship Id="rId3" Type="http://schemas.openxmlformats.org/officeDocument/2006/relationships/notesSlide" Target="../notesSlides/notesSlide64.xml"/><Relationship Id="rId7" Type="http://schemas.openxmlformats.org/officeDocument/2006/relationships/chart" Target="../charts/chart190.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18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chart" Target="../charts/chart194.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19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6.xml.rels><?xml version="1.0" encoding="UTF-8" standalone="yes"?>
<Relationships xmlns="http://schemas.openxmlformats.org/package/2006/relationships"><Relationship Id="rId8" Type="http://schemas.openxmlformats.org/officeDocument/2006/relationships/chart" Target="../charts/chart197.xml"/><Relationship Id="rId3" Type="http://schemas.openxmlformats.org/officeDocument/2006/relationships/notesSlide" Target="../notesSlides/notesSlide66.xml"/><Relationship Id="rId7" Type="http://schemas.openxmlformats.org/officeDocument/2006/relationships/chart" Target="../charts/chart196.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19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notesSlide" Target="../notesSlides/notesSlide8.xml"/><Relationship Id="rId7" Type="http://schemas.openxmlformats.org/officeDocument/2006/relationships/chart" Target="../charts/chart22.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2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chart" Target="../charts/chart26.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45384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93095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64997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35260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69176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86627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41766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50722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75881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21678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67716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75893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98631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47728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08913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63315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074137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14631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400966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76141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5312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72255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73361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11013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92900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16121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00080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769254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18195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48417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6313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728202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69666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45294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59090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527153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718676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002101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028976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58411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758791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981865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287912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5644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66160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8412730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335934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164304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987920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024291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193502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519606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193131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952985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07764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083807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5565666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198770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588971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560261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8526408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087439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88520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3694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91778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666973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TotalTime>
  <Words>5525</Words>
  <Application>Microsoft Office PowerPoint</Application>
  <PresentationFormat>On-screen Show (16:9)</PresentationFormat>
  <Paragraphs>1705</Paragraphs>
  <Slides>66</Slides>
  <Notes>66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77</cp:revision>
  <dcterms:created xsi:type="dcterms:W3CDTF">2024-07-05T11:30:58Z</dcterms:created>
  <dcterms:modified xsi:type="dcterms:W3CDTF">2025-09-10T14:56:12Z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