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Inter-size Discount" id="{0CAEB272-4997-4916-9784-AC1EA4E91198}">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notesMaster" Target="notesMasters/notesMaster1.xml"/><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36" Type="http://schemas.microsoft.com/office/2015/10/relationships/revisionInfo" Target="revisionInfo.xml"/><Relationship Id="rId37"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384GR</c:v>
                </c:pt>
                <c:pt idx="1">
                  <c:v>512GR</c:v>
                </c:pt>
              </c:strCache>
            </c:strRef>
          </c:cat>
          <c:val>
            <c:numRef>
              <c:f>Sheet1!$B$2:$B$3</c:f>
              <c:numCache>
                <c:formatCode>General</c:formatCode>
                <c:ptCount val="2"/>
                <c:pt idx="0">
                  <c:v>1.881468</c:v>
                </c:pt>
                <c:pt idx="1">
                  <c:v>2.240827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4.09</a:t>
                    </a:r>
                  </a:p>
                </c:rich>
              </c:tx>
              <c:dLblPos val="t"/>
              <c:showLegendKey val="0"/>
              <c:showVal val="1"/>
              <c:showCatName val="0"/>
              <c:showSerName val="0"/>
              <c:showPercent val="0"/>
              <c:showBubbleSize val="0"/>
            </c:dLbl>
            <c:dLbl>
              <c:idx val="1"/>
              <c:tx>
                <c:rich>
                  <a:bodyPr/>
                  <a:lstStyle/>
                  <a:p>
                    <a:r>
                      <a:t>4.65</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384GR</c:v>
                </c:pt>
                <c:pt idx="1">
                  <c:v>512GR</c:v>
                </c:pt>
              </c:strCache>
            </c:strRef>
          </c:cat>
          <c:val>
            <c:numRef>
              <c:f>Sheet1!$C$2:$C$3</c:f>
              <c:numCache>
                <c:formatCode>General</c:formatCode>
                <c:ptCount val="2"/>
                <c:pt idx="0">
                  <c:v>4.0945</c:v>
                </c:pt>
                <c:pt idx="1">
                  <c:v>4.6523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384GR</c:v>
                </c:pt>
                <c:pt idx="1">
                  <c:v>512GR</c:v>
                </c:pt>
              </c:strCache>
            </c:strRef>
          </c:cat>
          <c:val>
            <c:numRef>
              <c:f>Sheet1!$D$2:$D$3</c:f>
              <c:numCache>
                <c:formatCode>General</c:formatCode>
                <c:ptCount val="2"/>
                <c:pt idx="0">
                  <c:v>4.0945</c:v>
                </c:pt>
                <c:pt idx="1">
                  <c:v>5.459333333333333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384GR</c:v>
                </c:pt>
                <c:pt idx="1">
                  <c:v>512GR</c:v>
                </c:pt>
              </c:strCache>
            </c:strRef>
          </c:cat>
          <c:val>
            <c:numRef>
              <c:f>Sheet1!$E$2:$E$3</c:f>
              <c:numCache>
                <c:formatCode>General</c:formatCode>
                <c:ptCount val="2"/>
                <c:pt idx="0">
                  <c:v>4.0945</c:v>
                </c:pt>
                <c:pt idx="1">
                  <c:v>5.055816666666667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4.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144GR</c:v>
                </c:pt>
                <c:pt idx="1">
                  <c:v>216GR</c:v>
                </c:pt>
                <c:pt idx="2">
                  <c:v>432GR</c:v>
                </c:pt>
              </c:strCache>
            </c:strRef>
          </c:cat>
          <c:val>
            <c:numRef>
              <c:f>Sheet1!$B$2:$B$4</c:f>
              <c:numCache>
                <c:formatCode>General</c:formatCode>
                <c:ptCount val="3"/>
                <c:pt idx="0">
                  <c:v>1.173493</c:v>
                </c:pt>
                <c:pt idx="1">
                  <c:v>0.829673</c:v>
                </c:pt>
                <c:pt idx="2">
                  <c:v>1.893822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2.33</a:t>
                    </a:r>
                  </a:p>
                </c:rich>
              </c:tx>
              <c:dLblPos val="t"/>
              <c:showLegendKey val="0"/>
              <c:showVal val="1"/>
              <c:showCatName val="0"/>
              <c:showSerName val="0"/>
              <c:showPercent val="0"/>
              <c:showBubbleSize val="0"/>
            </c:dLbl>
            <c:dLbl>
              <c:idx val="1"/>
              <c:tx>
                <c:rich>
                  <a:bodyPr/>
                  <a:lstStyle/>
                  <a:p>
                    <a:r>
                      <a:t>3.02</a:t>
                    </a:r>
                  </a:p>
                </c:rich>
              </c:tx>
              <c:dLblPos val="t"/>
              <c:showLegendKey val="0"/>
              <c:showVal val="1"/>
              <c:showCatName val="0"/>
              <c:showSerName val="0"/>
              <c:showPercent val="0"/>
              <c:showBubbleSize val="0"/>
            </c:dLbl>
            <c:dLbl>
              <c:idx val="2"/>
              <c:tx>
                <c:rich>
                  <a:bodyPr/>
                  <a:lstStyle/>
                  <a:p>
                    <a:r>
                      <a:t>4.84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144GR</c:v>
                </c:pt>
                <c:pt idx="1">
                  <c:v>216GR</c:v>
                </c:pt>
                <c:pt idx="2">
                  <c:v>432GR</c:v>
                </c:pt>
              </c:strCache>
            </c:strRef>
          </c:cat>
          <c:val>
            <c:numRef>
              <c:f>Sheet1!$C$2:$C$4</c:f>
              <c:numCache>
                <c:formatCode>General</c:formatCode>
                <c:ptCount val="3"/>
                <c:pt idx="0">
                  <c:v>2.3298</c:v>
                </c:pt>
                <c:pt idx="1">
                  <c:v>3.0151</c:v>
                </c:pt>
                <c:pt idx="2">
                  <c:v>4.8429</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144GR</c:v>
                </c:pt>
                <c:pt idx="1">
                  <c:v>216GR</c:v>
                </c:pt>
                <c:pt idx="2">
                  <c:v>432GR</c:v>
                </c:pt>
              </c:strCache>
            </c:strRef>
          </c:cat>
          <c:val>
            <c:numRef>
              <c:f>Sheet1!$D$2:$D$4</c:f>
              <c:numCache>
                <c:formatCode>General</c:formatCode>
                <c:ptCount val="3"/>
                <c:pt idx="0">
                  <c:v>2.3298</c:v>
                </c:pt>
                <c:pt idx="1">
                  <c:v>3.4947000000000004</c:v>
                </c:pt>
                <c:pt idx="2">
                  <c:v>6.989400000000001</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-31%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144GR</c:v>
                </c:pt>
                <c:pt idx="1">
                  <c:v>216GR</c:v>
                </c:pt>
                <c:pt idx="2">
                  <c:v>432GR</c:v>
                </c:pt>
              </c:strCache>
            </c:strRef>
          </c:cat>
          <c:val>
            <c:numRef>
              <c:f>Sheet1!$E$2:$E$4</c:f>
              <c:numCache>
                <c:formatCode>General</c:formatCode>
                <c:ptCount val="3"/>
                <c:pt idx="0">
                  <c:v>2.3298</c:v>
                </c:pt>
                <c:pt idx="1">
                  <c:v>3.2549</c:v>
                </c:pt>
                <c:pt idx="2">
                  <c:v>5.91615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125GR</c:v>
                </c:pt>
                <c:pt idx="1">
                  <c:v>210GR</c:v>
                </c:pt>
              </c:strCache>
            </c:strRef>
          </c:cat>
          <c:val>
            <c:numRef>
              <c:f>Sheet1!$B$2:$B$3</c:f>
              <c:numCache>
                <c:formatCode>General</c:formatCode>
                <c:ptCount val="2"/>
                <c:pt idx="0">
                  <c:v>0.164947</c:v>
                </c:pt>
                <c:pt idx="1">
                  <c:v>0.133362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a:t>
                    </a:r>
                  </a:p>
                </c:rich>
              </c:tx>
              <c:dLblPos val="t"/>
              <c:showLegendKey val="0"/>
              <c:showVal val="1"/>
              <c:showCatName val="0"/>
              <c:showSerName val="0"/>
              <c:showPercent val="0"/>
              <c:showBubbleSize val="0"/>
            </c:dLbl>
            <c:dLbl>
              <c:idx val="1"/>
              <c:tx>
                <c:rich>
                  <a:bodyPr/>
                  <a:lstStyle/>
                  <a:p>
                    <a:r>
                      <a:t>3.36</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125GR</c:v>
                </c:pt>
                <c:pt idx="1">
                  <c:v>210GR</c:v>
                </c:pt>
              </c:strCache>
            </c:strRef>
          </c:cat>
          <c:val>
            <c:numRef>
              <c:f>Sheet1!$C$2:$C$3</c:f>
              <c:numCache>
                <c:formatCode>General</c:formatCode>
                <c:ptCount val="2"/>
                <c:pt idx="0">
                  <c:v>2.4036</c:v>
                </c:pt>
                <c:pt idx="1">
                  <c:v>3.3628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125GR</c:v>
                </c:pt>
                <c:pt idx="1">
                  <c:v>210GR</c:v>
                </c:pt>
              </c:strCache>
            </c:strRef>
          </c:cat>
          <c:val>
            <c:numRef>
              <c:f>Sheet1!$D$2:$D$3</c:f>
              <c:numCache>
                <c:formatCode>General</c:formatCode>
                <c:ptCount val="2"/>
                <c:pt idx="0">
                  <c:v>2.4036</c:v>
                </c:pt>
                <c:pt idx="1">
                  <c:v>4.038048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125GR</c:v>
                </c:pt>
                <c:pt idx="1">
                  <c:v>210GR</c:v>
                </c:pt>
              </c:strCache>
            </c:strRef>
          </c:cat>
          <c:val>
            <c:numRef>
              <c:f>Sheet1!$E$2:$E$3</c:f>
              <c:numCache>
                <c:formatCode>General</c:formatCode>
                <c:ptCount val="2"/>
                <c:pt idx="0">
                  <c:v>2.4036</c:v>
                </c:pt>
                <c:pt idx="1">
                  <c:v>3.700424</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1.098878</c:v>
                </c:pt>
                <c:pt idx="1">
                  <c:v>0.456636</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2.54</a:t>
                    </a:r>
                  </a:p>
                </c:rich>
              </c:tx>
              <c:dLblPos val="t"/>
              <c:showLegendKey val="0"/>
              <c:showVal val="1"/>
              <c:showCatName val="0"/>
              <c:showSerName val="0"/>
              <c:showPercent val="0"/>
              <c:showBubbleSize val="0"/>
            </c:dLbl>
            <c:dLbl>
              <c:idx val="1"/>
              <c:tx>
                <c:rich>
                  <a:bodyPr/>
                  <a:lstStyle/>
                  <a:p>
                    <a:r>
                      <a:t>3.63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2.5375</c:v>
                </c:pt>
                <c:pt idx="1">
                  <c:v>3.6324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2.5375</c:v>
                </c:pt>
                <c:pt idx="1">
                  <c:v>4.0600000000000005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2.5375</c:v>
                </c:pt>
                <c:pt idx="1">
                  <c:v>3.8462000000000005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384GR</c:v>
                </c:pt>
                <c:pt idx="1">
                  <c:v>512GR</c:v>
                </c:pt>
              </c:strCache>
            </c:strRef>
          </c:cat>
          <c:val>
            <c:numRef>
              <c:f>Sheet1!$B$2:$B$3</c:f>
              <c:numCache>
                <c:formatCode>General</c:formatCode>
                <c:ptCount val="2"/>
                <c:pt idx="0">
                  <c:v>7.948004</c:v>
                </c:pt>
                <c:pt idx="1">
                  <c:v>11.261186</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4.03</a:t>
                    </a:r>
                  </a:p>
                </c:rich>
              </c:tx>
              <c:dLblPos val="t"/>
              <c:showLegendKey val="0"/>
              <c:showVal val="1"/>
              <c:showCatName val="0"/>
              <c:showSerName val="0"/>
              <c:showPercent val="0"/>
              <c:showBubbleSize val="0"/>
            </c:dLbl>
            <c:dLbl>
              <c:idx val="1"/>
              <c:tx>
                <c:rich>
                  <a:bodyPr/>
                  <a:lstStyle/>
                  <a:p>
                    <a:r>
                      <a:t>4.7</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384GR</c:v>
                </c:pt>
                <c:pt idx="1">
                  <c:v>512GR</c:v>
                </c:pt>
              </c:strCache>
            </c:strRef>
          </c:cat>
          <c:val>
            <c:numRef>
              <c:f>Sheet1!$C$2:$C$3</c:f>
              <c:numCache>
                <c:formatCode>General</c:formatCode>
                <c:ptCount val="2"/>
                <c:pt idx="0">
                  <c:v>4.0268</c:v>
                </c:pt>
                <c:pt idx="1">
                  <c:v>4.6989</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384GR</c:v>
                </c:pt>
                <c:pt idx="1">
                  <c:v>512GR</c:v>
                </c:pt>
              </c:strCache>
            </c:strRef>
          </c:cat>
          <c:val>
            <c:numRef>
              <c:f>Sheet1!$D$2:$D$3</c:f>
              <c:numCache>
                <c:formatCode>General</c:formatCode>
                <c:ptCount val="2"/>
                <c:pt idx="0">
                  <c:v>3.524175</c:v>
                </c:pt>
                <c:pt idx="1">
                  <c:v>4.6989</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384GR</c:v>
                </c:pt>
                <c:pt idx="1">
                  <c:v>512GR</c:v>
                </c:pt>
              </c:strCache>
            </c:strRef>
          </c:cat>
          <c:val>
            <c:numRef>
              <c:f>Sheet1!$E$2:$E$3</c:f>
              <c:numCache>
                <c:formatCode>General</c:formatCode>
                <c:ptCount val="2"/>
                <c:pt idx="0">
                  <c:v>3.7754874999999997</c:v>
                </c:pt>
                <c:pt idx="1">
                  <c:v>4.6989</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128GR</c:v>
                </c:pt>
                <c:pt idx="1">
                  <c:v>192GR</c:v>
                </c:pt>
              </c:strCache>
            </c:strRef>
          </c:cat>
          <c:val>
            <c:numRef>
              <c:f>Sheet1!$B$2:$B$3</c:f>
              <c:numCache>
                <c:formatCode>General</c:formatCode>
                <c:ptCount val="2"/>
                <c:pt idx="0">
                  <c:v>1.242946</c:v>
                </c:pt>
                <c:pt idx="1">
                  <c:v>6.909012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2.05</a:t>
                    </a:r>
                  </a:p>
                </c:rich>
              </c:tx>
              <c:dLblPos val="t"/>
              <c:showLegendKey val="0"/>
              <c:showVal val="1"/>
              <c:showCatName val="0"/>
              <c:showSerName val="0"/>
              <c:showPercent val="0"/>
              <c:showBubbleSize val="0"/>
            </c:dLbl>
            <c:dLbl>
              <c:idx val="1"/>
              <c:tx>
                <c:rich>
                  <a:bodyPr/>
                  <a:lstStyle/>
                  <a:p>
                    <a:r>
                      <a:t>2.65</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128GR</c:v>
                </c:pt>
                <c:pt idx="1">
                  <c:v>192GR</c:v>
                </c:pt>
              </c:strCache>
            </c:strRef>
          </c:cat>
          <c:val>
            <c:numRef>
              <c:f>Sheet1!$C$2:$C$3</c:f>
              <c:numCache>
                <c:formatCode>General</c:formatCode>
                <c:ptCount val="2"/>
                <c:pt idx="0">
                  <c:v>2.05</c:v>
                </c:pt>
                <c:pt idx="1">
                  <c:v>2.6477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128GR</c:v>
                </c:pt>
                <c:pt idx="1">
                  <c:v>192GR</c:v>
                </c:pt>
              </c:strCache>
            </c:strRef>
          </c:cat>
          <c:val>
            <c:numRef>
              <c:f>Sheet1!$D$2:$D$3</c:f>
              <c:numCache>
                <c:formatCode>General</c:formatCode>
                <c:ptCount val="2"/>
                <c:pt idx="0">
                  <c:v>1.7651333333333332</c:v>
                </c:pt>
                <c:pt idx="1">
                  <c:v>2.6477</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128GR</c:v>
                </c:pt>
                <c:pt idx="1">
                  <c:v>192GR</c:v>
                </c:pt>
              </c:strCache>
            </c:strRef>
          </c:cat>
          <c:val>
            <c:numRef>
              <c:f>Sheet1!$E$2:$E$3</c:f>
              <c:numCache>
                <c:formatCode>General</c:formatCode>
                <c:ptCount val="2"/>
                <c:pt idx="0">
                  <c:v>1.9075666666666664</c:v>
                </c:pt>
                <c:pt idx="1">
                  <c:v>2.6477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2.0869</c:v>
                </c:pt>
                <c:pt idx="1">
                  <c:v>1.432067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2.49</a:t>
                    </a:r>
                  </a:p>
                </c:rich>
              </c:tx>
              <c:dLblPos val="t"/>
              <c:showLegendKey val="0"/>
              <c:showVal val="1"/>
              <c:showCatName val="0"/>
              <c:showSerName val="0"/>
              <c:showPercent val="0"/>
              <c:showBubbleSize val="0"/>
            </c:dLbl>
            <c:dLbl>
              <c:idx val="1"/>
              <c:tx>
                <c:rich>
                  <a:bodyPr/>
                  <a:lstStyle/>
                  <a:p>
                    <a:r>
                      <a:t>3.81</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2.4857</c:v>
                </c:pt>
                <c:pt idx="1">
                  <c:v>3.8093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2.4857</c:v>
                </c:pt>
                <c:pt idx="1">
                  <c:v>3.9771199999999998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2.4857</c:v>
                </c:pt>
                <c:pt idx="1">
                  <c:v>3.89321</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4.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80GR</c:v>
                </c:pt>
                <c:pt idx="1">
                  <c:v>150GR</c:v>
                </c:pt>
                <c:pt idx="2">
                  <c:v>250GR</c:v>
                </c:pt>
              </c:strCache>
            </c:strRef>
          </c:cat>
          <c:val>
            <c:numRef>
              <c:f>Sheet1!$B$2:$B$4</c:f>
              <c:numCache>
                <c:formatCode>General</c:formatCode>
                <c:ptCount val="3"/>
                <c:pt idx="0">
                  <c:v>0.065766</c:v>
                </c:pt>
                <c:pt idx="1">
                  <c:v>3.583542</c:v>
                </c:pt>
                <c:pt idx="2">
                  <c:v>2.668405</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1.37</a:t>
                    </a:r>
                  </a:p>
                </c:rich>
              </c:tx>
              <c:dLblPos val="t"/>
              <c:showLegendKey val="0"/>
              <c:showVal val="1"/>
              <c:showCatName val="0"/>
              <c:showSerName val="0"/>
              <c:showPercent val="0"/>
              <c:showBubbleSize val="0"/>
            </c:dLbl>
            <c:dLbl>
              <c:idx val="1"/>
              <c:tx>
                <c:rich>
                  <a:bodyPr/>
                  <a:lstStyle/>
                  <a:p>
                    <a:r>
                      <a:t>2.27</a:t>
                    </a:r>
                  </a:p>
                </c:rich>
              </c:tx>
              <c:dLblPos val="t"/>
              <c:showLegendKey val="0"/>
              <c:showVal val="1"/>
              <c:showCatName val="0"/>
              <c:showSerName val="0"/>
              <c:showPercent val="0"/>
              <c:showBubbleSize val="0"/>
            </c:dLbl>
            <c:dLbl>
              <c:idx val="2"/>
              <c:tx>
                <c:rich>
                  <a:bodyPr/>
                  <a:lstStyle/>
                  <a:p>
                    <a:r>
                      <a:t>3.49</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80GR</c:v>
                </c:pt>
                <c:pt idx="1">
                  <c:v>150GR</c:v>
                </c:pt>
                <c:pt idx="2">
                  <c:v>250GR</c:v>
                </c:pt>
              </c:strCache>
            </c:strRef>
          </c:cat>
          <c:val>
            <c:numRef>
              <c:f>Sheet1!$C$2:$C$4</c:f>
              <c:numCache>
                <c:formatCode>General</c:formatCode>
                <c:ptCount val="3"/>
                <c:pt idx="0">
                  <c:v>1.3671</c:v>
                </c:pt>
                <c:pt idx="1">
                  <c:v>2.2737</c:v>
                </c:pt>
                <c:pt idx="2">
                  <c:v>3.4897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80GR</c:v>
                </c:pt>
                <c:pt idx="1">
                  <c:v>150GR</c:v>
                </c:pt>
                <c:pt idx="2">
                  <c:v>250GR</c:v>
                </c:pt>
              </c:strCache>
            </c:strRef>
          </c:cat>
          <c:val>
            <c:numRef>
              <c:f>Sheet1!$D$2:$D$4</c:f>
              <c:numCache>
                <c:formatCode>General</c:formatCode>
                <c:ptCount val="3"/>
                <c:pt idx="0">
                  <c:v>1.21264</c:v>
                </c:pt>
                <c:pt idx="1">
                  <c:v>2.2737</c:v>
                </c:pt>
                <c:pt idx="2">
                  <c:v>3.7895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80GR</c:v>
                </c:pt>
                <c:pt idx="1">
                  <c:v>150GR</c:v>
                </c:pt>
                <c:pt idx="2">
                  <c:v>250GR</c:v>
                </c:pt>
              </c:strCache>
            </c:strRef>
          </c:cat>
          <c:val>
            <c:numRef>
              <c:f>Sheet1!$E$2:$E$4</c:f>
              <c:numCache>
                <c:formatCode>General</c:formatCode>
                <c:ptCount val="3"/>
                <c:pt idx="0">
                  <c:v>1.28987</c:v>
                </c:pt>
                <c:pt idx="1">
                  <c:v>2.2737</c:v>
                </c:pt>
                <c:pt idx="2">
                  <c:v>3.6395999999999997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6.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160GR</c:v>
                </c:pt>
                <c:pt idx="1">
                  <c:v>256GR</c:v>
                </c:pt>
              </c:strCache>
            </c:strRef>
          </c:cat>
          <c:val>
            <c:numRef>
              <c:f>Sheet1!$B$2:$B$3</c:f>
              <c:numCache>
                <c:formatCode>General</c:formatCode>
                <c:ptCount val="2"/>
                <c:pt idx="0">
                  <c:v>3.513045</c:v>
                </c:pt>
                <c:pt idx="1">
                  <c:v>0.522676</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2.53</a:t>
                    </a:r>
                  </a:p>
                </c:rich>
              </c:tx>
              <c:dLblPos val="t"/>
              <c:showLegendKey val="0"/>
              <c:showVal val="1"/>
              <c:showCatName val="0"/>
              <c:showSerName val="0"/>
              <c:showPercent val="0"/>
              <c:showBubbleSize val="0"/>
            </c:dLbl>
            <c:dLbl>
              <c:idx val="1"/>
              <c:tx>
                <c:rich>
                  <a:bodyPr/>
                  <a:lstStyle/>
                  <a:p>
                    <a:r>
                      <a:t>3.76</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160GR</c:v>
                </c:pt>
                <c:pt idx="1">
                  <c:v>256GR</c:v>
                </c:pt>
              </c:strCache>
            </c:strRef>
          </c:cat>
          <c:val>
            <c:numRef>
              <c:f>Sheet1!$C$2:$C$3</c:f>
              <c:numCache>
                <c:formatCode>General</c:formatCode>
                <c:ptCount val="2"/>
                <c:pt idx="0">
                  <c:v>2.5333</c:v>
                </c:pt>
                <c:pt idx="1">
                  <c:v>3.757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160GR</c:v>
                </c:pt>
                <c:pt idx="1">
                  <c:v>256GR</c:v>
                </c:pt>
              </c:strCache>
            </c:strRef>
          </c:cat>
          <c:val>
            <c:numRef>
              <c:f>Sheet1!$D$2:$D$3</c:f>
              <c:numCache>
                <c:formatCode>General</c:formatCode>
                <c:ptCount val="2"/>
                <c:pt idx="0">
                  <c:v>2.5333</c:v>
                </c:pt>
                <c:pt idx="1">
                  <c:v>4.05328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160GR</c:v>
                </c:pt>
                <c:pt idx="1">
                  <c:v>256GR</c:v>
                </c:pt>
              </c:strCache>
            </c:strRef>
          </c:cat>
          <c:val>
            <c:numRef>
              <c:f>Sheet1!$E$2:$E$3</c:f>
              <c:numCache>
                <c:formatCode>General</c:formatCode>
                <c:ptCount val="2"/>
                <c:pt idx="0">
                  <c:v>2.5333</c:v>
                </c:pt>
                <c:pt idx="1">
                  <c:v>3.9051400000000003</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6.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96GR</c:v>
                </c:pt>
                <c:pt idx="1">
                  <c:v>320GR</c:v>
                </c:pt>
              </c:strCache>
            </c:strRef>
          </c:cat>
          <c:val>
            <c:numRef>
              <c:f>Sheet1!$B$2:$B$3</c:f>
              <c:numCache>
                <c:formatCode>General</c:formatCode>
                <c:ptCount val="2"/>
                <c:pt idx="0">
                  <c:v>1.064355</c:v>
                </c:pt>
                <c:pt idx="1">
                  <c:v>0.091175</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1.79</a:t>
                    </a:r>
                  </a:p>
                </c:rich>
              </c:tx>
              <c:dLblPos val="t"/>
              <c:showLegendKey val="0"/>
              <c:showVal val="1"/>
              <c:showCatName val="0"/>
              <c:showSerName val="0"/>
              <c:showPercent val="0"/>
              <c:showBubbleSize val="0"/>
            </c:dLbl>
            <c:dLbl>
              <c:idx val="1"/>
              <c:tx>
                <c:rich>
                  <a:bodyPr/>
                  <a:lstStyle/>
                  <a:p>
                    <a:r>
                      <a:t>3.89</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96GR</c:v>
                </c:pt>
                <c:pt idx="1">
                  <c:v>320GR</c:v>
                </c:pt>
              </c:strCache>
            </c:strRef>
          </c:cat>
          <c:val>
            <c:numRef>
              <c:f>Sheet1!$C$2:$C$3</c:f>
              <c:numCache>
                <c:formatCode>General</c:formatCode>
                <c:ptCount val="2"/>
                <c:pt idx="0">
                  <c:v>1.7876</c:v>
                </c:pt>
                <c:pt idx="1">
                  <c:v>3.8945</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96GR</c:v>
                </c:pt>
                <c:pt idx="1">
                  <c:v>320GR</c:v>
                </c:pt>
              </c:strCache>
            </c:strRef>
          </c:cat>
          <c:val>
            <c:numRef>
              <c:f>Sheet1!$D$2:$D$3</c:f>
              <c:numCache>
                <c:formatCode>General</c:formatCode>
                <c:ptCount val="2"/>
                <c:pt idx="0">
                  <c:v>1.7875999999999999</c:v>
                </c:pt>
                <c:pt idx="1">
                  <c:v>5.958666666666667</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-35%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96GR</c:v>
                </c:pt>
                <c:pt idx="1">
                  <c:v>320GR</c:v>
                </c:pt>
              </c:strCache>
            </c:strRef>
          </c:cat>
          <c:val>
            <c:numRef>
              <c:f>Sheet1!$E$2:$E$3</c:f>
              <c:numCache>
                <c:formatCode>General</c:formatCode>
                <c:ptCount val="2"/>
                <c:pt idx="0">
                  <c:v>1.7875999999999999</c:v>
                </c:pt>
                <c:pt idx="1">
                  <c:v>4.926583333333333</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125GR</c:v>
                </c:pt>
                <c:pt idx="1">
                  <c:v>210GR</c:v>
                </c:pt>
              </c:strCache>
            </c:strRef>
          </c:cat>
          <c:val>
            <c:numRef>
              <c:f>Sheet1!$B$2:$B$3</c:f>
              <c:numCache>
                <c:formatCode>General</c:formatCode>
                <c:ptCount val="2"/>
                <c:pt idx="0">
                  <c:v>1.365661</c:v>
                </c:pt>
                <c:pt idx="1">
                  <c:v>0.171842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2.46</a:t>
                    </a:r>
                  </a:p>
                </c:rich>
              </c:tx>
              <c:dLblPos val="t"/>
              <c:showLegendKey val="0"/>
              <c:showVal val="1"/>
              <c:showCatName val="0"/>
              <c:showSerName val="0"/>
              <c:showPercent val="0"/>
              <c:showBubbleSize val="0"/>
            </c:dLbl>
            <c:dLbl>
              <c:idx val="1"/>
              <c:tx>
                <c:rich>
                  <a:bodyPr/>
                  <a:lstStyle/>
                  <a:p>
                    <a:r>
                      <a:t>2.97</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125GR</c:v>
                </c:pt>
                <c:pt idx="1">
                  <c:v>210GR</c:v>
                </c:pt>
              </c:strCache>
            </c:strRef>
          </c:cat>
          <c:val>
            <c:numRef>
              <c:f>Sheet1!$C$2:$C$3</c:f>
              <c:numCache>
                <c:formatCode>General</c:formatCode>
                <c:ptCount val="2"/>
                <c:pt idx="0">
                  <c:v>2.4587</c:v>
                </c:pt>
                <c:pt idx="1">
                  <c:v>2.9682</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125GR</c:v>
                </c:pt>
                <c:pt idx="1">
                  <c:v>210GR</c:v>
                </c:pt>
              </c:strCache>
            </c:strRef>
          </c:cat>
          <c:val>
            <c:numRef>
              <c:f>Sheet1!$D$2:$D$3</c:f>
              <c:numCache>
                <c:formatCode>General</c:formatCode>
                <c:ptCount val="2"/>
                <c:pt idx="0">
                  <c:v>2.4587</c:v>
                </c:pt>
                <c:pt idx="1">
                  <c:v>4.130616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125GR</c:v>
                </c:pt>
                <c:pt idx="1">
                  <c:v>210GR</c:v>
                </c:pt>
              </c:strCache>
            </c:strRef>
          </c:cat>
          <c:val>
            <c:numRef>
              <c:f>Sheet1!$E$2:$E$3</c:f>
              <c:numCache>
                <c:formatCode>General</c:formatCode>
                <c:ptCount val="2"/>
                <c:pt idx="0">
                  <c:v>2.4587</c:v>
                </c:pt>
                <c:pt idx="1">
                  <c:v>3.5494079999999997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128GR</c:v>
                </c:pt>
                <c:pt idx="1">
                  <c:v>192GR</c:v>
                </c:pt>
              </c:strCache>
            </c:strRef>
          </c:cat>
          <c:val>
            <c:numRef>
              <c:f>Sheet1!$B$2:$B$3</c:f>
              <c:numCache>
                <c:formatCode>General</c:formatCode>
                <c:ptCount val="2"/>
                <c:pt idx="0">
                  <c:v>0.353128</c:v>
                </c:pt>
                <c:pt idx="1">
                  <c:v>1.507071</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2.01</a:t>
                    </a:r>
                  </a:p>
                </c:rich>
              </c:tx>
              <c:dLblPos val="t"/>
              <c:showLegendKey val="0"/>
              <c:showVal val="1"/>
              <c:showCatName val="0"/>
              <c:showSerName val="0"/>
              <c:showPercent val="0"/>
              <c:showBubbleSize val="0"/>
            </c:dLbl>
            <c:dLbl>
              <c:idx val="1"/>
              <c:tx>
                <c:rich>
                  <a:bodyPr/>
                  <a:lstStyle/>
                  <a:p>
                    <a:r>
                      <a:t>2.78</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128GR</c:v>
                </c:pt>
                <c:pt idx="1">
                  <c:v>192GR</c:v>
                </c:pt>
              </c:strCache>
            </c:strRef>
          </c:cat>
          <c:val>
            <c:numRef>
              <c:f>Sheet1!$C$2:$C$3</c:f>
              <c:numCache>
                <c:formatCode>General</c:formatCode>
                <c:ptCount val="2"/>
                <c:pt idx="0">
                  <c:v>2.006</c:v>
                </c:pt>
                <c:pt idx="1">
                  <c:v>2.7824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128GR</c:v>
                </c:pt>
                <c:pt idx="1">
                  <c:v>192GR</c:v>
                </c:pt>
              </c:strCache>
            </c:strRef>
          </c:cat>
          <c:val>
            <c:numRef>
              <c:f>Sheet1!$D$2:$D$3</c:f>
              <c:numCache>
                <c:formatCode>General</c:formatCode>
                <c:ptCount val="2"/>
                <c:pt idx="0">
                  <c:v>1.8549333333333333</c:v>
                </c:pt>
                <c:pt idx="1">
                  <c:v>2.7824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128GR</c:v>
                </c:pt>
                <c:pt idx="1">
                  <c:v>192GR</c:v>
                </c:pt>
              </c:strCache>
            </c:strRef>
          </c:cat>
          <c:val>
            <c:numRef>
              <c:f>Sheet1!$E$2:$E$3</c:f>
              <c:numCache>
                <c:formatCode>General</c:formatCode>
                <c:ptCount val="2"/>
                <c:pt idx="0">
                  <c:v>1.9304666666666666</c:v>
                </c:pt>
                <c:pt idx="1">
                  <c:v>2.7824</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144GR</c:v>
                </c:pt>
                <c:pt idx="1">
                  <c:v>216GR</c:v>
                </c:pt>
                <c:pt idx="2">
                  <c:v>432GR</c:v>
                </c:pt>
              </c:strCache>
            </c:strRef>
          </c:cat>
          <c:val>
            <c:numRef>
              <c:f>Sheet1!$B$2:$B$4</c:f>
              <c:numCache>
                <c:formatCode>General</c:formatCode>
                <c:ptCount val="3"/>
                <c:pt idx="0">
                  <c:v>0.656315</c:v>
                </c:pt>
                <c:pt idx="1">
                  <c:v>1.133211</c:v>
                </c:pt>
                <c:pt idx="2">
                  <c:v>1.158937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2.21</a:t>
                    </a:r>
                  </a:p>
                </c:rich>
              </c:tx>
              <c:dLblPos val="t"/>
              <c:showLegendKey val="0"/>
              <c:showVal val="1"/>
              <c:showCatName val="0"/>
              <c:showSerName val="0"/>
              <c:showPercent val="0"/>
              <c:showBubbleSize val="0"/>
            </c:dLbl>
            <c:dLbl>
              <c:idx val="1"/>
              <c:tx>
                <c:rich>
                  <a:bodyPr/>
                  <a:lstStyle/>
                  <a:p>
                    <a:r>
                      <a:t>2.93</a:t>
                    </a:r>
                  </a:p>
                </c:rich>
              </c:tx>
              <c:dLblPos val="t"/>
              <c:showLegendKey val="0"/>
              <c:showVal val="1"/>
              <c:showCatName val="0"/>
              <c:showSerName val="0"/>
              <c:showPercent val="0"/>
              <c:showBubbleSize val="0"/>
            </c:dLbl>
            <c:dLbl>
              <c:idx val="2"/>
              <c:tx>
                <c:rich>
                  <a:bodyPr/>
                  <a:lstStyle/>
                  <a:p>
                    <a:r>
                      <a:t>5.04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144GR</c:v>
                </c:pt>
                <c:pt idx="1">
                  <c:v>216GR</c:v>
                </c:pt>
                <c:pt idx="2">
                  <c:v>432GR</c:v>
                </c:pt>
              </c:strCache>
            </c:strRef>
          </c:cat>
          <c:val>
            <c:numRef>
              <c:f>Sheet1!$C$2:$C$4</c:f>
              <c:numCache>
                <c:formatCode>General</c:formatCode>
                <c:ptCount val="3"/>
                <c:pt idx="0">
                  <c:v>2.2093</c:v>
                </c:pt>
                <c:pt idx="1">
                  <c:v>2.9295</c:v>
                </c:pt>
                <c:pt idx="2">
                  <c:v>5.0358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144GR</c:v>
                </c:pt>
                <c:pt idx="1">
                  <c:v>216GR</c:v>
                </c:pt>
                <c:pt idx="2">
                  <c:v>432GR</c:v>
                </c:pt>
              </c:strCache>
            </c:strRef>
          </c:cat>
          <c:val>
            <c:numRef>
              <c:f>Sheet1!$D$2:$D$4</c:f>
              <c:numCache>
                <c:formatCode>General</c:formatCode>
                <c:ptCount val="3"/>
                <c:pt idx="0">
                  <c:v>1.953</c:v>
                </c:pt>
                <c:pt idx="1">
                  <c:v>2.9295</c:v>
                </c:pt>
                <c:pt idx="2">
                  <c:v>5.859</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144GR</c:v>
                </c:pt>
                <c:pt idx="1">
                  <c:v>216GR</c:v>
                </c:pt>
                <c:pt idx="2">
                  <c:v>432GR</c:v>
                </c:pt>
              </c:strCache>
            </c:strRef>
          </c:cat>
          <c:val>
            <c:numRef>
              <c:f>Sheet1!$E$2:$E$4</c:f>
              <c:numCache>
                <c:formatCode>General</c:formatCode>
                <c:ptCount val="3"/>
                <c:pt idx="0">
                  <c:v>2.08115</c:v>
                </c:pt>
                <c:pt idx="1">
                  <c:v>2.9295</c:v>
                </c:pt>
                <c:pt idx="2">
                  <c:v>5.4474</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0.644413</c:v>
                </c:pt>
                <c:pt idx="1">
                  <c:v>0.792048</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2.42</a:t>
                    </a:r>
                  </a:p>
                </c:rich>
              </c:tx>
              <c:dLblPos val="t"/>
              <c:showLegendKey val="0"/>
              <c:showVal val="1"/>
              <c:showCatName val="0"/>
              <c:showSerName val="0"/>
              <c:showPercent val="0"/>
              <c:showBubbleSize val="0"/>
            </c:dLbl>
            <c:dLbl>
              <c:idx val="1"/>
              <c:tx>
                <c:rich>
                  <a:bodyPr/>
                  <a:lstStyle/>
                  <a:p>
                    <a:r>
                      <a:t>3.74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2.4174</c:v>
                </c:pt>
                <c:pt idx="1">
                  <c:v>3.7442</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2.4174</c:v>
                </c:pt>
                <c:pt idx="1">
                  <c:v>3.86784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2.4174</c:v>
                </c:pt>
                <c:pt idx="1">
                  <c:v>3.80602</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144GR</c:v>
                </c:pt>
                <c:pt idx="1">
                  <c:v>216GR</c:v>
                </c:pt>
                <c:pt idx="2">
                  <c:v>432GR</c:v>
                </c:pt>
              </c:strCache>
            </c:strRef>
          </c:cat>
          <c:val>
            <c:numRef>
              <c:f>Sheet1!$B$2:$B$4</c:f>
              <c:numCache>
                <c:formatCode>General</c:formatCode>
                <c:ptCount val="3"/>
                <c:pt idx="0">
                  <c:v>4.480874</c:v>
                </c:pt>
                <c:pt idx="1">
                  <c:v>7.830519</c:v>
                </c:pt>
                <c:pt idx="2">
                  <c:v>6.996369</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2.25</a:t>
                    </a:r>
                  </a:p>
                </c:rich>
              </c:tx>
              <c:dLblPos val="t"/>
              <c:showLegendKey val="0"/>
              <c:showVal val="1"/>
              <c:showCatName val="0"/>
              <c:showSerName val="0"/>
              <c:showPercent val="0"/>
              <c:showBubbleSize val="0"/>
            </c:dLbl>
            <c:dLbl>
              <c:idx val="1"/>
              <c:tx>
                <c:rich>
                  <a:bodyPr/>
                  <a:lstStyle/>
                  <a:p>
                    <a:r>
                      <a:t>2.92</a:t>
                    </a:r>
                  </a:p>
                </c:rich>
              </c:tx>
              <c:dLblPos val="t"/>
              <c:showLegendKey val="0"/>
              <c:showVal val="1"/>
              <c:showCatName val="0"/>
              <c:showSerName val="0"/>
              <c:showPercent val="0"/>
              <c:showBubbleSize val="0"/>
            </c:dLbl>
            <c:dLbl>
              <c:idx val="2"/>
              <c:tx>
                <c:rich>
                  <a:bodyPr/>
                  <a:lstStyle/>
                  <a:p>
                    <a:r>
                      <a:t>4.98</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144GR</c:v>
                </c:pt>
                <c:pt idx="1">
                  <c:v>216GR</c:v>
                </c:pt>
                <c:pt idx="2">
                  <c:v>432GR</c:v>
                </c:pt>
              </c:strCache>
            </c:strRef>
          </c:cat>
          <c:val>
            <c:numRef>
              <c:f>Sheet1!$C$2:$C$4</c:f>
              <c:numCache>
                <c:formatCode>General</c:formatCode>
                <c:ptCount val="3"/>
                <c:pt idx="0">
                  <c:v>2.2526</c:v>
                </c:pt>
                <c:pt idx="1">
                  <c:v>2.9186</c:v>
                </c:pt>
                <c:pt idx="2">
                  <c:v>4.98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144GR</c:v>
                </c:pt>
                <c:pt idx="1">
                  <c:v>216GR</c:v>
                </c:pt>
                <c:pt idx="2">
                  <c:v>432GR</c:v>
                </c:pt>
              </c:strCache>
            </c:strRef>
          </c:cat>
          <c:val>
            <c:numRef>
              <c:f>Sheet1!$D$2:$D$4</c:f>
              <c:numCache>
                <c:formatCode>General</c:formatCode>
                <c:ptCount val="3"/>
                <c:pt idx="0">
                  <c:v>1.9457333333333335</c:v>
                </c:pt>
                <c:pt idx="1">
                  <c:v>2.9186</c:v>
                </c:pt>
                <c:pt idx="2">
                  <c:v>5.8372</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144GR</c:v>
                </c:pt>
                <c:pt idx="1">
                  <c:v>216GR</c:v>
                </c:pt>
                <c:pt idx="2">
                  <c:v>432GR</c:v>
                </c:pt>
              </c:strCache>
            </c:strRef>
          </c:cat>
          <c:val>
            <c:numRef>
              <c:f>Sheet1!$E$2:$E$4</c:f>
              <c:numCache>
                <c:formatCode>General</c:formatCode>
                <c:ptCount val="3"/>
                <c:pt idx="0">
                  <c:v>2.099166666666667</c:v>
                </c:pt>
                <c:pt idx="1">
                  <c:v>2.9186</c:v>
                </c:pt>
                <c:pt idx="2">
                  <c:v>5.4086</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4.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125GR</c:v>
                </c:pt>
                <c:pt idx="1">
                  <c:v>210GR</c:v>
                </c:pt>
              </c:strCache>
            </c:strRef>
          </c:cat>
          <c:val>
            <c:numRef>
              <c:f>Sheet1!$B$2:$B$3</c:f>
              <c:numCache>
                <c:formatCode>General</c:formatCode>
                <c:ptCount val="2"/>
                <c:pt idx="0">
                  <c:v>0.836433</c:v>
                </c:pt>
                <c:pt idx="1">
                  <c:v>0.403113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2.35</a:t>
                    </a:r>
                  </a:p>
                </c:rich>
              </c:tx>
              <c:dLblPos val="t"/>
              <c:showLegendKey val="0"/>
              <c:showVal val="1"/>
              <c:showCatName val="0"/>
              <c:showSerName val="0"/>
              <c:showPercent val="0"/>
              <c:showBubbleSize val="0"/>
            </c:dLbl>
            <c:dLbl>
              <c:idx val="1"/>
              <c:tx>
                <c:rich>
                  <a:bodyPr/>
                  <a:lstStyle/>
                  <a:p>
                    <a:r>
                      <a:t>3.33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125GR</c:v>
                </c:pt>
                <c:pt idx="1">
                  <c:v>210GR</c:v>
                </c:pt>
              </c:strCache>
            </c:strRef>
          </c:cat>
          <c:val>
            <c:numRef>
              <c:f>Sheet1!$C$2:$C$3</c:f>
              <c:numCache>
                <c:formatCode>General</c:formatCode>
                <c:ptCount val="2"/>
                <c:pt idx="0">
                  <c:v>2.3489</c:v>
                </c:pt>
                <c:pt idx="1">
                  <c:v>3.3306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125GR</c:v>
                </c:pt>
                <c:pt idx="1">
                  <c:v>210GR</c:v>
                </c:pt>
              </c:strCache>
            </c:strRef>
          </c:cat>
          <c:val>
            <c:numRef>
              <c:f>Sheet1!$D$2:$D$3</c:f>
              <c:numCache>
                <c:formatCode>General</c:formatCode>
                <c:ptCount val="2"/>
                <c:pt idx="0">
                  <c:v>2.3489</c:v>
                </c:pt>
                <c:pt idx="1">
                  <c:v>3.946152</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125GR</c:v>
                </c:pt>
                <c:pt idx="1">
                  <c:v>210GR</c:v>
                </c:pt>
              </c:strCache>
            </c:strRef>
          </c:cat>
          <c:val>
            <c:numRef>
              <c:f>Sheet1!$E$2:$E$3</c:f>
              <c:numCache>
                <c:formatCode>General</c:formatCode>
                <c:ptCount val="2"/>
                <c:pt idx="0">
                  <c:v>2.3489</c:v>
                </c:pt>
                <c:pt idx="1">
                  <c:v>3.638376</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4.245183</c:v>
                </c:pt>
                <c:pt idx="1">
                  <c:v>3.62692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2.42</a:t>
                    </a:r>
                  </a:p>
                </c:rich>
              </c:tx>
              <c:dLblPos val="t"/>
              <c:showLegendKey val="0"/>
              <c:showVal val="1"/>
              <c:showCatName val="0"/>
              <c:showSerName val="0"/>
              <c:showPercent val="0"/>
              <c:showBubbleSize val="0"/>
            </c:dLbl>
            <c:dLbl>
              <c:idx val="1"/>
              <c:tx>
                <c:rich>
                  <a:bodyPr/>
                  <a:lstStyle/>
                  <a:p>
                    <a:r>
                      <a:t>3.62</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2.4176</c:v>
                </c:pt>
                <c:pt idx="1">
                  <c:v>3.6188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2.4176</c:v>
                </c:pt>
                <c:pt idx="1">
                  <c:v>3.8681600000000005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2.4176</c:v>
                </c:pt>
                <c:pt idx="1">
                  <c:v>3.74348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8.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150GR</c:v>
                </c:pt>
                <c:pt idx="1">
                  <c:v>250GR</c:v>
                </c:pt>
              </c:strCache>
            </c:strRef>
          </c:cat>
          <c:val>
            <c:numRef>
              <c:f>Sheet1!$B$2:$B$3</c:f>
              <c:numCache>
                <c:formatCode>General</c:formatCode>
                <c:ptCount val="2"/>
                <c:pt idx="0">
                  <c:v>0.588575</c:v>
                </c:pt>
                <c:pt idx="1">
                  <c:v>0.714904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2.2</a:t>
                    </a:r>
                  </a:p>
                </c:rich>
              </c:tx>
              <c:dLblPos val="t"/>
              <c:showLegendKey val="0"/>
              <c:showVal val="1"/>
              <c:showCatName val="0"/>
              <c:showSerName val="0"/>
              <c:showPercent val="0"/>
              <c:showBubbleSize val="0"/>
            </c:dLbl>
            <c:dLbl>
              <c:idx val="1"/>
              <c:tx>
                <c:rich>
                  <a:bodyPr/>
                  <a:lstStyle/>
                  <a:p>
                    <a:r>
                      <a:t>3.53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150GR</c:v>
                </c:pt>
                <c:pt idx="1">
                  <c:v>250GR</c:v>
                </c:pt>
              </c:strCache>
            </c:strRef>
          </c:cat>
          <c:val>
            <c:numRef>
              <c:f>Sheet1!$C$2:$C$3</c:f>
              <c:numCache>
                <c:formatCode>General</c:formatCode>
                <c:ptCount val="2"/>
                <c:pt idx="0">
                  <c:v>2.205</c:v>
                </c:pt>
                <c:pt idx="1">
                  <c:v>3.5303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150GR</c:v>
                </c:pt>
                <c:pt idx="1">
                  <c:v>250GR</c:v>
                </c:pt>
              </c:strCache>
            </c:strRef>
          </c:cat>
          <c:val>
            <c:numRef>
              <c:f>Sheet1!$D$2:$D$3</c:f>
              <c:numCache>
                <c:formatCode>General</c:formatCode>
                <c:ptCount val="2"/>
                <c:pt idx="0">
                  <c:v>2.205</c:v>
                </c:pt>
                <c:pt idx="1">
                  <c:v>3.6750000000000003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150GR</c:v>
                </c:pt>
                <c:pt idx="1">
                  <c:v>250GR</c:v>
                </c:pt>
              </c:strCache>
            </c:strRef>
          </c:cat>
          <c:val>
            <c:numRef>
              <c:f>Sheet1!$E$2:$E$3</c:f>
              <c:numCache>
                <c:formatCode>General</c:formatCode>
                <c:ptCount val="2"/>
                <c:pt idx="0">
                  <c:v>2.205</c:v>
                </c:pt>
                <c:pt idx="1">
                  <c:v>3.60265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160GR</c:v>
                </c:pt>
                <c:pt idx="1">
                  <c:v>256GR</c:v>
                </c:pt>
              </c:strCache>
            </c:strRef>
          </c:cat>
          <c:val>
            <c:numRef>
              <c:f>Sheet1!$B$2:$B$3</c:f>
              <c:numCache>
                <c:formatCode>General</c:formatCode>
                <c:ptCount val="2"/>
                <c:pt idx="0">
                  <c:v>0.688562</c:v>
                </c:pt>
                <c:pt idx="1">
                  <c:v>0.162254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2.51</a:t>
                    </a:r>
                  </a:p>
                </c:rich>
              </c:tx>
              <c:dLblPos val="t"/>
              <c:showLegendKey val="0"/>
              <c:showVal val="1"/>
              <c:showCatName val="0"/>
              <c:showSerName val="0"/>
              <c:showPercent val="0"/>
              <c:showBubbleSize val="0"/>
            </c:dLbl>
            <c:dLbl>
              <c:idx val="1"/>
              <c:tx>
                <c:rich>
                  <a:bodyPr/>
                  <a:lstStyle/>
                  <a:p>
                    <a:r>
                      <a:t>3.93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160GR</c:v>
                </c:pt>
                <c:pt idx="1">
                  <c:v>256GR</c:v>
                </c:pt>
              </c:strCache>
            </c:strRef>
          </c:cat>
          <c:val>
            <c:numRef>
              <c:f>Sheet1!$C$2:$C$3</c:f>
              <c:numCache>
                <c:formatCode>General</c:formatCode>
                <c:ptCount val="2"/>
                <c:pt idx="0">
                  <c:v>2.5094</c:v>
                </c:pt>
                <c:pt idx="1">
                  <c:v>3.9276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160GR</c:v>
                </c:pt>
                <c:pt idx="1">
                  <c:v>256GR</c:v>
                </c:pt>
              </c:strCache>
            </c:strRef>
          </c:cat>
          <c:val>
            <c:numRef>
              <c:f>Sheet1!$D$2:$D$3</c:f>
              <c:numCache>
                <c:formatCode>General</c:formatCode>
                <c:ptCount val="2"/>
                <c:pt idx="0">
                  <c:v>2.5094</c:v>
                </c:pt>
                <c:pt idx="1">
                  <c:v>4.01504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160GR</c:v>
                </c:pt>
                <c:pt idx="1">
                  <c:v>256GR</c:v>
                </c:pt>
              </c:strCache>
            </c:strRef>
          </c:cat>
          <c:val>
            <c:numRef>
              <c:f>Sheet1!$E$2:$E$3</c:f>
              <c:numCache>
                <c:formatCode>General</c:formatCode>
                <c:ptCount val="2"/>
                <c:pt idx="0">
                  <c:v>2.5094</c:v>
                </c:pt>
                <c:pt idx="1">
                  <c:v>3.97132</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0.531193</c:v>
                </c:pt>
                <c:pt idx="1">
                  <c:v>0.114817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2.44</a:t>
                    </a:r>
                  </a:p>
                </c:rich>
              </c:tx>
              <c:dLblPos val="t"/>
              <c:showLegendKey val="0"/>
              <c:showVal val="1"/>
              <c:showCatName val="0"/>
              <c:showSerName val="0"/>
              <c:showPercent val="0"/>
              <c:showBubbleSize val="0"/>
            </c:dLbl>
            <c:dLbl>
              <c:idx val="1"/>
              <c:tx>
                <c:rich>
                  <a:bodyPr/>
                  <a:lstStyle/>
                  <a:p>
                    <a:r>
                      <a:t>3.65</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2.444</c:v>
                </c:pt>
                <c:pt idx="1">
                  <c:v>3.6536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2.444</c:v>
                </c:pt>
                <c:pt idx="1">
                  <c:v>3.9104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2.444</c:v>
                </c:pt>
                <c:pt idx="1">
                  <c:v>3.782</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384GR</c:v>
                </c:pt>
                <c:pt idx="1">
                  <c:v>512GR</c:v>
                </c:pt>
              </c:strCache>
            </c:strRef>
          </c:cat>
          <c:val>
            <c:numRef>
              <c:f>Sheet1!$B$2:$B$3</c:f>
              <c:numCache>
                <c:formatCode>General</c:formatCode>
                <c:ptCount val="2"/>
                <c:pt idx="0">
                  <c:v>1.466417</c:v>
                </c:pt>
                <c:pt idx="1">
                  <c:v>1.66983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4.21</a:t>
                    </a:r>
                  </a:p>
                </c:rich>
              </c:tx>
              <c:dLblPos val="t"/>
              <c:showLegendKey val="0"/>
              <c:showVal val="1"/>
              <c:showCatName val="0"/>
              <c:showSerName val="0"/>
              <c:showPercent val="0"/>
              <c:showBubbleSize val="0"/>
            </c:dLbl>
            <c:dLbl>
              <c:idx val="1"/>
              <c:tx>
                <c:rich>
                  <a:bodyPr/>
                  <a:lstStyle/>
                  <a:p>
                    <a:r>
                      <a:t>4.91</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384GR</c:v>
                </c:pt>
                <c:pt idx="1">
                  <c:v>512GR</c:v>
                </c:pt>
              </c:strCache>
            </c:strRef>
          </c:cat>
          <c:val>
            <c:numRef>
              <c:f>Sheet1!$C$2:$C$3</c:f>
              <c:numCache>
                <c:formatCode>General</c:formatCode>
                <c:ptCount val="2"/>
                <c:pt idx="0">
                  <c:v>4.2081</c:v>
                </c:pt>
                <c:pt idx="1">
                  <c:v>4.9137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384GR</c:v>
                </c:pt>
                <c:pt idx="1">
                  <c:v>512GR</c:v>
                </c:pt>
              </c:strCache>
            </c:strRef>
          </c:cat>
          <c:val>
            <c:numRef>
              <c:f>Sheet1!$D$2:$D$3</c:f>
              <c:numCache>
                <c:formatCode>General</c:formatCode>
                <c:ptCount val="2"/>
                <c:pt idx="0">
                  <c:v>4.2081</c:v>
                </c:pt>
                <c:pt idx="1">
                  <c:v>5.6108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384GR</c:v>
                </c:pt>
                <c:pt idx="1">
                  <c:v>512GR</c:v>
                </c:pt>
              </c:strCache>
            </c:strRef>
          </c:cat>
          <c:val>
            <c:numRef>
              <c:f>Sheet1!$E$2:$E$3</c:f>
              <c:numCache>
                <c:formatCode>General</c:formatCode>
                <c:ptCount val="2"/>
                <c:pt idx="0">
                  <c:v>4.2081</c:v>
                </c:pt>
                <c:pt idx="1">
                  <c:v>5.26225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0.366465</c:v>
                </c:pt>
                <c:pt idx="1">
                  <c:v>0.338864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2.55</a:t>
                    </a:r>
                  </a:p>
                </c:rich>
              </c:tx>
              <c:dLblPos val="t"/>
              <c:showLegendKey val="0"/>
              <c:showVal val="1"/>
              <c:showCatName val="0"/>
              <c:showSerName val="0"/>
              <c:showPercent val="0"/>
              <c:showBubbleSize val="0"/>
            </c:dLbl>
            <c:dLbl>
              <c:idx val="1"/>
              <c:tx>
                <c:rich>
                  <a:bodyPr/>
                  <a:lstStyle/>
                  <a:p>
                    <a:r>
                      <a:t>4.2</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2.55</c:v>
                </c:pt>
                <c:pt idx="1">
                  <c:v>4.2005</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2.55</c:v>
                </c:pt>
                <c:pt idx="1">
                  <c:v>4.08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2.55</c:v>
                </c:pt>
                <c:pt idx="1">
                  <c:v>4.14025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80GR</c:v>
                </c:pt>
                <c:pt idx="1">
                  <c:v>150GR</c:v>
                </c:pt>
                <c:pt idx="2">
                  <c:v>250GR</c:v>
                </c:pt>
              </c:strCache>
            </c:strRef>
          </c:cat>
          <c:val>
            <c:numRef>
              <c:f>Sheet1!$B$2:$B$4</c:f>
              <c:numCache>
                <c:formatCode>General</c:formatCode>
                <c:ptCount val="3"/>
                <c:pt idx="0">
                  <c:v>0.027098</c:v>
                </c:pt>
                <c:pt idx="1">
                  <c:v>0.848037</c:v>
                </c:pt>
                <c:pt idx="2">
                  <c:v>0.487554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1.34</a:t>
                    </a:r>
                  </a:p>
                </c:rich>
              </c:tx>
              <c:dLblPos val="t"/>
              <c:showLegendKey val="0"/>
              <c:showVal val="1"/>
              <c:showCatName val="0"/>
              <c:showSerName val="0"/>
              <c:showPercent val="0"/>
              <c:showBubbleSize val="0"/>
            </c:dLbl>
            <c:dLbl>
              <c:idx val="1"/>
              <c:tx>
                <c:rich>
                  <a:bodyPr/>
                  <a:lstStyle/>
                  <a:p>
                    <a:r>
                      <a:t>2.43</a:t>
                    </a:r>
                  </a:p>
                </c:rich>
              </c:tx>
              <c:dLblPos val="t"/>
              <c:showLegendKey val="0"/>
              <c:showVal val="1"/>
              <c:showCatName val="0"/>
              <c:showSerName val="0"/>
              <c:showPercent val="0"/>
              <c:showBubbleSize val="0"/>
            </c:dLbl>
            <c:dLbl>
              <c:idx val="2"/>
              <c:tx>
                <c:rich>
                  <a:bodyPr/>
                  <a:lstStyle/>
                  <a:p>
                    <a:r>
                      <a:t>3.48</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80GR</c:v>
                </c:pt>
                <c:pt idx="1">
                  <c:v>150GR</c:v>
                </c:pt>
                <c:pt idx="2">
                  <c:v>250GR</c:v>
                </c:pt>
              </c:strCache>
            </c:strRef>
          </c:cat>
          <c:val>
            <c:numRef>
              <c:f>Sheet1!$C$2:$C$4</c:f>
              <c:numCache>
                <c:formatCode>General</c:formatCode>
                <c:ptCount val="3"/>
                <c:pt idx="0">
                  <c:v>1.345</c:v>
                </c:pt>
                <c:pt idx="1">
                  <c:v>2.4312</c:v>
                </c:pt>
                <c:pt idx="2">
                  <c:v>3.48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80GR</c:v>
                </c:pt>
                <c:pt idx="1">
                  <c:v>150GR</c:v>
                </c:pt>
                <c:pt idx="2">
                  <c:v>250GR</c:v>
                </c:pt>
              </c:strCache>
            </c:strRef>
          </c:cat>
          <c:val>
            <c:numRef>
              <c:f>Sheet1!$D$2:$D$4</c:f>
              <c:numCache>
                <c:formatCode>General</c:formatCode>
                <c:ptCount val="3"/>
                <c:pt idx="0">
                  <c:v>1.29664</c:v>
                </c:pt>
                <c:pt idx="1">
                  <c:v>2.4312</c:v>
                </c:pt>
                <c:pt idx="2">
                  <c:v>4.052</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80GR</c:v>
                </c:pt>
                <c:pt idx="1">
                  <c:v>150GR</c:v>
                </c:pt>
                <c:pt idx="2">
                  <c:v>250GR</c:v>
                </c:pt>
              </c:strCache>
            </c:strRef>
          </c:cat>
          <c:val>
            <c:numRef>
              <c:f>Sheet1!$E$2:$E$4</c:f>
              <c:numCache>
                <c:formatCode>General</c:formatCode>
                <c:ptCount val="3"/>
                <c:pt idx="0">
                  <c:v>1.3208199999999999</c:v>
                </c:pt>
                <c:pt idx="1">
                  <c:v>2.4312</c:v>
                </c:pt>
                <c:pt idx="2">
                  <c:v>3.766</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160GR</c:v>
                </c:pt>
                <c:pt idx="1">
                  <c:v>256GR</c:v>
                </c:pt>
              </c:strCache>
            </c:strRef>
          </c:cat>
          <c:val>
            <c:numRef>
              <c:f>Sheet1!$B$2:$B$3</c:f>
              <c:numCache>
                <c:formatCode>General</c:formatCode>
                <c:ptCount val="2"/>
                <c:pt idx="0">
                  <c:v>0.789476</c:v>
                </c:pt>
                <c:pt idx="1">
                  <c:v>0.033514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2.65</a:t>
                    </a:r>
                  </a:p>
                </c:rich>
              </c:tx>
              <c:dLblPos val="t"/>
              <c:showLegendKey val="0"/>
              <c:showVal val="1"/>
              <c:showCatName val="0"/>
              <c:showSerName val="0"/>
              <c:showPercent val="0"/>
              <c:showBubbleSize val="0"/>
            </c:dLbl>
            <c:dLbl>
              <c:idx val="1"/>
              <c:tx>
                <c:rich>
                  <a:bodyPr/>
                  <a:lstStyle/>
                  <a:p>
                    <a:r>
                      <a:t>3.65</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160GR</c:v>
                </c:pt>
                <c:pt idx="1">
                  <c:v>256GR</c:v>
                </c:pt>
              </c:strCache>
            </c:strRef>
          </c:cat>
          <c:val>
            <c:numRef>
              <c:f>Sheet1!$C$2:$C$3</c:f>
              <c:numCache>
                <c:formatCode>General</c:formatCode>
                <c:ptCount val="2"/>
                <c:pt idx="0">
                  <c:v>2.646</c:v>
                </c:pt>
                <c:pt idx="1">
                  <c:v>3.6548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160GR</c:v>
                </c:pt>
                <c:pt idx="1">
                  <c:v>256GR</c:v>
                </c:pt>
              </c:strCache>
            </c:strRef>
          </c:cat>
          <c:val>
            <c:numRef>
              <c:f>Sheet1!$D$2:$D$3</c:f>
              <c:numCache>
                <c:formatCode>General</c:formatCode>
                <c:ptCount val="2"/>
                <c:pt idx="0">
                  <c:v>2.646</c:v>
                </c:pt>
                <c:pt idx="1">
                  <c:v>4.2336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160GR</c:v>
                </c:pt>
                <c:pt idx="1">
                  <c:v>256GR</c:v>
                </c:pt>
              </c:strCache>
            </c:strRef>
          </c:cat>
          <c:val>
            <c:numRef>
              <c:f>Sheet1!$E$2:$E$3</c:f>
              <c:numCache>
                <c:formatCode>General</c:formatCode>
                <c:ptCount val="2"/>
                <c:pt idx="0">
                  <c:v>2.646</c:v>
                </c:pt>
                <c:pt idx="1">
                  <c:v>3.9442</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96GR</c:v>
                </c:pt>
                <c:pt idx="1">
                  <c:v>320GR</c:v>
                </c:pt>
              </c:strCache>
            </c:strRef>
          </c:cat>
          <c:val>
            <c:numRef>
              <c:f>Sheet1!$B$2:$B$3</c:f>
              <c:numCache>
                <c:formatCode>General</c:formatCode>
                <c:ptCount val="2"/>
                <c:pt idx="0">
                  <c:v>0.248199</c:v>
                </c:pt>
                <c:pt idx="1">
                  <c:v>0.028423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1.74</a:t>
                    </a:r>
                  </a:p>
                </c:rich>
              </c:tx>
              <c:dLblPos val="t"/>
              <c:showLegendKey val="0"/>
              <c:showVal val="1"/>
              <c:showCatName val="0"/>
              <c:showSerName val="0"/>
              <c:showPercent val="0"/>
              <c:showBubbleSize val="0"/>
            </c:dLbl>
            <c:dLbl>
              <c:idx val="1"/>
              <c:tx>
                <c:rich>
                  <a:bodyPr/>
                  <a:lstStyle/>
                  <a:p>
                    <a:r>
                      <a:t>3.94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96GR</c:v>
                </c:pt>
                <c:pt idx="1">
                  <c:v>320GR</c:v>
                </c:pt>
              </c:strCache>
            </c:strRef>
          </c:cat>
          <c:val>
            <c:numRef>
              <c:f>Sheet1!$C$2:$C$3</c:f>
              <c:numCache>
                <c:formatCode>General</c:formatCode>
                <c:ptCount val="2"/>
                <c:pt idx="0">
                  <c:v>1.7363</c:v>
                </c:pt>
                <c:pt idx="1">
                  <c:v>3.9392</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96GR</c:v>
                </c:pt>
                <c:pt idx="1">
                  <c:v>320GR</c:v>
                </c:pt>
              </c:strCache>
            </c:strRef>
          </c:cat>
          <c:val>
            <c:numRef>
              <c:f>Sheet1!$D$2:$D$3</c:f>
              <c:numCache>
                <c:formatCode>General</c:formatCode>
                <c:ptCount val="2"/>
                <c:pt idx="0">
                  <c:v>1.7363</c:v>
                </c:pt>
                <c:pt idx="1">
                  <c:v>5.7876666666666665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-32%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96GR</c:v>
                </c:pt>
                <c:pt idx="1">
                  <c:v>320GR</c:v>
                </c:pt>
              </c:strCache>
            </c:strRef>
          </c:cat>
          <c:val>
            <c:numRef>
              <c:f>Sheet1!$E$2:$E$3</c:f>
              <c:numCache>
                <c:formatCode>General</c:formatCode>
                <c:ptCount val="2"/>
                <c:pt idx="0">
                  <c:v>1.7363</c:v>
                </c:pt>
                <c:pt idx="1">
                  <c:v>4.863433333333333</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125GR</c:v>
                </c:pt>
                <c:pt idx="1">
                  <c:v>210GR</c:v>
                </c:pt>
              </c:strCache>
            </c:strRef>
          </c:cat>
          <c:val>
            <c:numRef>
              <c:f>Sheet1!$B$2:$B$3</c:f>
              <c:numCache>
                <c:formatCode>General</c:formatCode>
                <c:ptCount val="2"/>
                <c:pt idx="0">
                  <c:v>0.177061</c:v>
                </c:pt>
                <c:pt idx="1">
                  <c:v>0.014041</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2.18</a:t>
                    </a:r>
                  </a:p>
                </c:rich>
              </c:tx>
              <c:dLblPos val="t"/>
              <c:showLegendKey val="0"/>
              <c:showVal val="1"/>
              <c:showCatName val="0"/>
              <c:showSerName val="0"/>
              <c:showPercent val="0"/>
              <c:showBubbleSize val="0"/>
            </c:dLbl>
            <c:dLbl>
              <c:idx val="1"/>
              <c:tx>
                <c:rich>
                  <a:bodyPr/>
                  <a:lstStyle/>
                  <a:p>
                    <a:r>
                      <a:t>3.06</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125GR</c:v>
                </c:pt>
                <c:pt idx="1">
                  <c:v>210GR</c:v>
                </c:pt>
              </c:strCache>
            </c:strRef>
          </c:cat>
          <c:val>
            <c:numRef>
              <c:f>Sheet1!$C$2:$C$3</c:f>
              <c:numCache>
                <c:formatCode>General</c:formatCode>
                <c:ptCount val="2"/>
                <c:pt idx="0">
                  <c:v>2.1842</c:v>
                </c:pt>
                <c:pt idx="1">
                  <c:v>3.0627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125GR</c:v>
                </c:pt>
                <c:pt idx="1">
                  <c:v>210GR</c:v>
                </c:pt>
              </c:strCache>
            </c:strRef>
          </c:cat>
          <c:val>
            <c:numRef>
              <c:f>Sheet1!$D$2:$D$3</c:f>
              <c:numCache>
                <c:formatCode>General</c:formatCode>
                <c:ptCount val="2"/>
                <c:pt idx="0">
                  <c:v>2.1842</c:v>
                </c:pt>
                <c:pt idx="1">
                  <c:v>3.6694560000000003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125GR</c:v>
                </c:pt>
                <c:pt idx="1">
                  <c:v>210GR</c:v>
                </c:pt>
              </c:strCache>
            </c:strRef>
          </c:cat>
          <c:val>
            <c:numRef>
              <c:f>Sheet1!$E$2:$E$3</c:f>
              <c:numCache>
                <c:formatCode>General</c:formatCode>
                <c:ptCount val="2"/>
                <c:pt idx="0">
                  <c:v>2.1842</c:v>
                </c:pt>
                <c:pt idx="1">
                  <c:v>3.366078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10/09/2025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9/10/2025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9/10/2025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9/10/2025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9/10/2025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9/10/2025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6.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Nature La Vache Qui Rit A Tartiner Boite Ronde Nature Fromage Processe Portion Non Concerne Non Bio Gros Format Boite Barquette Fromage Fondu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52%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55%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598804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Creme Kiri A Tartiner Frais Carre Nature Fromage Processe Portion Non Concerne Non Bio Autres Emballages Fromage Blanc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69%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4126280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Delicieusement Fouette Kiri Nature Fromage Frais Tartinable Piece Non Concerne Non Bio Autres Emballages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3041532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Gouter Kiri Nomade Dips Nature Fromage Processe Snack Processe Portion Non Concerne Non Bio Boite Barquette Fromage Blanc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+34%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53%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2556953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Nature La Vache Qui Rit A Tartiner Boite Ronde Nature Fromage Processe Portion Non Concerne Non Bio Gros Format Boite Barquette Fromage Fondu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2195262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Nature La Vache Qui Rit A Tartiner Boite Ronde Nature Fromage Processe Portion Non Concerne Non Bio Petit Format Boite Barquette Fromage Fondu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+28%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1103878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Pik Et Croq' La Vache Qui Rit Nomade Dips Nature Fromage Processe Snack Processe Portion Non Concerne Non Bio Boite Barquette Fromage Fondu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+49%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2299353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Piece Non Concerne Non Bio Boite Barquette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-23%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2197141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Portion Non Concerne Non Bio Autres Emballages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-13%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1298520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Portion Non Concerne Non Bio Boite Barquette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-34%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1490923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Onctueux Boursin Aro Ail Et Fines Herbes Fromage Frais Tartinable Piece Non Concerne Non Bio Autres Emballages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427825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Nature La Vache Qui Rit A Tartiner Boite Ronde Nature Fromage Processe Portion Non Concerne Non Bio Petit Format Boite Barquette Fromage Fondu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+45%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1998142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Creme Kiri A Tartiner Frais Carre Nature Fromage Processe Portion Non Concerne Non Bio Autres Emballages Fromage Blanc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361028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Gouter Kiri Nomade Dips Nature Fromage Processe Snack Processe Portion Non Concerne Non Bio Boite Barquette Fromage Blanc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838168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Creme Kiri A Tartiner Frais Carre Nature Fromage Processe Portion Non Concerne Non Bio Autres Emballages Fromage Blanc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3814355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Delicieusement Fouette Kiri Nature Fromage Frais Tartinable Piece Non Concerne Non Bio Autres Emballages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-29%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3349283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Gouter Kiri Nomade Dips Nature Fromage Processe Snack Processe Portion Non Concerne Non Bio Boite Barquette Fromage Blanc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2319160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Piece Non Concerne Non Bio Boite Barquette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3716996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Portion Non Concerne Non Bio Autres Emballages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3461131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Pik Et Croq' La Vache Qui Rit Nomade Dips Nature Fromage Processe Snack Processe Portion Non Concerne Non Bio Boite Barquette Fromage Fondu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+40%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37%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3534249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Nature La Vache Qui Rit A Tartiner Boite Ronde Nature Fromage Processe Portion Non Concerne Non Bio Gros Format Boite Barquette Fromage Fondu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+58%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2918842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Pik Et Croq' La Vache Qui Rit Nomade Dips Nature Fromage Processe Snack Processe Portion Non Concerne Non Bio Boite Barquette Fromage Fondu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2599291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Piece Non Concerne Non Bio Boite Barquette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1851026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Portion Non Concerne Non Bio Autres Emballages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+10087%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1394636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Portion Non Concerne Non Bio Boite Barquette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+3853%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297783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Onctueux Boursin Aro Ail Et Fines Herbes Fromage Frais Tartinable Piece Non Concerne Non Bio Autres Emballages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+12239%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69%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9/10/2025</a:t>
            </a:fld>
            <a:endParaRPr lang="en-US" sz="500"/>
          </a:p>
        </p:txBody>
      </p:sp>
    </p:spTree>
    <p:extLst>
      <p:ext uri="{BB962C8B-B14F-4D97-AF65-F5344CB8AC3E}">
        <p14:creationId xmlns:p14="http://schemas.microsoft.com/office/powerpoint/2010/main" val="19070764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4186</Words>
  <Application>Microsoft Office PowerPoint</Application>
  <PresentationFormat>On-screen Show (16:9)</PresentationFormat>
  <Paragraphs>2106</Paragraphs>
  <Slides>26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5" baseType="lpstr">
      <vt:lpstr>Aptos</vt:lpstr>
      <vt:lpstr>Arial</vt:lpstr>
      <vt:lpstr>Nexa</vt:lpstr>
      <vt:lpstr>Nexa Bold</vt:lpstr>
      <vt:lpstr>Nexa Book</vt:lpstr>
      <vt:lpstr>Nexa Book Italic</vt:lpstr>
      <vt:lpstr>Open Sans</vt:lpstr>
      <vt:lpstr>1_PricingOne Light Template Oct 2024</vt:lpstr>
      <vt:lpstr>think-cell Slide</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2025-09-10T14:59:20Z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