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Category" id="{D3F1C8E5-2E0D-46A3-B370-D0DAE9C6526C}">
          <p14:sldIdLst>
            <p14:sldId id="2147475173"/>
            <p14:sldId id="2147475174"/>
            <p14:sldId id="2147475175"/>
            <p14:sldId id="2147475176"/>
            <p14:sldId id="2147475177"/>
            <p14:sldId id="2147475178"/>
            <p14:sldId id="2147475179"/>
            <p14:sldId id="2147475180"/>
            <p14:sldId id="2147475181"/>
          </p14:sldIdLst>
        </p14:section>
        <p14:section name="Brackets By Sector" id="{FABD8E9A-1044-4958-B420-994B22C793AE}">
          <p14:sldIdLst>
            <p14:sldId id="2147475182"/>
            <p14:sldId id="2147475183"/>
            <p14:sldId id="2147475184"/>
            <p14:sldId id="2147475185"/>
            <p14:sldId id="2147475186"/>
            <p14:sldId id="2147475187"/>
            <p14:sldId id="2147475188"/>
            <p14:sldId id="2147475189"/>
            <p14:sldId id="2147475190"/>
          </p14:sldIdLst>
        </p14:section>
        <p14:section name="Brackets By Segment" id="{5FF5110A-D408-46D9-BEC2-0BED98A81187}">
          <p14:sldIdLst>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0.006402941854789747</c:v>
                </c:pt>
                <c:pt idx="4">
                  <c:v>0.3157025162722106</c:v>
                </c:pt>
                <c:pt idx="5">
                  <c:v>0.6778727856314837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0.02501410916196438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0.015322460926377875</c:v>
                </c:pt>
                <c:pt idx="5">
                  <c:v>0.9846775390736221</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0.37237631000963556</c:v>
                </c:pt>
                <c:pt idx="5">
                  <c:v>0.6276236899903646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0.03038037809499322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0.1332956445151851</c:v>
                </c:pt>
                <c:pt idx="5">
                  <c:v>0.8667043554848148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0.02854625576193299</c:v>
                </c:pt>
                <c:pt idx="4">
                  <c:v>0.9575296628105461</c:v>
                </c:pt>
                <c:pt idx="5">
                  <c:v>0.013922270215382851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0.03253625835392131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0.0661265787708703</c:v>
                </c:pt>
                <c:pt idx="5">
                  <c:v>0.9338734212291298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0.015327587220883452</c:v>
                </c:pt>
                <c:pt idx="5">
                  <c:v>0.9846724127791165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0.0038151937470294337</c:v>
                </c:pt>
                <c:pt idx="4">
                  <c:v>0.3669820752282172</c:v>
                </c:pt>
                <c:pt idx="5">
                  <c:v>0.6292018103954825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0.01593236866181405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0.12695847152083134</c:v>
                </c:pt>
                <c:pt idx="5">
                  <c:v>0.8730415284791686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0.002823103537123414</c:v>
                </c:pt>
                <c:pt idx="5">
                  <c:v>0.08541456285962463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0.015322460926377875</c:v>
                </c:pt>
                <c:pt idx="5">
                  <c:v>0.9846775390736221</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0.021349189784337294</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0.37237631000963556</c:v>
                </c:pt>
                <c:pt idx="5">
                  <c:v>0.6276236899903646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0.019019702438199462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0.1332956445151851</c:v>
                </c:pt>
                <c:pt idx="5">
                  <c:v>0.8667043554848148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0.0050850788674914535</c:v>
                </c:pt>
                <c:pt idx="5">
                  <c:v>0.09494602653907465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0.02854625576193299</c:v>
                </c:pt>
                <c:pt idx="4">
                  <c:v>0.9575296628105461</c:v>
                </c:pt>
                <c:pt idx="5">
                  <c:v>0.013922270215382851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0.024120441030270594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0.0661265787708703</c:v>
                </c:pt>
                <c:pt idx="5">
                  <c:v>0.9338734212291298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0.004820224078680782</c:v>
                </c:pt>
                <c:pt idx="5">
                  <c:v>0.11277461696692123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0.015327587220883452</c:v>
                </c:pt>
                <c:pt idx="5">
                  <c:v>0.9846724127791165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0.021356477565972556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0.19909821276834247</c:v>
                </c:pt>
                <c:pt idx="5">
                  <c:v>0.800899293927655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0.20438541700316246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0.17349129115177414</c:v>
                </c:pt>
                <c:pt idx="5">
                  <c:v>0.8265087088482259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0.007200548776721844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0.0060043904862287075</c:v>
                </c:pt>
                <c:pt idx="4">
                  <c:v>0.48244470402663914</c:v>
                </c:pt>
                <c:pt idx="5">
                  <c:v>0.5115490670087426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0.32925219022994495</c:v>
                </c:pt>
                <c:pt idx="5">
                  <c:v>0.670747809770055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0.011214428017079657</c:v>
                </c:pt>
                <c:pt idx="4">
                  <c:v>0.3931647969999895</c:v>
                </c:pt>
                <c:pt idx="5">
                  <c:v>0.5956206360700367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0.3062879971236164</c:v>
                </c:pt>
                <c:pt idx="5">
                  <c:v>0.6937120028763837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0.009314286208207628</c:v>
                </c:pt>
                <c:pt idx="4">
                  <c:v>0.9896799678557258</c:v>
                </c:pt>
                <c:pt idx="5">
                  <c:v>0.0010057459360665938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0.20183576869268158</c:v>
                </c:pt>
                <c:pt idx="5">
                  <c:v>0.7981642313073183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0.22845662287914417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0.13191216152567098</c:v>
                </c:pt>
                <c:pt idx="5">
                  <c:v>0.8680878384743288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0.010346095515999654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0.45491384163766513</c:v>
                </c:pt>
                <c:pt idx="5">
                  <c:v>0.5450861583623348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0.3096944493310101</c:v>
                </c:pt>
                <c:pt idx="5">
                  <c:v>0.69030555066899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0.4110215436405622</c:v>
                </c:pt>
                <c:pt idx="5">
                  <c:v>0.5889784563594379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0.027135287829923273</c:v>
                </c:pt>
                <c:pt idx="4">
                  <c:v>0.9621825203501101</c:v>
                </c:pt>
                <c:pt idx="5">
                  <c:v>0.010592623627851547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0.2548547039866676</c:v>
                </c:pt>
                <c:pt idx="5">
                  <c:v>0.7451452960133323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0.015691618756728132</c:v>
                </c:pt>
                <c:pt idx="5">
                  <c:v>0.9842936830579601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0.234193561272996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0.0014782936356558503</c:v>
                </c:pt>
                <c:pt idx="5">
                  <c:v>0.9985217063643442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0.013080915853502493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0.006764785442465831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0.0481587847154394</c:v>
                </c:pt>
                <c:pt idx="4">
                  <c:v>0.9305221681642457</c:v>
                </c:pt>
                <c:pt idx="5">
                  <c:v>0.02131904712031498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0.009669435777158347</c:v>
                </c:pt>
                <c:pt idx="5">
                  <c:v>0.9903305642228417</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0.08872401740407129</c:v>
                </c:pt>
                <c:pt idx="4">
                  <c:v>0.8997541633521391</c:v>
                </c:pt>
                <c:pt idx="5">
                  <c:v>0.011520720234299404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0.009316789349780691</c:v>
                </c:pt>
                <c:pt idx="4">
                  <c:v>0.9896953718127086</c:v>
                </c:pt>
                <c:pt idx="5">
                  <c:v>0.0009878388375108254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0.19909821276834247</c:v>
                </c:pt>
                <c:pt idx="5">
                  <c:v>0.800899293927655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0.26089313400869646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0.17349129115177414</c:v>
                </c:pt>
                <c:pt idx="5">
                  <c:v>0.8265087088482259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0.0060043904862287075</c:v>
                </c:pt>
                <c:pt idx="4">
                  <c:v>0.48244470402663914</c:v>
                </c:pt>
                <c:pt idx="5">
                  <c:v>0.5115490670087426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0.32925219022994495</c:v>
                </c:pt>
                <c:pt idx="5">
                  <c:v>0.670747809770055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0.01904707707674907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0.011214428017079657</c:v>
                </c:pt>
                <c:pt idx="4">
                  <c:v>0.3931647969999895</c:v>
                </c:pt>
                <c:pt idx="5">
                  <c:v>0.5956206360700367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0.3062879971236164</c:v>
                </c:pt>
                <c:pt idx="5">
                  <c:v>0.6937120028763837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0.009314286208207628</c:v>
                </c:pt>
                <c:pt idx="4">
                  <c:v>0.9896799678557258</c:v>
                </c:pt>
                <c:pt idx="5">
                  <c:v>0.0010057459360665938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0.20183576869268158</c:v>
                </c:pt>
                <c:pt idx="5">
                  <c:v>0.7981642313073183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0.278751536034013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0.13191216152567098</c:v>
                </c:pt>
                <c:pt idx="5">
                  <c:v>0.8680878384743288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0.45491384163766513</c:v>
                </c:pt>
                <c:pt idx="5">
                  <c:v>0.5450861583623348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0.3096944493310101</c:v>
                </c:pt>
                <c:pt idx="5">
                  <c:v>0.69030555066899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0.4110215436405622</c:v>
                </c:pt>
                <c:pt idx="5">
                  <c:v>0.5889784563594379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0.2548547039866676</c:v>
                </c:pt>
                <c:pt idx="5">
                  <c:v>0.7451452960133323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0.015691618756728132</c:v>
                </c:pt>
                <c:pt idx="5">
                  <c:v>0.9842936830579601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0.2897948502065428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0.0014782936356558503</c:v>
                </c:pt>
                <c:pt idx="5">
                  <c:v>0.9985217063643442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0.0481587847154394</c:v>
                </c:pt>
                <c:pt idx="4">
                  <c:v>0.9305221681642457</c:v>
                </c:pt>
                <c:pt idx="5">
                  <c:v>0.02131904712031498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0.009669435777158347</c:v>
                </c:pt>
                <c:pt idx="5">
                  <c:v>0.9903305642228417</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0.08872401740407129</c:v>
                </c:pt>
                <c:pt idx="4">
                  <c:v>0.8997541633521391</c:v>
                </c:pt>
                <c:pt idx="5">
                  <c:v>0.011520720234299404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0.009316789349780691</c:v>
                </c:pt>
                <c:pt idx="4">
                  <c:v>0.9896953718127086</c:v>
                </c:pt>
                <c:pt idx="5">
                  <c:v>0.0009878388375108254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0.19909821276834247</c:v>
                </c:pt>
                <c:pt idx="5">
                  <c:v>0.800899293927655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0.17349129115177414</c:v>
                </c:pt>
                <c:pt idx="5">
                  <c:v>0.8265087088482259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0.09325584622743983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0.0060043904862287075</c:v>
                </c:pt>
                <c:pt idx="4">
                  <c:v>0.48244470402663914</c:v>
                </c:pt>
                <c:pt idx="5">
                  <c:v>0.5115490670087426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0.0006300585341544022</c:v>
                </c:pt>
                <c:pt idx="5">
                  <c:v>0.009845993218754697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0.32925219022994495</c:v>
                </c:pt>
                <c:pt idx="5">
                  <c:v>0.670747809770055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0.011214428017079657</c:v>
                </c:pt>
                <c:pt idx="4">
                  <c:v>0.3931647969999895</c:v>
                </c:pt>
                <c:pt idx="5">
                  <c:v>0.5956206360700367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0.006402941854789747</c:v>
                </c:pt>
                <c:pt idx="4">
                  <c:v>0.3157025162722106</c:v>
                </c:pt>
                <c:pt idx="5">
                  <c:v>0.6778727856314837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0.3062879971236164</c:v>
                </c:pt>
                <c:pt idx="5">
                  <c:v>0.6937120028763837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0.009314286208207628</c:v>
                </c:pt>
                <c:pt idx="4">
                  <c:v>0.9896799678557258</c:v>
                </c:pt>
                <c:pt idx="5">
                  <c:v>0.0010057459360665938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0.20183576869268158</c:v>
                </c:pt>
                <c:pt idx="5">
                  <c:v>0.7981642313073183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0.13191216152567098</c:v>
                </c:pt>
                <c:pt idx="5">
                  <c:v>0.8680878384743288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0.02326871188839745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0.10235644019547083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0.45491384163766513</c:v>
                </c:pt>
                <c:pt idx="5">
                  <c:v>0.5450861583623348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0.001313980858004695</c:v>
                </c:pt>
                <c:pt idx="5">
                  <c:v>0.014830640004605952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0.3096944493310101</c:v>
                </c:pt>
                <c:pt idx="5">
                  <c:v>0.69030555066899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0.4110215436405622</c:v>
                </c:pt>
                <c:pt idx="5">
                  <c:v>0.5889784563594379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0.2548547039866676</c:v>
                </c:pt>
                <c:pt idx="5">
                  <c:v>0.7451452960133323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0.015691618756728132</c:v>
                </c:pt>
                <c:pt idx="5">
                  <c:v>0.9842936830579601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0.0014782936356558503</c:v>
                </c:pt>
                <c:pt idx="5">
                  <c:v>0.9985217063643442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0.1347789063774303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0.0481587847154394</c:v>
                </c:pt>
                <c:pt idx="4">
                  <c:v>0.9305221681642457</c:v>
                </c:pt>
                <c:pt idx="5">
                  <c:v>0.02131904712031498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0.0008193496303674965</c:v>
                </c:pt>
                <c:pt idx="5">
                  <c:v>0.01293150557293274</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0.009669435777158347</c:v>
                </c:pt>
                <c:pt idx="5">
                  <c:v>0.9903305642228417</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0.08872401740407129</c:v>
                </c:pt>
                <c:pt idx="4">
                  <c:v>0.8997541633521391</c:v>
                </c:pt>
                <c:pt idx="5">
                  <c:v>0.011520720234299404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0.009316789349780691</c:v>
                </c:pt>
                <c:pt idx="4">
                  <c:v>0.9896953718127086</c:v>
                </c:pt>
                <c:pt idx="5">
                  <c:v>0.0009878388375108254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0.3609850374468101</c:v>
                </c:pt>
                <c:pt idx="5">
                  <c:v>0.6390149625531899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0.028915068219525632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0.027135287829923273</c:v>
                </c:pt>
                <c:pt idx="4">
                  <c:v>0.9621825203501101</c:v>
                </c:pt>
                <c:pt idx="5">
                  <c:v>0.010592623627851547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0.01559299170781899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0.006402941854789747</c:v>
                </c:pt>
                <c:pt idx="4">
                  <c:v>0.3157025162722106</c:v>
                </c:pt>
                <c:pt idx="5">
                  <c:v>0.6778727856314837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0.016631511361135654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0.3609850374468101</c:v>
                </c:pt>
                <c:pt idx="5">
                  <c:v>0.6390149625531899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0.0008480466997969501</c:v>
                </c:pt>
                <c:pt idx="5">
                  <c:v>0.022298635405314463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0.027135287829923273</c:v>
                </c:pt>
                <c:pt idx="4">
                  <c:v>0.9621825203501101</c:v>
                </c:pt>
                <c:pt idx="5">
                  <c:v>0.010592623627851547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0.015151149699810568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0.0038151937470294337</c:v>
                </c:pt>
                <c:pt idx="4">
                  <c:v>0.3669820752282172</c:v>
                </c:pt>
                <c:pt idx="5">
                  <c:v>0.6292018103954825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0.02251118543046728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0.12695847152083134</c:v>
                </c:pt>
                <c:pt idx="5">
                  <c:v>0.8730415284791686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0.015322460926377875</c:v>
                </c:pt>
                <c:pt idx="5">
                  <c:v>0.9846775390736221</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0.37237631000963556</c:v>
                </c:pt>
                <c:pt idx="5">
                  <c:v>0.6276236899903646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0.02628173270353014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0.1332956445151851</c:v>
                </c:pt>
                <c:pt idx="5">
                  <c:v>0.8667043554848148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0.02854625576193299</c:v>
                </c:pt>
                <c:pt idx="4">
                  <c:v>0.9575296628105461</c:v>
                </c:pt>
                <c:pt idx="5">
                  <c:v>0.013922270215382851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0.3609850374468101</c:v>
                </c:pt>
                <c:pt idx="5">
                  <c:v>0.6390149625531899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0.02729480017267349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0.0661265787708703</c:v>
                </c:pt>
                <c:pt idx="5">
                  <c:v>0.9338734212291298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0.015327587220883452</c:v>
                </c:pt>
                <c:pt idx="5">
                  <c:v>0.9846724127791165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0.0038151937470294337</c:v>
                </c:pt>
                <c:pt idx="4">
                  <c:v>0.3669820752282172</c:v>
                </c:pt>
                <c:pt idx="5">
                  <c:v>0.6292018103954825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0.027500576492208946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0.12695847152083134</c:v>
                </c:pt>
                <c:pt idx="5">
                  <c:v>0.8730415284791686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 Id="rId7" Type="http://schemas.openxmlformats.org/officeDocument/2006/relationships/chart" Target="../charts/chart82.xml"/><Relationship Id="rId8" Type="http://schemas.openxmlformats.org/officeDocument/2006/relationships/chart" Target="../charts/chart83.xml"/><Relationship Id="rId9" Type="http://schemas.openxmlformats.org/officeDocument/2006/relationships/chart" Target="../charts/chart84.xml"/><Relationship Id="rId10" Type="http://schemas.openxmlformats.org/officeDocument/2006/relationships/chart" Target="../charts/chart85.xml"/><Relationship Id="rId11" Type="http://schemas.openxmlformats.org/officeDocument/2006/relationships/chart" Target="../charts/chart86.xml"/><Relationship Id="rId12" Type="http://schemas.openxmlformats.org/officeDocument/2006/relationships/chart" Target="../charts/chart87.xml"/><Relationship Id="rId13" Type="http://schemas.openxmlformats.org/officeDocument/2006/relationships/chart" Target="../charts/chart88.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 Id="rId7" Type="http://schemas.openxmlformats.org/officeDocument/2006/relationships/chart" Target="../charts/chart106.xml"/><Relationship Id="rId8" Type="http://schemas.openxmlformats.org/officeDocument/2006/relationships/chart" Target="../charts/chart107.xml"/><Relationship Id="rId9" Type="http://schemas.openxmlformats.org/officeDocument/2006/relationships/chart" Target="../charts/chart108.xml"/><Relationship Id="rId10" Type="http://schemas.openxmlformats.org/officeDocument/2006/relationships/chart" Target="../charts/chart109.xml"/><Relationship Id="rId11" Type="http://schemas.openxmlformats.org/officeDocument/2006/relationships/chart" Target="../charts/chart110.xml"/><Relationship Id="rId12" Type="http://schemas.openxmlformats.org/officeDocument/2006/relationships/chart" Target="../charts/chart111.xml"/><Relationship Id="rId13" Type="http://schemas.openxmlformats.org/officeDocument/2006/relationships/chart" Target="../charts/chart112.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3.xml"/><Relationship Id="rId7" Type="http://schemas.openxmlformats.org/officeDocument/2006/relationships/chart" Target="../charts/chart114.xml"/><Relationship Id="rId8" Type="http://schemas.openxmlformats.org/officeDocument/2006/relationships/chart" Target="../charts/chart115.xml"/><Relationship Id="rId9" Type="http://schemas.openxmlformats.org/officeDocument/2006/relationships/chart" Target="../charts/chart116.xml"/><Relationship Id="rId10" Type="http://schemas.openxmlformats.org/officeDocument/2006/relationships/chart" Target="../charts/chart117.xml"/><Relationship Id="rId11" Type="http://schemas.openxmlformats.org/officeDocument/2006/relationships/chart" Target="../charts/chart118.xml"/><Relationship Id="rId12" Type="http://schemas.openxmlformats.org/officeDocument/2006/relationships/chart" Target="../charts/chart119.xml"/><Relationship Id="rId13" Type="http://schemas.openxmlformats.org/officeDocument/2006/relationships/chart" Target="../charts/chart12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9.xml"/><Relationship Id="rId7" Type="http://schemas.openxmlformats.org/officeDocument/2006/relationships/chart" Target="../charts/chart130.xml"/><Relationship Id="rId8" Type="http://schemas.openxmlformats.org/officeDocument/2006/relationships/chart" Target="../charts/chart131.xml"/><Relationship Id="rId9" Type="http://schemas.openxmlformats.org/officeDocument/2006/relationships/chart" Target="../charts/chart132.xml"/><Relationship Id="rId10" Type="http://schemas.openxmlformats.org/officeDocument/2006/relationships/chart" Target="../charts/chart133.xml"/><Relationship Id="rId11" Type="http://schemas.openxmlformats.org/officeDocument/2006/relationships/chart" Target="../charts/chart134.xml"/><Relationship Id="rId12" Type="http://schemas.openxmlformats.org/officeDocument/2006/relationships/chart" Target="../charts/chart135.xml"/><Relationship Id="rId13" Type="http://schemas.openxmlformats.org/officeDocument/2006/relationships/chart" Target="../charts/chart136.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7.xml"/><Relationship Id="rId7" Type="http://schemas.openxmlformats.org/officeDocument/2006/relationships/chart" Target="../charts/chart138.xml"/><Relationship Id="rId8" Type="http://schemas.openxmlformats.org/officeDocument/2006/relationships/chart" Target="../charts/chart139.xml"/><Relationship Id="rId9" Type="http://schemas.openxmlformats.org/officeDocument/2006/relationships/chart" Target="../charts/chart140.xml"/><Relationship Id="rId10" Type="http://schemas.openxmlformats.org/officeDocument/2006/relationships/chart" Target="../charts/chart141.xml"/><Relationship Id="rId11" Type="http://schemas.openxmlformats.org/officeDocument/2006/relationships/chart" Target="../charts/chart142.xml"/><Relationship Id="rId12" Type="http://schemas.openxmlformats.org/officeDocument/2006/relationships/chart" Target="../charts/chart143.xml"/><Relationship Id="rId13" Type="http://schemas.openxmlformats.org/officeDocument/2006/relationships/chart" Target="../charts/chart14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chart" Target="../charts/chart11.xml"/><Relationship Id="rId9" Type="http://schemas.openxmlformats.org/officeDocument/2006/relationships/chart" Target="../charts/chart12.xml"/><Relationship Id="rId10" Type="http://schemas.openxmlformats.org/officeDocument/2006/relationships/chart" Target="../charts/chart13.xml"/><Relationship Id="rId11" Type="http://schemas.openxmlformats.org/officeDocument/2006/relationships/chart" Target="../charts/chart14.xml"/><Relationship Id="rId12" Type="http://schemas.openxmlformats.org/officeDocument/2006/relationships/chart" Target="../charts/chart15.xml"/><Relationship Id="rId13" Type="http://schemas.openxmlformats.org/officeDocument/2006/relationships/chart" Target="../charts/chart16.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3.xml"/><Relationship Id="rId7" Type="http://schemas.openxmlformats.org/officeDocument/2006/relationships/chart" Target="../charts/chart154.xml"/><Relationship Id="rId8" Type="http://schemas.openxmlformats.org/officeDocument/2006/relationships/chart" Target="../charts/chart155.xml"/><Relationship Id="rId9" Type="http://schemas.openxmlformats.org/officeDocument/2006/relationships/chart" Target="../charts/chart156.xml"/><Relationship Id="rId10" Type="http://schemas.openxmlformats.org/officeDocument/2006/relationships/chart" Target="../charts/chart157.xml"/><Relationship Id="rId11" Type="http://schemas.openxmlformats.org/officeDocument/2006/relationships/chart" Target="../charts/chart158.xml"/><Relationship Id="rId12" Type="http://schemas.openxmlformats.org/officeDocument/2006/relationships/chart" Target="../charts/chart159.xml"/><Relationship Id="rId13" Type="http://schemas.openxmlformats.org/officeDocument/2006/relationships/chart" Target="../charts/chart16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1.xml"/><Relationship Id="rId7" Type="http://schemas.openxmlformats.org/officeDocument/2006/relationships/chart" Target="../charts/chart162.xml"/><Relationship Id="rId8" Type="http://schemas.openxmlformats.org/officeDocument/2006/relationships/chart" Target="../charts/chart163.xml"/><Relationship Id="rId9" Type="http://schemas.openxmlformats.org/officeDocument/2006/relationships/chart" Target="../charts/chart164.xml"/><Relationship Id="rId10" Type="http://schemas.openxmlformats.org/officeDocument/2006/relationships/chart" Target="../charts/chart165.xml"/><Relationship Id="rId11" Type="http://schemas.openxmlformats.org/officeDocument/2006/relationships/chart" Target="../charts/chart166.xml"/><Relationship Id="rId12" Type="http://schemas.openxmlformats.org/officeDocument/2006/relationships/chart" Target="../charts/chart167.xml"/><Relationship Id="rId13" Type="http://schemas.openxmlformats.org/officeDocument/2006/relationships/chart" Target="../charts/chart168.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5.xml"/><Relationship Id="rId7" Type="http://schemas.openxmlformats.org/officeDocument/2006/relationships/chart" Target="../charts/chart186.xml"/><Relationship Id="rId8" Type="http://schemas.openxmlformats.org/officeDocument/2006/relationships/chart" Target="../charts/chart187.xml"/><Relationship Id="rId9" Type="http://schemas.openxmlformats.org/officeDocument/2006/relationships/chart" Target="../charts/chart188.xml"/><Relationship Id="rId10" Type="http://schemas.openxmlformats.org/officeDocument/2006/relationships/chart" Target="../charts/chart189.xml"/><Relationship Id="rId11" Type="http://schemas.openxmlformats.org/officeDocument/2006/relationships/chart" Target="../charts/chart190.xml"/><Relationship Id="rId12" Type="http://schemas.openxmlformats.org/officeDocument/2006/relationships/chart" Target="../charts/chart191.xml"/><Relationship Id="rId13" Type="http://schemas.openxmlformats.org/officeDocument/2006/relationships/chart" Target="../charts/chart192.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1.xml"/><Relationship Id="rId7" Type="http://schemas.openxmlformats.org/officeDocument/2006/relationships/chart" Target="../charts/chart202.xml"/><Relationship Id="rId8" Type="http://schemas.openxmlformats.org/officeDocument/2006/relationships/chart" Target="../charts/chart203.xml"/><Relationship Id="rId9" Type="http://schemas.openxmlformats.org/officeDocument/2006/relationships/chart" Target="../charts/chart204.xml"/><Relationship Id="rId10" Type="http://schemas.openxmlformats.org/officeDocument/2006/relationships/chart" Target="../charts/chart205.xml"/><Relationship Id="rId11" Type="http://schemas.openxmlformats.org/officeDocument/2006/relationships/chart" Target="../charts/chart206.xml"/><Relationship Id="rId12" Type="http://schemas.openxmlformats.org/officeDocument/2006/relationships/chart" Target="../charts/chart207.xml"/><Relationship Id="rId13" Type="http://schemas.openxmlformats.org/officeDocument/2006/relationships/chart" Target="../charts/chart208.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9.xml"/><Relationship Id="rId7" Type="http://schemas.openxmlformats.org/officeDocument/2006/relationships/chart" Target="../charts/chart210.xml"/><Relationship Id="rId8" Type="http://schemas.openxmlformats.org/officeDocument/2006/relationships/chart" Target="../charts/chart211.xml"/><Relationship Id="rId9" Type="http://schemas.openxmlformats.org/officeDocument/2006/relationships/chart" Target="../charts/chart212.xml"/><Relationship Id="rId10" Type="http://schemas.openxmlformats.org/officeDocument/2006/relationships/chart" Target="../charts/chart213.xml"/><Relationship Id="rId11" Type="http://schemas.openxmlformats.org/officeDocument/2006/relationships/chart" Target="../charts/chart214.xml"/><Relationship Id="rId12" Type="http://schemas.openxmlformats.org/officeDocument/2006/relationships/chart" Target="../charts/chart215.xml"/><Relationship Id="rId13" Type="http://schemas.openxmlformats.org/officeDocument/2006/relationships/chart" Target="../charts/chart216.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5.xml"/><Relationship Id="rId7" Type="http://schemas.openxmlformats.org/officeDocument/2006/relationships/chart" Target="../charts/chart226.xml"/><Relationship Id="rId8" Type="http://schemas.openxmlformats.org/officeDocument/2006/relationships/chart" Target="../charts/chart227.xml"/><Relationship Id="rId9" Type="http://schemas.openxmlformats.org/officeDocument/2006/relationships/chart" Target="../charts/chart228.xml"/><Relationship Id="rId10" Type="http://schemas.openxmlformats.org/officeDocument/2006/relationships/chart" Target="../charts/chart229.xml"/><Relationship Id="rId11" Type="http://schemas.openxmlformats.org/officeDocument/2006/relationships/chart" Target="../charts/chart230.xml"/><Relationship Id="rId12" Type="http://schemas.openxmlformats.org/officeDocument/2006/relationships/chart" Target="../charts/chart231.xml"/><Relationship Id="rId13" Type="http://schemas.openxmlformats.org/officeDocument/2006/relationships/chart" Target="../charts/chart23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 Id="rId8" Type="http://schemas.openxmlformats.org/officeDocument/2006/relationships/chart" Target="../charts/chart19.xml"/><Relationship Id="rId9" Type="http://schemas.openxmlformats.org/officeDocument/2006/relationships/chart" Target="../charts/chart20.xml"/><Relationship Id="rId10" Type="http://schemas.openxmlformats.org/officeDocument/2006/relationships/chart" Target="../charts/chart21.xml"/><Relationship Id="rId11" Type="http://schemas.openxmlformats.org/officeDocument/2006/relationships/chart" Target="../charts/chart22.xml"/><Relationship Id="rId12" Type="http://schemas.openxmlformats.org/officeDocument/2006/relationships/chart" Target="../charts/chart23.xml"/><Relationship Id="rId13" Type="http://schemas.openxmlformats.org/officeDocument/2006/relationships/chart" Target="../charts/chart24.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3.xml"/><Relationship Id="rId7" Type="http://schemas.openxmlformats.org/officeDocument/2006/relationships/chart" Target="../charts/chart234.xml"/><Relationship Id="rId8" Type="http://schemas.openxmlformats.org/officeDocument/2006/relationships/chart" Target="../charts/chart235.xml"/><Relationship Id="rId9" Type="http://schemas.openxmlformats.org/officeDocument/2006/relationships/chart" Target="../charts/chart236.xml"/><Relationship Id="rId10" Type="http://schemas.openxmlformats.org/officeDocument/2006/relationships/chart" Target="../charts/chart237.xml"/><Relationship Id="rId11" Type="http://schemas.openxmlformats.org/officeDocument/2006/relationships/chart" Target="../charts/chart238.xml"/><Relationship Id="rId12" Type="http://schemas.openxmlformats.org/officeDocument/2006/relationships/chart" Target="../charts/chart239.xml"/><Relationship Id="rId13" Type="http://schemas.openxmlformats.org/officeDocument/2006/relationships/chart" Target="../charts/chart24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9.xml"/><Relationship Id="rId7" Type="http://schemas.openxmlformats.org/officeDocument/2006/relationships/chart" Target="../charts/chart250.xml"/><Relationship Id="rId8" Type="http://schemas.openxmlformats.org/officeDocument/2006/relationships/chart" Target="../charts/chart251.xml"/><Relationship Id="rId9" Type="http://schemas.openxmlformats.org/officeDocument/2006/relationships/chart" Target="../charts/chart252.xml"/><Relationship Id="rId10" Type="http://schemas.openxmlformats.org/officeDocument/2006/relationships/chart" Target="../charts/chart253.xml"/><Relationship Id="rId11" Type="http://schemas.openxmlformats.org/officeDocument/2006/relationships/chart" Target="../charts/chart254.xml"/><Relationship Id="rId12" Type="http://schemas.openxmlformats.org/officeDocument/2006/relationships/chart" Target="../charts/chart255.xml"/><Relationship Id="rId13" Type="http://schemas.openxmlformats.org/officeDocument/2006/relationships/chart" Target="../charts/chart256.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7.xml"/><Relationship Id="rId7" Type="http://schemas.openxmlformats.org/officeDocument/2006/relationships/chart" Target="../charts/chart258.xml"/><Relationship Id="rId8" Type="http://schemas.openxmlformats.org/officeDocument/2006/relationships/chart" Target="../charts/chart259.xml"/><Relationship Id="rId9" Type="http://schemas.openxmlformats.org/officeDocument/2006/relationships/chart" Target="../charts/chart260.xml"/><Relationship Id="rId10" Type="http://schemas.openxmlformats.org/officeDocument/2006/relationships/chart" Target="../charts/chart261.xml"/><Relationship Id="rId11" Type="http://schemas.openxmlformats.org/officeDocument/2006/relationships/chart" Target="../charts/chart262.xml"/><Relationship Id="rId12" Type="http://schemas.openxmlformats.org/officeDocument/2006/relationships/chart" Target="../charts/chart263.xml"/><Relationship Id="rId13" Type="http://schemas.openxmlformats.org/officeDocument/2006/relationships/chart" Target="../charts/chart264.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3.xml"/><Relationship Id="rId7" Type="http://schemas.openxmlformats.org/officeDocument/2006/relationships/chart" Target="../charts/chart274.xml"/><Relationship Id="rId8" Type="http://schemas.openxmlformats.org/officeDocument/2006/relationships/chart" Target="../charts/chart275.xml"/><Relationship Id="rId9" Type="http://schemas.openxmlformats.org/officeDocument/2006/relationships/chart" Target="../charts/chart276.xml"/><Relationship Id="rId10" Type="http://schemas.openxmlformats.org/officeDocument/2006/relationships/chart" Target="../charts/chart277.xml"/><Relationship Id="rId11" Type="http://schemas.openxmlformats.org/officeDocument/2006/relationships/chart" Target="../charts/chart278.xml"/><Relationship Id="rId12" Type="http://schemas.openxmlformats.org/officeDocument/2006/relationships/chart" Target="../charts/chart279.xml"/><Relationship Id="rId13" Type="http://schemas.openxmlformats.org/officeDocument/2006/relationships/chart" Target="../charts/chart28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1.xml"/><Relationship Id="rId7" Type="http://schemas.openxmlformats.org/officeDocument/2006/relationships/chart" Target="../charts/chart282.xml"/><Relationship Id="rId8" Type="http://schemas.openxmlformats.org/officeDocument/2006/relationships/chart" Target="../charts/chart283.xml"/><Relationship Id="rId9" Type="http://schemas.openxmlformats.org/officeDocument/2006/relationships/chart" Target="../charts/chart284.xml"/><Relationship Id="rId10" Type="http://schemas.openxmlformats.org/officeDocument/2006/relationships/chart" Target="../charts/chart285.xml"/><Relationship Id="rId11" Type="http://schemas.openxmlformats.org/officeDocument/2006/relationships/chart" Target="../charts/chart286.xml"/><Relationship Id="rId12" Type="http://schemas.openxmlformats.org/officeDocument/2006/relationships/chart" Target="../charts/chart287.xml"/><Relationship Id="rId13" Type="http://schemas.openxmlformats.org/officeDocument/2006/relationships/chart" Target="../charts/chart288.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 Id="rId8" Type="http://schemas.openxmlformats.org/officeDocument/2006/relationships/chart" Target="../charts/chart35.xml"/><Relationship Id="rId9" Type="http://schemas.openxmlformats.org/officeDocument/2006/relationships/chart" Target="../charts/chart36.xml"/><Relationship Id="rId10" Type="http://schemas.openxmlformats.org/officeDocument/2006/relationships/chart" Target="../charts/chart37.xml"/><Relationship Id="rId11" Type="http://schemas.openxmlformats.org/officeDocument/2006/relationships/chart" Target="../charts/chart38.xml"/><Relationship Id="rId12" Type="http://schemas.openxmlformats.org/officeDocument/2006/relationships/chart" Target="../charts/chart39.xml"/><Relationship Id="rId13" Type="http://schemas.openxmlformats.org/officeDocument/2006/relationships/chart" Target="../charts/chart4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 Id="rId9" Type="http://schemas.openxmlformats.org/officeDocument/2006/relationships/chart" Target="../charts/chart44.xml"/><Relationship Id="rId10" Type="http://schemas.openxmlformats.org/officeDocument/2006/relationships/chart" Target="../charts/chart45.xml"/><Relationship Id="rId11" Type="http://schemas.openxmlformats.org/officeDocument/2006/relationships/chart" Target="../charts/chart46.xml"/><Relationship Id="rId12" Type="http://schemas.openxmlformats.org/officeDocument/2006/relationships/chart" Target="../charts/chart47.xml"/><Relationship Id="rId13" Type="http://schemas.openxmlformats.org/officeDocument/2006/relationships/chart" Target="../charts/chart48.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 Id="rId8" Type="http://schemas.openxmlformats.org/officeDocument/2006/relationships/chart" Target="../charts/chart59.xml"/><Relationship Id="rId9" Type="http://schemas.openxmlformats.org/officeDocument/2006/relationships/chart" Target="../charts/chart60.xml"/><Relationship Id="rId10" Type="http://schemas.openxmlformats.org/officeDocument/2006/relationships/chart" Target="../charts/chart61.xml"/><Relationship Id="rId11" Type="http://schemas.openxmlformats.org/officeDocument/2006/relationships/chart" Target="../charts/chart62.xml"/><Relationship Id="rId12" Type="http://schemas.openxmlformats.org/officeDocument/2006/relationships/chart" Target="../charts/chart63.xml"/><Relationship Id="rId13" Type="http://schemas.openxmlformats.org/officeDocument/2006/relationships/chart" Target="../charts/chart64.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 Id="rId8" Type="http://schemas.openxmlformats.org/officeDocument/2006/relationships/chart" Target="../charts/chart67.xml"/><Relationship Id="rId9" Type="http://schemas.openxmlformats.org/officeDocument/2006/relationships/chart" Target="../charts/chart68.xml"/><Relationship Id="rId10" Type="http://schemas.openxmlformats.org/officeDocument/2006/relationships/chart" Target="../charts/chart69.xml"/><Relationship Id="rId11" Type="http://schemas.openxmlformats.org/officeDocument/2006/relationships/chart" Target="../charts/chart70.xml"/><Relationship Id="rId12" Type="http://schemas.openxmlformats.org/officeDocument/2006/relationships/chart" Target="../charts/chart71.xml"/><Relationship Id="rId13" Type="http://schemas.openxmlformats.org/officeDocument/2006/relationships/chart" Target="../charts/char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30672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585762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945012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781701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909492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804055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42805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643077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357854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18087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638711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85539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911128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107364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734492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548094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048112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697447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471623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24273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955833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239793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79615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028634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362979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799669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189728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157064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4157625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69280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6485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6726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29436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08815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89349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16724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3564</Words>
  <Application>Microsoft Office PowerPoint</Application>
  <PresentationFormat>On-screen Show (16:9)</PresentationFormat>
  <Paragraphs>1260</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2025-09-10T14:54:13Z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