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8805FB5A-0F03-4E7D-97B7-45622AF91F1A}">
          <p14:sldIdLst>
            <p14:sldId id="2147475173"/>
            <p14:sldId id="2147475174"/>
            <p14:sldId id="2147475175"/>
            <p14:sldId id="2147475176"/>
            <p14:sldId id="2147475177"/>
            <p14:sldId id="2147475178"/>
          </p14:sldIdLst>
        </p14:section>
        <p14:section name="Brackets By Retailer By Sector" id="{17586098-0781-49EF-A7FC-081F1654E3A1}">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D906FC80-8FB6-43B2-8CF3-D7D52DF4C5E1}">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6.4029418547897473E-3</c:v>
                </c:pt>
                <c:pt idx="4">
                  <c:v>0.31570251627221058</c:v>
                </c:pt>
                <c:pt idx="5">
                  <c:v>0.67787278563148368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2.8915068219525632E-2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8.8724017404071293E-2</c:v>
                </c:pt>
                <c:pt idx="4">
                  <c:v>0.89975416335213909</c:v>
                </c:pt>
                <c:pt idx="5">
                  <c:v>1.1520720234299404E-2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0.30628799712361637</c:v>
                </c:pt>
                <c:pt idx="5">
                  <c:v>0.69371200287638368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0.2548547039866676</c:v>
                </c:pt>
                <c:pt idx="5">
                  <c:v>0.74514529601333235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9.314286208207628E-3</c:v>
                </c:pt>
                <c:pt idx="4">
                  <c:v>0.98967996785572576</c:v>
                </c:pt>
                <c:pt idx="5">
                  <c:v>1.0057459360665938E-3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2.7135287829923273E-2</c:v>
                </c:pt>
                <c:pt idx="4">
                  <c:v>0.96218252035011009</c:v>
                </c:pt>
                <c:pt idx="5">
                  <c:v>1.0592623627851547E-2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9.3167893497806912E-3</c:v>
                </c:pt>
                <c:pt idx="4">
                  <c:v>0.98969537181270861</c:v>
                </c:pt>
                <c:pt idx="5">
                  <c:v>9.8783883751082545E-4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0.19909821276834247</c:v>
                </c:pt>
                <c:pt idx="5">
                  <c:v>0.80089929392765502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0.26089313400869646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0.20183576869268158</c:v>
                </c:pt>
                <c:pt idx="5">
                  <c:v>0.79816423130731828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0.27875153603401298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1.5691618756728132E-2</c:v>
                </c:pt>
                <c:pt idx="5">
                  <c:v>0.98429368305796006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1.559299170781899E-2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0.28979485020654278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0.17349129115177414</c:v>
                </c:pt>
                <c:pt idx="5">
                  <c:v>0.82650870884822591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0.13191216152567098</c:v>
                </c:pt>
                <c:pt idx="5">
                  <c:v>0.8680878384743288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1.4782936356558503E-3</c:v>
                </c:pt>
                <c:pt idx="5">
                  <c:v>0.99852170636434423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6.0043904862287075E-3</c:v>
                </c:pt>
                <c:pt idx="4">
                  <c:v>0.48244470402663914</c:v>
                </c:pt>
                <c:pt idx="5">
                  <c:v>0.51154906700874259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0.45491384163766513</c:v>
                </c:pt>
                <c:pt idx="5">
                  <c:v>0.54508615836233476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6.4029418547897473E-3</c:v>
                </c:pt>
                <c:pt idx="4">
                  <c:v>0.31570251627221058</c:v>
                </c:pt>
                <c:pt idx="5">
                  <c:v>0.67787278563148368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4.8158784715439398E-2</c:v>
                </c:pt>
                <c:pt idx="4">
                  <c:v>0.93052216816424571</c:v>
                </c:pt>
                <c:pt idx="5">
                  <c:v>2.1319047120314981E-2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0.32925219022994495</c:v>
                </c:pt>
                <c:pt idx="5">
                  <c:v>0.67074780977005499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0.30969444933101009</c:v>
                </c:pt>
                <c:pt idx="5">
                  <c:v>0.69030555066899002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9.6694357771583469E-3</c:v>
                </c:pt>
                <c:pt idx="5">
                  <c:v>0.99033056422284171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2">
                  <c:v>1.1214428017079657E-2</c:v>
                </c:pt>
                <c:pt idx="4">
                  <c:v>0.39316479699998952</c:v>
                </c:pt>
                <c:pt idx="5">
                  <c:v>0.59562063607003668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1.6631511361135654E-2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0.4110215436405622</c:v>
                </c:pt>
                <c:pt idx="5">
                  <c:v>0.58897845635943791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8.8724017404071293E-2</c:v>
                </c:pt>
                <c:pt idx="4">
                  <c:v>0.89975416335213909</c:v>
                </c:pt>
                <c:pt idx="5">
                  <c:v>1.1520720234299404E-2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0.30628799712361637</c:v>
                </c:pt>
                <c:pt idx="5">
                  <c:v>0.69371200287638368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0.2548547039866676</c:v>
                </c:pt>
                <c:pt idx="5">
                  <c:v>0.74514529601333235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0.3609850374468101</c:v>
                </c:pt>
                <c:pt idx="5">
                  <c:v>0.6390149625531899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9.314286208207628E-3</c:v>
                </c:pt>
                <c:pt idx="4">
                  <c:v>0.98967996785572576</c:v>
                </c:pt>
                <c:pt idx="5">
                  <c:v>1.0057459360665938E-3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9.3167893497806912E-3</c:v>
                </c:pt>
                <c:pt idx="4">
                  <c:v>0.98969537181270861</c:v>
                </c:pt>
                <c:pt idx="5">
                  <c:v>9.8783883751082545E-4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0.19909821276834247</c:v>
                </c:pt>
                <c:pt idx="5">
                  <c:v>0.80089929392765502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0.20183576869268158</c:v>
                </c:pt>
                <c:pt idx="5">
                  <c:v>0.79816423130731828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8.4804669979695007E-4</c:v>
                </c:pt>
                <c:pt idx="5">
                  <c:v>2.2298635405314463E-2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1.5691618756728132E-2</c:v>
                </c:pt>
                <c:pt idx="5">
                  <c:v>0.98429368305796006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0.17349129115177414</c:v>
                </c:pt>
                <c:pt idx="5">
                  <c:v>0.82650870884822591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9.3255846227439834E-2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0.13191216152567098</c:v>
                </c:pt>
                <c:pt idx="5">
                  <c:v>0.8680878384743288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0.10235644019547083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1.4782936356558503E-3</c:v>
                </c:pt>
                <c:pt idx="5">
                  <c:v>0.99852170636434423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0.13477890637743031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6.0043904862287075E-3</c:v>
                </c:pt>
                <c:pt idx="4">
                  <c:v>0.48244470402663914</c:v>
                </c:pt>
                <c:pt idx="5">
                  <c:v>0.51154906700874259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2.7135287829923273E-2</c:v>
                </c:pt>
                <c:pt idx="4">
                  <c:v>0.96218252035011009</c:v>
                </c:pt>
                <c:pt idx="5">
                  <c:v>1.0592623627851547E-2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6.3005853415440221E-4</c:v>
                </c:pt>
                <c:pt idx="5">
                  <c:v>9.8459932187546974E-3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0.45491384163766513</c:v>
                </c:pt>
                <c:pt idx="5">
                  <c:v>0.54508615836233476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1.313980858004695E-3</c:v>
                </c:pt>
                <c:pt idx="5">
                  <c:v>1.4830640004605952E-2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4.8158784715439398E-2</c:v>
                </c:pt>
                <c:pt idx="4">
                  <c:v>0.93052216816424571</c:v>
                </c:pt>
                <c:pt idx="5">
                  <c:v>2.1319047120314981E-2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8.1934963036749651E-4</c:v>
                </c:pt>
                <c:pt idx="5">
                  <c:v>1.2931505572932741E-2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0.32925219022994495</c:v>
                </c:pt>
                <c:pt idx="5">
                  <c:v>0.67074780977005499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0.30969444933101009</c:v>
                </c:pt>
                <c:pt idx="5">
                  <c:v>0.69030555066899002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9.6694357771583469E-3</c:v>
                </c:pt>
                <c:pt idx="5">
                  <c:v>0.99033056422284171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1.5151149699810568E-2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2">
                  <c:v>1.1214428017079657E-2</c:v>
                </c:pt>
                <c:pt idx="4">
                  <c:v>0.39316479699998952</c:v>
                </c:pt>
                <c:pt idx="5">
                  <c:v>0.59562063607003668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0.4110215436405622</c:v>
                </c:pt>
                <c:pt idx="5">
                  <c:v>0.58897845635943791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8.8724017404071293E-2</c:v>
                </c:pt>
                <c:pt idx="4">
                  <c:v>0.89975416335213909</c:v>
                </c:pt>
                <c:pt idx="5">
                  <c:v>1.1520720234299404E-2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0.30628799712361637</c:v>
                </c:pt>
                <c:pt idx="5">
                  <c:v>0.69371200287638368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0.2548547039866676</c:v>
                </c:pt>
                <c:pt idx="5">
                  <c:v>0.74514529601333235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3.8151937470294337E-3</c:v>
                </c:pt>
                <c:pt idx="4">
                  <c:v>0.36698207522821719</c:v>
                </c:pt>
                <c:pt idx="5">
                  <c:v>0.62920181039548251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9.314286208207628E-3</c:v>
                </c:pt>
                <c:pt idx="4">
                  <c:v>0.98967996785572576</c:v>
                </c:pt>
                <c:pt idx="5">
                  <c:v>1.0057459360665938E-3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9.3167893497806912E-3</c:v>
                </c:pt>
                <c:pt idx="4">
                  <c:v>0.98969537181270861</c:v>
                </c:pt>
                <c:pt idx="5">
                  <c:v>9.8783883751082545E-4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1.9047077076749071E-2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2.2511185430467279E-2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0.37237631000963556</c:v>
                </c:pt>
                <c:pt idx="5">
                  <c:v>0.62762368999036455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2.6281732703530139E-2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2.8546255761932988E-2</c:v>
                </c:pt>
                <c:pt idx="4">
                  <c:v>0.95752966281054608</c:v>
                </c:pt>
                <c:pt idx="5">
                  <c:v>1.3922270215382851E-2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2.7294800172673491E-2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0.12695847152083134</c:v>
                </c:pt>
                <c:pt idx="5">
                  <c:v>0.8730415284791686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0.13329564451518511</c:v>
                </c:pt>
                <c:pt idx="5">
                  <c:v>0.86670435548481484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6.6126578770870303E-2</c:v>
                </c:pt>
                <c:pt idx="5">
                  <c:v>0.93387342122912975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0.3609850374468101</c:v>
                </c:pt>
                <c:pt idx="5">
                  <c:v>0.6390149625531899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1.5322460926377875E-2</c:v>
                </c:pt>
                <c:pt idx="5">
                  <c:v>0.9846775390736221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1.5327587220883452E-2</c:v>
                </c:pt>
                <c:pt idx="5">
                  <c:v>0.98467241277911655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3.8151937470294337E-3</c:v>
                </c:pt>
                <c:pt idx="4">
                  <c:v>0.36698207522821719</c:v>
                </c:pt>
                <c:pt idx="5">
                  <c:v>0.62920181039548251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2.7500576492208946E-2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0.37237631000963556</c:v>
                </c:pt>
                <c:pt idx="5">
                  <c:v>0.62762368999036455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2.5014109161964379E-2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3.0380378094993221E-2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2.8546255761932988E-2</c:v>
                </c:pt>
                <c:pt idx="4">
                  <c:v>0.95752966281054608</c:v>
                </c:pt>
                <c:pt idx="5">
                  <c:v>1.3922270215382851E-2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3.2536258353921307E-2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0.12695847152083134</c:v>
                </c:pt>
                <c:pt idx="5">
                  <c:v>0.8730415284791686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0.13329564451518511</c:v>
                </c:pt>
                <c:pt idx="5">
                  <c:v>0.86670435548481484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6.6126578770870303E-2</c:v>
                </c:pt>
                <c:pt idx="5">
                  <c:v>0.93387342122912975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1.5322460926377875E-2</c:v>
                </c:pt>
                <c:pt idx="5">
                  <c:v>0.9846775390736221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2.7135287829923273E-2</c:v>
                </c:pt>
                <c:pt idx="4">
                  <c:v>0.96218252035011009</c:v>
                </c:pt>
                <c:pt idx="5">
                  <c:v>1.0592623627851547E-2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1.5327587220883452E-2</c:v>
                </c:pt>
                <c:pt idx="5">
                  <c:v>0.98467241277911655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3.8151937470294337E-3</c:v>
                </c:pt>
                <c:pt idx="4">
                  <c:v>0.36698207522821719</c:v>
                </c:pt>
                <c:pt idx="5">
                  <c:v>0.62920181039548251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1.593236866181405E-2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0.37237631000963556</c:v>
                </c:pt>
                <c:pt idx="5">
                  <c:v>0.62762368999036455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1.9019702438199462E-2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2.8546255761932988E-2</c:v>
                </c:pt>
                <c:pt idx="4">
                  <c:v>0.95752966281054608</c:v>
                </c:pt>
                <c:pt idx="5">
                  <c:v>1.3922270215382851E-2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1.3080915853502493E-2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2.4120441030270594E-2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0.12695847152083134</c:v>
                </c:pt>
                <c:pt idx="5">
                  <c:v>0.8730415284791686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2.8231035371234139E-3</c:v>
                </c:pt>
                <c:pt idx="5">
                  <c:v>8.5414562859624635E-2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0.13329564451518511</c:v>
                </c:pt>
                <c:pt idx="5">
                  <c:v>0.86670435548481484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5.0850788674914535E-3</c:v>
                </c:pt>
                <c:pt idx="5">
                  <c:v>9.4946026539074649E-2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6.6126578770870303E-2</c:v>
                </c:pt>
                <c:pt idx="5">
                  <c:v>0.93387342122912975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4.8202240786807821E-3</c:v>
                </c:pt>
                <c:pt idx="5">
                  <c:v>0.11277461696692123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1.5322460926377875E-2</c:v>
                </c:pt>
                <c:pt idx="5">
                  <c:v>0.9846775390736221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2.1349189784337294E-2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6.4029418547897473E-3</c:v>
                </c:pt>
                <c:pt idx="4">
                  <c:v>0.31570251627221058</c:v>
                </c:pt>
                <c:pt idx="5">
                  <c:v>0.67787278563148368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1.5327587220883452E-2</c:v>
                </c:pt>
                <c:pt idx="5">
                  <c:v>0.98467241277911655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2.1356477565972556E-2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0.19909821276834247</c:v>
                </c:pt>
                <c:pt idx="5">
                  <c:v>0.80089929392765502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0.20438541700316246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0.20183576869268158</c:v>
                </c:pt>
                <c:pt idx="5">
                  <c:v>0.79816423130731828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0.22845662287914417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1.5691618756728132E-2</c:v>
                </c:pt>
                <c:pt idx="5">
                  <c:v>0.98429368305796006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0.23419356127299601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0.17349129115177414</c:v>
                </c:pt>
                <c:pt idx="5">
                  <c:v>0.82650870884822591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2.326871188839745E-2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7.2005487767218442E-3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0.13191216152567098</c:v>
                </c:pt>
                <c:pt idx="5">
                  <c:v>0.8680878384743288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1.0346095515999654E-2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1.4782936356558503E-3</c:v>
                </c:pt>
                <c:pt idx="5">
                  <c:v>0.99852170636434423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6.7647854424658311E-3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6.0043904862287075E-3</c:v>
                </c:pt>
                <c:pt idx="4">
                  <c:v>0.48244470402663914</c:v>
                </c:pt>
                <c:pt idx="5">
                  <c:v>0.51154906700874259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0.45491384163766513</c:v>
                </c:pt>
                <c:pt idx="5">
                  <c:v>0.54508615836233476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4.8158784715439398E-2</c:v>
                </c:pt>
                <c:pt idx="4">
                  <c:v>0.93052216816424571</c:v>
                </c:pt>
                <c:pt idx="5">
                  <c:v>2.1319047120314981E-2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0.3609850374468101</c:v>
                </c:pt>
                <c:pt idx="5">
                  <c:v>0.6390149625531899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0.32925219022994495</c:v>
                </c:pt>
                <c:pt idx="5">
                  <c:v>0.67074780977005499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0.30969444933101009</c:v>
                </c:pt>
                <c:pt idx="5">
                  <c:v>0.69030555066899002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9.6694357771583469E-3</c:v>
                </c:pt>
                <c:pt idx="5">
                  <c:v>0.99033056422284171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2">
                  <c:v>1.1214428017079657E-2</c:v>
                </c:pt>
                <c:pt idx="4">
                  <c:v>0.39316479699998952</c:v>
                </c:pt>
                <c:pt idx="5">
                  <c:v>0.59562063607003668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0.4110215436405622</c:v>
                </c:pt>
                <c:pt idx="5">
                  <c:v>0.58897845635943791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14538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9309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64997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35260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69176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86627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41766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50722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75881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21678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7716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5893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863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47728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08913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63315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741379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14631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00966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76141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312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2255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733612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11013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92900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161213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00080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692546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181952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84179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63137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728202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6966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452942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590903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527153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718676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00210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028976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584114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58791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98186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28791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6446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661600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41273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33593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164304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98792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024291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193502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519606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93131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52985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07764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083807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565666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198770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58897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5602613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526408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087439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88520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3694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1778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6669737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39</TotalTime>
  <Words>4533</Words>
  <Application>Microsoft Office PowerPoint</Application>
  <PresentationFormat>On-screen Show (16:9)</PresentationFormat>
  <Paragraphs>1242</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2025-09-10T14:57:13Z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