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011FA410-8B60-4CE6-AFD2-8B16BB03B61B}">
          <p14:sldIdLst>
            <p14:sldId id="2147475173"/>
            <p14:sldId id="2147475174"/>
            <p14:sldId id="2147475175"/>
            <p14:sldId id="2147475176"/>
            <p14:sldId id="2147475177"/>
            <p14:sldId id="2147475178"/>
            <p14:sldId id="2147475179"/>
            <p14:sldId id="2147475180"/>
            <p14:sldId id="2147475181"/>
          </p14:sldIdLst>
        </p14:section>
        <p14:section name="Brackets By Segment" id="{7E53E2AA-3A1A-4139-B53D-FC4BC14CC56A}">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0.07143099789693025</c:v>
                </c:pt>
                <c:pt idx="5">
                  <c:v>0.017757268766955225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0.01822882652389362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0.019715073017695026</c:v>
                </c:pt>
                <c:pt idx="5">
                  <c:v>0.0939221757848851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0.0008182505528554542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0.0017583230538722545</c:v>
                </c:pt>
                <c:pt idx="4">
                  <c:v>0.1498018024929057</c:v>
                </c:pt>
                <c:pt idx="5">
                  <c:v>0.1412788937118945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0.0634683214379869</c:v>
                </c:pt>
                <c:pt idx="5">
                  <c:v>0.12929674838178118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0.0014697739109392647</c:v>
                </c:pt>
                <c:pt idx="4">
                  <c:v>0.07806262346858062</c:v>
                </c:pt>
                <c:pt idx="5">
                  <c:v>0.051528563066277344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0.008117953342504657</c:v>
                </c:pt>
                <c:pt idx="5">
                  <c:v>0.01838636095887585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0.01794210578954231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0.02093646763203786</c:v>
                </c:pt>
                <c:pt idx="5">
                  <c:v>0.08279374712447571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0.023697854553801457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0.016782175479859704</c:v>
                </c:pt>
                <c:pt idx="5">
                  <c:v>0.1104401767715192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0.0013162546081629198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0.18672217258352136</c:v>
                </c:pt>
                <c:pt idx="5">
                  <c:v>0.15583316425444255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0.06488026079020932</c:v>
                </c:pt>
                <c:pt idx="5">
                  <c:v>0.1446173938508769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0.3544158131803606</c:v>
                </c:pt>
                <c:pt idx="5">
                  <c:v>0.5973520722986856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0.05812600698307328</c:v>
                </c:pt>
                <c:pt idx="5">
                  <c:v>0.08329238794637696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0.006968729711659061</c:v>
                </c:pt>
                <c:pt idx="5">
                  <c:v>0.020375202350994256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0.02501410916196438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0.05296145099809881</c:v>
                </c:pt>
                <c:pt idx="5">
                  <c:v>0.0008443119286140627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0.012601148450832501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0.07081646116442204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0.007451721417626066</c:v>
                </c:pt>
                <c:pt idx="4">
                  <c:v>0.14398187186526656</c:v>
                </c:pt>
                <c:pt idx="5">
                  <c:v>0.0032987460329101654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0.005891138633026271</c:v>
                </c:pt>
                <c:pt idx="5">
                  <c:v>0.03830489383640036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0.0011049260480293448</c:v>
                </c:pt>
                <c:pt idx="5">
                  <c:v>0.11316503483629232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0.006228949156700067</c:v>
                </c:pt>
                <c:pt idx="4">
                  <c:v>0.06316804740170057</c:v>
                </c:pt>
                <c:pt idx="5">
                  <c:v>0.0008088224889681756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0.014799115621571468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0.0007156196535661383</c:v>
                </c:pt>
                <c:pt idx="5">
                  <c:v>0.07601818958472988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0.07143099789693025</c:v>
                </c:pt>
                <c:pt idx="5">
                  <c:v>0.017757268766955225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0.02326866442259857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0.019715073017695026</c:v>
                </c:pt>
                <c:pt idx="5">
                  <c:v>0.0939221757848851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0.0017583230538722545</c:v>
                </c:pt>
                <c:pt idx="4">
                  <c:v>0.1498018024929057</c:v>
                </c:pt>
                <c:pt idx="5">
                  <c:v>0.1412788937118945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0.0634683214379869</c:v>
                </c:pt>
                <c:pt idx="5">
                  <c:v>0.12929674838178118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0.0014697739109392647</c:v>
                </c:pt>
                <c:pt idx="4">
                  <c:v>0.07806262346858062</c:v>
                </c:pt>
                <c:pt idx="5">
                  <c:v>0.051528563066277344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0.008117953342504657</c:v>
                </c:pt>
                <c:pt idx="5">
                  <c:v>0.01838636095887585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0.01794210578954231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0.02093646763203786</c:v>
                </c:pt>
                <c:pt idx="5">
                  <c:v>0.08279374712447571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0.0289149566965162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0.016782175479859704</c:v>
                </c:pt>
                <c:pt idx="5">
                  <c:v>0.1104401767715192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0.18672217258352136</c:v>
                </c:pt>
                <c:pt idx="5">
                  <c:v>0.15583316425444255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0.06488026079020932</c:v>
                </c:pt>
                <c:pt idx="5">
                  <c:v>0.1446173938508769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0.05812600698307328</c:v>
                </c:pt>
                <c:pt idx="5">
                  <c:v>0.08329238794637696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0.0032280969648115195</c:v>
                </c:pt>
                <c:pt idx="4">
                  <c:v>0.5323778002029474</c:v>
                </c:pt>
                <c:pt idx="5">
                  <c:v>0.31050945292275905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0.006968729711659061</c:v>
                </c:pt>
                <c:pt idx="5">
                  <c:v>0.020375202350994256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0.05296145099809881</c:v>
                </c:pt>
                <c:pt idx="5">
                  <c:v>0.0008443119286140627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0.015592862194373586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0.07081646116442204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0.007451721417626066</c:v>
                </c:pt>
                <c:pt idx="4">
                  <c:v>0.14398187186526656</c:v>
                </c:pt>
                <c:pt idx="5">
                  <c:v>0.0032987460329101654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0.0011049260480293448</c:v>
                </c:pt>
                <c:pt idx="5">
                  <c:v>0.11316503483629232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0.006228949156700067</c:v>
                </c:pt>
                <c:pt idx="4">
                  <c:v>0.06316804740170057</c:v>
                </c:pt>
                <c:pt idx="5">
                  <c:v>0.0008088224889681756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0.014799115621571468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0.0007156196535661383</c:v>
                </c:pt>
                <c:pt idx="5">
                  <c:v>0.07601818958472988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0.07143099789693025</c:v>
                </c:pt>
                <c:pt idx="5">
                  <c:v>0.017757268766955225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0.019715073017695026</c:v>
                </c:pt>
                <c:pt idx="5">
                  <c:v>0.0939221757848851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0.010597337800042734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0.0017583230538722545</c:v>
                </c:pt>
                <c:pt idx="4">
                  <c:v>0.1498018024929057</c:v>
                </c:pt>
                <c:pt idx="5">
                  <c:v>0.1412788937118945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0.002883296298685601</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0.0634683214379869</c:v>
                </c:pt>
                <c:pt idx="5">
                  <c:v>0.12929674838178118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0.013680670574326134</c:v>
                </c:pt>
                <c:pt idx="4">
                  <c:v>0.006672188256555719</c:v>
                </c:pt>
                <c:pt idx="5">
                  <c:v>0.45889198188735175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0.0014697739109392647</c:v>
                </c:pt>
                <c:pt idx="4">
                  <c:v>0.07806262346858062</c:v>
                </c:pt>
                <c:pt idx="5">
                  <c:v>0.051528563066277344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0.008117953342504657</c:v>
                </c:pt>
                <c:pt idx="5">
                  <c:v>0.01838636095887585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0.01794210578954231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0.013080915853502493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0.02093646763203786</c:v>
                </c:pt>
                <c:pt idx="5">
                  <c:v>0.08279374712447571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0.016782175479859704</c:v>
                </c:pt>
                <c:pt idx="5">
                  <c:v>0.1104401767715192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0.013022027089745388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0.18672217258352136</c:v>
                </c:pt>
                <c:pt idx="5">
                  <c:v>0.15583316425444255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0.001825467212520831</c:v>
                </c:pt>
                <c:pt idx="5">
                  <c:v>0.025780183139451934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0.005080314882300374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0.06488026079020932</c:v>
                </c:pt>
                <c:pt idx="5">
                  <c:v>0.1446173938508769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0.05812600698307328</c:v>
                </c:pt>
                <c:pt idx="5">
                  <c:v>0.08329238794637696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0.006968729711659061</c:v>
                </c:pt>
                <c:pt idx="5">
                  <c:v>0.020375202350994256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0.05296145099809881</c:v>
                </c:pt>
                <c:pt idx="5">
                  <c:v>0.0008443119286140627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0.07081646116442204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0.022053439259165458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0.009558695748350526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0.007451721417626066</c:v>
                </c:pt>
                <c:pt idx="4">
                  <c:v>0.14398187186526656</c:v>
                </c:pt>
                <c:pt idx="5">
                  <c:v>0.0032987460329101654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0.0020009221081752236</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0.0011049260480293448</c:v>
                </c:pt>
                <c:pt idx="5">
                  <c:v>0.11316503483629232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0.006228949156700067</c:v>
                </c:pt>
                <c:pt idx="4">
                  <c:v>0.06316804740170057</c:v>
                </c:pt>
                <c:pt idx="5">
                  <c:v>0.0008088224889681756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0.014799115621571468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0.0007156196535661383</c:v>
                </c:pt>
                <c:pt idx="5">
                  <c:v>0.07601818958472988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0.01904707707674907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0.0032280969648115195</c:v>
                </c:pt>
                <c:pt idx="4">
                  <c:v>0.5323778002029474</c:v>
                </c:pt>
                <c:pt idx="5">
                  <c:v>0.31050945292275905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0.023268681328225568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0.004515547589855301</c:v>
                </c:pt>
                <c:pt idx="5">
                  <c:v>0.031051575547054792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0.005205653490051443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0.004515547589855301</c:v>
                </c:pt>
                <c:pt idx="5">
                  <c:v>0.031051575547054792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0.3544158131803606</c:v>
                </c:pt>
                <c:pt idx="5">
                  <c:v>0.5973520722986856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0.028915068219525632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0.005891138633026271</c:v>
                </c:pt>
                <c:pt idx="5">
                  <c:v>0.03830489383640036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0.013680670574326134</c:v>
                </c:pt>
                <c:pt idx="4">
                  <c:v>0.006672188256555719</c:v>
                </c:pt>
                <c:pt idx="5">
                  <c:v>0.45889198188735175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0.015592862194373586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0.001825467212520831</c:v>
                </c:pt>
                <c:pt idx="5">
                  <c:v>0.025780183139451934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0.005205653490051443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0.022053439259165458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0.006402941854789747</c:v>
                </c:pt>
                <c:pt idx="4">
                  <c:v>0.3157025162722105</c:v>
                </c:pt>
                <c:pt idx="5">
                  <c:v>0.6778727856314837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0.0032280969648115195</c:v>
                </c:pt>
                <c:pt idx="4">
                  <c:v>0.5323778002029474</c:v>
                </c:pt>
                <c:pt idx="5">
                  <c:v>0.31050945292275905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0.013480634098728335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0.004515547589855301</c:v>
                </c:pt>
                <c:pt idx="5">
                  <c:v>0.031051575547054792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0.003037950274913617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0.005205653490051443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0.36098503744681004</c:v>
                </c:pt>
                <c:pt idx="5">
                  <c:v>0.6390149625531899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0.3544158131803606</c:v>
                </c:pt>
                <c:pt idx="5">
                  <c:v>0.5973520722986856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0.018102341972045764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0.005891138633026271</c:v>
                </c:pt>
                <c:pt idx="5">
                  <c:v>0.03830489383640036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0.004196237671763986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8"/>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0.027135287829923273</c:v>
                </c:pt>
                <c:pt idx="4">
                  <c:v>0.010592623627851547</c:v>
                </c:pt>
                <c:pt idx="5">
                  <c:v>0.9621825203501101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0.013680670574326134</c:v>
                </c:pt>
                <c:pt idx="4">
                  <c:v>0.006672188256555719</c:v>
                </c:pt>
                <c:pt idx="5">
                  <c:v>0.45889198188735175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0.011559617856525749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0.001825467212520831</c:v>
                </c:pt>
                <c:pt idx="5">
                  <c:v>0.025780183139451934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0.0031132166445664833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0.022053439259165458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22391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63902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96767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70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633459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54485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105901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291006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5363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95364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239797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566079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4736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25686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536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4096536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832105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2337248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19699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1056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92762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082321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641664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94050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1566957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186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93505">
                <a:tc>
                  <a:txBody>
                    <a:bodyPr/>
                    <a:lstStyle/>
                    <a:p>
                      <a:pPr algn="ctr">
                        <a:defRPr sz="700">
                          <a:latin typeface="Nexa Bold"/>
                        </a:defRPr>
                      </a:pPr>
                      <a:r>
                        <a:t>12-14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93505">
                <a:tc>
                  <a:txBody>
                    <a:bodyPr/>
                    <a:lstStyle/>
                    <a:p>
                      <a:pPr algn="ctr">
                        <a:defRPr sz="700">
                          <a:latin typeface="Nexa Bold"/>
                        </a:defRPr>
                      </a:pPr>
                      <a:r>
                        <a:t>10-12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93505">
                <a:tc>
                  <a:txBody>
                    <a:bodyPr/>
                    <a:lstStyle/>
                    <a:p>
                      <a:pPr algn="ctr">
                        <a:defRPr sz="700">
                          <a:latin typeface="Nexa Bold"/>
                        </a:defRPr>
                      </a:pPr>
                      <a:r>
                        <a:t>2-8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93505">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93505">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93505">
                <a:tc>
                  <a:txBody>
                    <a:bodyPr/>
                    <a:lstStyle/>
                    <a:p>
                      <a:pPr algn="ctr">
                        <a:defRPr sz="700">
                          <a:latin typeface="Nexa Bold"/>
                        </a:defRPr>
                      </a:pPr>
                      <a:r>
                        <a:t>1-2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9/10/2025</a:t>
            </a:fld>
            <a:endParaRPr lang="en-US" sz="500"/>
          </a:p>
        </p:txBody>
      </p:sp>
    </p:spTree>
    <p:extLst>
      <p:ext uri="{BB962C8B-B14F-4D97-AF65-F5344CB8AC3E}">
        <p14:creationId xmlns:p14="http://schemas.microsoft.com/office/powerpoint/2010/main" val="349207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