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36.xml" ContentType="application/vnd.ms-office.chartcolorstyle+xml"/>
  <Override PartName="/ppt/charts/colors37.xml" ContentType="application/vnd.ms-office.chartcolorstyle+xml"/>
  <Override PartName="/ppt/charts/colors38.xml" ContentType="application/vnd.ms-office.chartcolorstyle+xml"/>
  <Override PartName="/ppt/charts/colors39.xml" ContentType="application/vnd.ms-office.chartcolorstyle+xml"/>
  <Override PartName="/ppt/charts/colors4.xml" ContentType="application/vnd.ms-office.chartcolorstyle+xml"/>
  <Override PartName="/ppt/charts/colors40.xml" ContentType="application/vnd.ms-office.chartcolorstyle+xml"/>
  <Override PartName="/ppt/charts/colors41.xml" ContentType="application/vnd.ms-office.chartcolorstyle+xml"/>
  <Override PartName="/ppt/charts/colors42.xml" ContentType="application/vnd.ms-office.chartcolorstyle+xml"/>
  <Override PartName="/ppt/charts/colors43.xml" ContentType="application/vnd.ms-office.chartcolorstyle+xml"/>
  <Override PartName="/ppt/charts/colors44.xml" ContentType="application/vnd.ms-office.chartcolorstyle+xml"/>
  <Override PartName="/ppt/charts/colors45.xml" ContentType="application/vnd.ms-office.chartcolorstyle+xml"/>
  <Override PartName="/ppt/charts/colors46.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36.xml" ContentType="application/vnd.ms-office.chartstyle+xml"/>
  <Override PartName="/ppt/charts/style37.xml" ContentType="application/vnd.ms-office.chartstyle+xml"/>
  <Override PartName="/ppt/charts/style38.xml" ContentType="application/vnd.ms-office.chartstyle+xml"/>
  <Override PartName="/ppt/charts/style39.xml" ContentType="application/vnd.ms-office.chartstyle+xml"/>
  <Override PartName="/ppt/charts/style4.xml" ContentType="application/vnd.ms-office.chartstyle+xml"/>
  <Override PartName="/ppt/charts/style40.xml" ContentType="application/vnd.ms-office.chartstyle+xml"/>
  <Override PartName="/ppt/charts/style41.xml" ContentType="application/vnd.ms-office.chartstyle+xml"/>
  <Override PartName="/ppt/charts/style42.xml" ContentType="application/vnd.ms-office.chartstyle+xml"/>
  <Override PartName="/ppt/charts/style43.xml" ContentType="application/vnd.ms-office.chartstyle+xml"/>
  <Override PartName="/ppt/charts/style44.xml" ContentType="application/vnd.ms-office.chartstyle+xml"/>
  <Override PartName="/ppt/charts/style45.xml" ContentType="application/vnd.ms-office.chartstyle+xml"/>
  <Override PartName="/ppt/charts/style46.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51"/>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 Avg Price/Vol Comparison" id="{B5233835-228E-4D85-9F63-9EDFD001EC47}">
          <p14:sldIdLst>
            <p14:sldId id="2147477365"/>
            <p14:sldId id="2147477366"/>
            <p14:sldId id="2147477367"/>
            <p14:sldId id="2147477368"/>
            <p14:sldId id="2147477369"/>
            <p14:sldId id="2147477370"/>
            <p14:sldId id="2147477371"/>
            <p14:sldId id="2147477372"/>
            <p14:sldId id="2147477373"/>
            <p14:sldId id="2147477374"/>
            <p14:sldId id="2147477375"/>
          </p14:sldIdLst>
        </p14:section>
        <p14:section name="Sector Shelf Price/Vol Comparison" id="{30ACD01E-5026-4138-B2D2-088D1AF0F334}">
          <p14:sldIdLst>
            <p14:sldId id="2147477376"/>
            <p14:sldId id="2147477377"/>
            <p14:sldId id="2147477378"/>
            <p14:sldId id="2147477379"/>
            <p14:sldId id="2147477380"/>
            <p14:sldId id="2147477381"/>
            <p14:sldId id="2147477382"/>
            <p14:sldId id="2147477383"/>
            <p14:sldId id="2147477384"/>
            <p14:sldId id="2147477385"/>
            <p14:sldId id="2147477386"/>
          </p14:sldIdLst>
        </p14:section>
        <p14:section name="Segment Avg Price/Vol Comparison" id="{FDFC3D9D-B3E1-416F-AB08-671DC3669C36}">
          <p14:sldIdLst>
            <p14:sldId id="2147477387"/>
            <p14:sldId id="2147477388"/>
            <p14:sldId id="2147477389"/>
            <p14:sldId id="2147477390"/>
            <p14:sldId id="2147477391"/>
            <p14:sldId id="2147477392"/>
            <p14:sldId id="2147477393"/>
            <p14:sldId id="2147477394"/>
            <p14:sldId id="2147477395"/>
            <p14:sldId id="2147477396"/>
            <p14:sldId id="2147477397"/>
            <p14:sldId id="2147477398"/>
          </p14:sldIdLst>
        </p14:section>
        <p14:section name="Segment Shelf Price/Vol Comparison" id="{4B6A319D-594F-4A21-A4F9-B1F7FF73DF26}">
          <p14:sldIdLst>
            <p14:sldId id="2147477399"/>
            <p14:sldId id="2147477400"/>
            <p14:sldId id="2147477401"/>
            <p14:sldId id="2147477402"/>
            <p14:sldId id="2147477403"/>
            <p14:sldId id="2147477404"/>
            <p14:sldId id="2147477405"/>
            <p14:sldId id="2147477406"/>
            <p14:sldId id="2147477407"/>
            <p14:sldId id="2147477408"/>
            <p14:sldId id="2147477409"/>
            <p14:sldId id="2147477410"/>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2" y="270"/>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notesMaster" Target="notesMasters/notesMaster1.xml"/><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56"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microsoft.com/office/2011/relationships/chartStyle" Target="style20.xml"/><Relationship Id="rId2" Type="http://schemas.microsoft.com/office/2011/relationships/chartColorStyle" Target="colors20.xml"/><Relationship Id="rId3"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microsoft.com/office/2011/relationships/chartStyle" Target="style21.xml"/><Relationship Id="rId2" Type="http://schemas.microsoft.com/office/2011/relationships/chartColorStyle" Target="colors21.xml"/><Relationship Id="rId3"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microsoft.com/office/2011/relationships/chartStyle" Target="style22.xml"/><Relationship Id="rId2" Type="http://schemas.microsoft.com/office/2011/relationships/chartColorStyle" Target="colors22.xml"/><Relationship Id="rId3"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microsoft.com/office/2011/relationships/chartStyle" Target="style23.xml"/><Relationship Id="rId2" Type="http://schemas.microsoft.com/office/2011/relationships/chartColorStyle" Target="colors23.xml"/><Relationship Id="rId3"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microsoft.com/office/2011/relationships/chartStyle" Target="style24.xml"/><Relationship Id="rId2" Type="http://schemas.microsoft.com/office/2011/relationships/chartColorStyle" Target="colors24.xml"/><Relationship Id="rId3"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microsoft.com/office/2011/relationships/chartStyle" Target="style25.xml"/><Relationship Id="rId2" Type="http://schemas.microsoft.com/office/2011/relationships/chartColorStyle" Target="colors25.xml"/><Relationship Id="rId3"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microsoft.com/office/2011/relationships/chartStyle" Target="style26.xml"/><Relationship Id="rId2" Type="http://schemas.microsoft.com/office/2011/relationships/chartColorStyle" Target="colors26.xml"/><Relationship Id="rId3"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microsoft.com/office/2011/relationships/chartStyle" Target="style27.xml"/><Relationship Id="rId2" Type="http://schemas.microsoft.com/office/2011/relationships/chartColorStyle" Target="colors27.xml"/><Relationship Id="rId3"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microsoft.com/office/2011/relationships/chartStyle" Target="style28.xml"/><Relationship Id="rId2" Type="http://schemas.microsoft.com/office/2011/relationships/chartColorStyle" Target="colors28.xml"/><Relationship Id="rId3"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microsoft.com/office/2011/relationships/chartStyle" Target="style29.xml"/><Relationship Id="rId2" Type="http://schemas.microsoft.com/office/2011/relationships/chartColorStyle" Target="colors29.xml"/><Relationship Id="rId3"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microsoft.com/office/2011/relationships/chartStyle" Target="style30.xml"/><Relationship Id="rId2" Type="http://schemas.microsoft.com/office/2011/relationships/chartColorStyle" Target="colors30.xml"/><Relationship Id="rId3"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microsoft.com/office/2011/relationships/chartStyle" Target="style31.xml"/><Relationship Id="rId2" Type="http://schemas.microsoft.com/office/2011/relationships/chartColorStyle" Target="colors31.xml"/><Relationship Id="rId3"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microsoft.com/office/2011/relationships/chartStyle" Target="style32.xml"/><Relationship Id="rId2" Type="http://schemas.microsoft.com/office/2011/relationships/chartColorStyle" Target="colors32.xml"/><Relationship Id="rId3"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microsoft.com/office/2011/relationships/chartStyle" Target="style33.xml"/><Relationship Id="rId2" Type="http://schemas.microsoft.com/office/2011/relationships/chartColorStyle" Target="colors33.xml"/><Relationship Id="rId3"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microsoft.com/office/2011/relationships/chartStyle" Target="style34.xml"/><Relationship Id="rId2" Type="http://schemas.microsoft.com/office/2011/relationships/chartColorStyle" Target="colors34.xml"/><Relationship Id="rId3"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microsoft.com/office/2011/relationships/chartStyle" Target="style35.xml"/><Relationship Id="rId2" Type="http://schemas.microsoft.com/office/2011/relationships/chartColorStyle" Target="colors35.xml"/><Relationship Id="rId3"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microsoft.com/office/2011/relationships/chartStyle" Target="style36.xml"/><Relationship Id="rId2" Type="http://schemas.microsoft.com/office/2011/relationships/chartColorStyle" Target="colors36.xml"/><Relationship Id="rId3"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microsoft.com/office/2011/relationships/chartStyle" Target="style37.xml"/><Relationship Id="rId2" Type="http://schemas.microsoft.com/office/2011/relationships/chartColorStyle" Target="colors37.xml"/><Relationship Id="rId3"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microsoft.com/office/2011/relationships/chartStyle" Target="style38.xml"/><Relationship Id="rId2" Type="http://schemas.microsoft.com/office/2011/relationships/chartColorStyle" Target="colors38.xml"/><Relationship Id="rId3"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microsoft.com/office/2011/relationships/chartStyle" Target="style39.xml"/><Relationship Id="rId2" Type="http://schemas.microsoft.com/office/2011/relationships/chartColorStyle" Target="colors39.xml"/><Relationship Id="rId3"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microsoft.com/office/2011/relationships/chartStyle" Target="style40.xml"/><Relationship Id="rId2" Type="http://schemas.microsoft.com/office/2011/relationships/chartColorStyle" Target="colors40.xml"/><Relationship Id="rId3"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microsoft.com/office/2011/relationships/chartStyle" Target="style41.xml"/><Relationship Id="rId2" Type="http://schemas.microsoft.com/office/2011/relationships/chartColorStyle" Target="colors41.xml"/><Relationship Id="rId3"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microsoft.com/office/2011/relationships/chartStyle" Target="style42.xml"/><Relationship Id="rId2" Type="http://schemas.microsoft.com/office/2011/relationships/chartColorStyle" Target="colors42.xml"/><Relationship Id="rId3"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microsoft.com/office/2011/relationships/chartStyle" Target="style43.xml"/><Relationship Id="rId2" Type="http://schemas.microsoft.com/office/2011/relationships/chartColorStyle" Target="colors43.xml"/><Relationship Id="rId3"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microsoft.com/office/2011/relationships/chartStyle" Target="style44.xml"/><Relationship Id="rId2" Type="http://schemas.microsoft.com/office/2011/relationships/chartColorStyle" Target="colors44.xml"/><Relationship Id="rId3"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microsoft.com/office/2011/relationships/chartStyle" Target="style45.xml"/><Relationship Id="rId2" Type="http://schemas.microsoft.com/office/2011/relationships/chartColorStyle" Target="colors45.xml"/><Relationship Id="rId3"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microsoft.com/office/2011/relationships/chartStyle" Target="style46.xml"/><Relationship Id="rId2" Type="http://schemas.microsoft.com/office/2011/relationships/chartColorStyle" Target="colors46.xml"/><Relationship Id="rId3" Type="http://schemas.openxmlformats.org/officeDocument/2006/relationships/package" Target="../embeddings/Microsoft_Excel_Worksheet45.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137</c:v>
                </c:pt>
                <c:pt idx="1">
                  <c:v>IX 100</c:v>
                </c:pt>
                <c:pt idx="2">
                  <c:v>IX 140</c:v>
                </c:pt>
              </c:strCache>
            </c:strRef>
          </c:cat>
          <c:val>
            <c:numRef>
              <c:f>Sheet1!$B$2:$B$4</c:f>
              <c:numCache>
                <c:formatCode>General</c:formatCode>
                <c:ptCount val="3"/>
                <c:pt idx="0">
                  <c:v>11.19</c:v>
                </c:pt>
                <c:pt idx="1">
                  <c:v>19.47</c:v>
                </c:pt>
                <c:pt idx="2">
                  <c:v>7.73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137</a:t>
                    </a:r>
                  </a:p>
                  <a:p>
                    <a:r>
                      <a:t>13.13</a:t>
                    </a:r>
                  </a:p>
                </c:rich>
              </c:tx>
              <c:dLblPos val="l"/>
              <c:showLegendKey val="0"/>
              <c:showVal val="1"/>
              <c:showCatName val="0"/>
              <c:showSerName val="0"/>
              <c:showPercent val="0"/>
              <c:showBubbleSize val="0"/>
            </c:dLbl>
            <c:dLbl>
              <c:idx val="1"/>
              <c:tx>
                <c:rich>
                  <a:bodyPr/>
                  <a:lstStyle/>
                  <a:p>
                    <a:r>
                      <a:t>IX 100</a:t>
                    </a:r>
                  </a:p>
                  <a:p>
                    <a:r>
                      <a:t>18.12</a:t>
                    </a:r>
                  </a:p>
                </c:rich>
              </c:tx>
              <c:dLblPos val="l"/>
              <c:showLegendKey val="0"/>
              <c:showVal val="1"/>
              <c:showCatName val="0"/>
              <c:showSerName val="0"/>
              <c:showPercent val="0"/>
              <c:showBubbleSize val="0"/>
            </c:dLbl>
            <c:dLbl>
              <c:idx val="2"/>
              <c:tx>
                <c:rich>
                  <a:bodyPr/>
                  <a:lstStyle/>
                  <a:p>
                    <a:r>
                      <a:t>IX 140</a:t>
                    </a:r>
                  </a:p>
                  <a:p>
                    <a:r>
                      <a:t>9.32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137</c:v>
                </c:pt>
                <c:pt idx="1">
                  <c:v>IX 100</c:v>
                </c:pt>
                <c:pt idx="2">
                  <c:v>IX 140</c:v>
                </c:pt>
              </c:strCache>
            </c:strRef>
          </c:cat>
          <c:val>
            <c:numRef>
              <c:f>Sheet1!$C$2:$C$4</c:f>
              <c:numCache>
                <c:formatCode>General</c:formatCode>
                <c:ptCount val="3"/>
                <c:pt idx="0">
                  <c:v>13.13</c:v>
                </c:pt>
                <c:pt idx="1">
                  <c:v>18.12</c:v>
                </c:pt>
                <c:pt idx="2">
                  <c:v>9.32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137</c:v>
                </c:pt>
                <c:pt idx="1">
                  <c:v>IX 100</c:v>
                </c:pt>
                <c:pt idx="2">
                  <c:v>IX 140</c:v>
                </c:pt>
              </c:strCache>
            </c:strRef>
          </c:cat>
          <c:val>
            <c:numRef>
              <c:f>Sheet1!$D$2:$D$4</c:f>
              <c:numCache>
                <c:formatCode>General</c:formatCode>
                <c:ptCount val="3"/>
                <c:pt idx="0">
                  <c:v>9.57</c:v>
                </c:pt>
                <c:pt idx="1">
                  <c:v>26.09</c:v>
                </c:pt>
                <c:pt idx="2">
                  <c:v>6.64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137</c:v>
                </c:pt>
                <c:pt idx="1">
                  <c:v>IX 100</c:v>
                </c:pt>
                <c:pt idx="2">
                  <c:v>IX 140</c:v>
                </c:pt>
              </c:strCache>
            </c:strRef>
          </c:cat>
          <c:val>
            <c:numRef>
              <c:f>Sheet1!$E$2:$E$4</c:f>
              <c:numCache>
                <c:formatCode>General</c:formatCode>
                <c:ptCount val="3"/>
                <c:pt idx="0">
                  <c:v>11.69</c:v>
                </c:pt>
                <c:pt idx="1">
                  <c:v>21.42</c:v>
                </c:pt>
                <c:pt idx="2">
                  <c:v>18.95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Lactalis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137</c:v>
                </c:pt>
                <c:pt idx="1">
                  <c:v>IX 100</c:v>
                </c:pt>
                <c:pt idx="2">
                  <c:v>IX 140</c:v>
                </c:pt>
              </c:strCache>
            </c:strRef>
          </c:cat>
          <c:val>
            <c:numRef>
              <c:f>Sheet1!$F$2:$F$4</c:f>
              <c:numCache>
                <c:formatCode>General</c:formatCode>
                <c:ptCount val="3"/>
                <c:pt idx="0">
                  <c:v>11.56</c:v>
                </c:pt>
                <c:pt idx="1">
                  <c:v>30.18</c:v>
                </c:pt>
                <c:pt idx="2">
                  <c:v>9.32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0.6768"/>
          <c:min val="6.138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115</c:v>
                </c:pt>
                <c:pt idx="1">
                  <c:v/>
                </c:pt>
                <c:pt idx="2">
                  <c:v>IX 132</c:v>
                </c:pt>
              </c:strCache>
            </c:strRef>
          </c:cat>
          <c:val>
            <c:numRef>
              <c:f>Sheet1!$B$2:$B$4</c:f>
              <c:numCache>
                <c:formatCode>General</c:formatCode>
                <c:ptCount val="3"/>
                <c:pt idx="0">
                  <c:v>11.27</c:v>
                </c:pt>
                <c:pt idx="1">
                  <c:v>19.37</c:v>
                </c:pt>
                <c:pt idx="2">
                  <c:v>7.74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115</a:t>
                    </a:r>
                  </a:p>
                  <a:p>
                    <a:r>
                      <a:t>10.88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132</a:t>
                    </a:r>
                  </a:p>
                  <a:p>
                    <a:r>
                      <a:t>8.58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115</c:v>
                </c:pt>
                <c:pt idx="1">
                  <c:v/>
                </c:pt>
                <c:pt idx="2">
                  <c:v>IX 132</c:v>
                </c:pt>
              </c:strCache>
            </c:strRef>
          </c:cat>
          <c:val>
            <c:numRef>
              <c:f>Sheet1!$C$2:$C$4</c:f>
              <c:numCache>
                <c:formatCode>General</c:formatCode>
                <c:ptCount val="3"/>
                <c:pt idx="0">
                  <c:v>10.88</c:v>
                </c:pt>
                <c:pt idx="2">
                  <c:v>8.58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115</c:v>
                </c:pt>
                <c:pt idx="1">
                  <c:v/>
                </c:pt>
                <c:pt idx="2">
                  <c:v>IX 132</c:v>
                </c:pt>
              </c:strCache>
            </c:strRef>
          </c:cat>
          <c:val>
            <c:numRef>
              <c:f>Sheet1!$D$2:$D$4</c:f>
              <c:numCache>
                <c:formatCode>General</c:formatCode>
                <c:ptCount val="3"/>
                <c:pt idx="0">
                  <c:v>9.43</c:v>
                </c:pt>
                <c:pt idx="1">
                  <c:v>19.62</c:v>
                </c:pt>
                <c:pt idx="2">
                  <c:v>6.52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President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115</c:v>
                </c:pt>
                <c:pt idx="1">
                  <c:v/>
                </c:pt>
                <c:pt idx="2">
                  <c:v>IX 132</c:v>
                </c:pt>
              </c:strCache>
            </c:strRef>
          </c:cat>
          <c:val>
            <c:numRef>
              <c:f>Sheet1!$E$2:$E$4</c:f>
              <c:numCache>
                <c:formatCode>General</c:formatCode>
                <c:ptCount val="3"/>
                <c:pt idx="0">
                  <c:v>9.46</c:v>
                </c:pt>
                <c:pt idx="2">
                  <c:v>8.31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Netto</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115</c:v>
                </c:pt>
                <c:pt idx="1">
                  <c:v/>
                </c:pt>
                <c:pt idx="2">
                  <c:v>IX 132</c:v>
                </c:pt>
              </c:strCache>
            </c:strRef>
          </c:cat>
          <c:val>
            <c:numRef>
              <c:f>Sheet1!$F$2:$F$4</c:f>
              <c:numCache>
                <c:formatCode>General</c:formatCode>
                <c:ptCount val="3"/>
                <c:pt idx="0">
                  <c:v>9.88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1196"/>
          <c:min val="6.016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163</c:v>
                </c:pt>
                <c:pt idx="1">
                  <c:v>IX 100</c:v>
                </c:pt>
                <c:pt idx="2">
                  <c:v>IX 169</c:v>
                </c:pt>
              </c:strCache>
            </c:strRef>
          </c:cat>
          <c:val>
            <c:numRef>
              <c:f>Sheet1!$B$2:$B$4</c:f>
              <c:numCache>
                <c:formatCode>General</c:formatCode>
                <c:ptCount val="3"/>
                <c:pt idx="0">
                  <c:v>11.27</c:v>
                </c:pt>
                <c:pt idx="1">
                  <c:v>19.37</c:v>
                </c:pt>
                <c:pt idx="2">
                  <c:v>7.74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163</a:t>
                    </a:r>
                  </a:p>
                  <a:p>
                    <a:r>
                      <a:t>15.39</a:t>
                    </a:r>
                  </a:p>
                </c:rich>
              </c:tx>
              <c:dLblPos val="l"/>
              <c:showLegendKey val="0"/>
              <c:showVal val="1"/>
              <c:showCatName val="0"/>
              <c:showSerName val="0"/>
              <c:showPercent val="0"/>
              <c:showBubbleSize val="0"/>
            </c:dLbl>
            <c:dLbl>
              <c:idx val="1"/>
              <c:tx>
                <c:rich>
                  <a:bodyPr/>
                  <a:lstStyle/>
                  <a:p>
                    <a:r>
                      <a:t>IX 100</a:t>
                    </a:r>
                  </a:p>
                  <a:p>
                    <a:r>
                      <a:t>33.7</a:t>
                    </a:r>
                  </a:p>
                </c:rich>
              </c:tx>
              <c:dLblPos val="l"/>
              <c:showLegendKey val="0"/>
              <c:showVal val="1"/>
              <c:showCatName val="0"/>
              <c:showSerName val="0"/>
              <c:showPercent val="0"/>
              <c:showBubbleSize val="0"/>
            </c:dLbl>
            <c:dLbl>
              <c:idx val="2"/>
              <c:tx>
                <c:rich>
                  <a:bodyPr/>
                  <a:lstStyle/>
                  <a:p>
                    <a:r>
                      <a:t>IX 169</a:t>
                    </a:r>
                  </a:p>
                  <a:p>
                    <a:r>
                      <a:t>11.02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163</c:v>
                </c:pt>
                <c:pt idx="1">
                  <c:v>IX 100</c:v>
                </c:pt>
                <c:pt idx="2">
                  <c:v>IX 169</c:v>
                </c:pt>
              </c:strCache>
            </c:strRef>
          </c:cat>
          <c:val>
            <c:numRef>
              <c:f>Sheet1!$C$2:$C$4</c:f>
              <c:numCache>
                <c:formatCode>General</c:formatCode>
                <c:ptCount val="3"/>
                <c:pt idx="0">
                  <c:v>15.39</c:v>
                </c:pt>
                <c:pt idx="1">
                  <c:v>33.7</c:v>
                </c:pt>
                <c:pt idx="2">
                  <c:v>11.02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163</c:v>
                </c:pt>
                <c:pt idx="1">
                  <c:v>IX 100</c:v>
                </c:pt>
                <c:pt idx="2">
                  <c:v>IX 169</c:v>
                </c:pt>
              </c:strCache>
            </c:strRef>
          </c:cat>
          <c:val>
            <c:numRef>
              <c:f>Sheet1!$D$2:$D$4</c:f>
              <c:numCache>
                <c:formatCode>General</c:formatCode>
                <c:ptCount val="3"/>
                <c:pt idx="0">
                  <c:v>9.43</c:v>
                </c:pt>
                <c:pt idx="1">
                  <c:v>19.62</c:v>
                </c:pt>
                <c:pt idx="2">
                  <c:v>6.52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President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163</c:v>
                </c:pt>
                <c:pt idx="1">
                  <c:v>IX 100</c:v>
                </c:pt>
                <c:pt idx="2">
                  <c:v>IX 169</c:v>
                </c:pt>
              </c:strCache>
            </c:strRef>
          </c:cat>
          <c:val>
            <c:numRef>
              <c:f>Sheet1!$E$2:$E$4</c:f>
              <c:numCache>
                <c:formatCode>General</c:formatCode>
                <c:ptCount val="3"/>
                <c:pt idx="0">
                  <c:v>9.46</c:v>
                </c:pt>
                <c:pt idx="2">
                  <c:v>8.31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Netto</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163</c:v>
                </c:pt>
                <c:pt idx="1">
                  <c:v>IX 100</c:v>
                </c:pt>
                <c:pt idx="2">
                  <c:v>IX 169</c:v>
                </c:pt>
              </c:strCache>
            </c:strRef>
          </c:cat>
          <c:val>
            <c:numRef>
              <c:f>Sheet1!$F$2:$F$4</c:f>
              <c:numCache>
                <c:formatCode>General</c:formatCode>
                <c:ptCount val="3"/>
                <c:pt idx="0">
                  <c:v>9.88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4.1998"/>
          <c:min val="6.016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140</c:v>
                </c:pt>
                <c:pt idx="1">
                  <c:v>IX 100</c:v>
                </c:pt>
                <c:pt idx="2">
                  <c:v>IX 140</c:v>
                </c:pt>
              </c:strCache>
            </c:strRef>
          </c:cat>
          <c:val>
            <c:numRef>
              <c:f>Sheet1!$B$2:$B$4</c:f>
              <c:numCache>
                <c:formatCode>General</c:formatCode>
                <c:ptCount val="3"/>
                <c:pt idx="0">
                  <c:v>11.6</c:v>
                </c:pt>
                <c:pt idx="1">
                  <c:v>20.55</c:v>
                </c:pt>
                <c:pt idx="2">
                  <c:v>7.81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140</a:t>
                    </a:r>
                  </a:p>
                  <a:p>
                    <a:r>
                      <a:t>13.76</a:t>
                    </a:r>
                  </a:p>
                </c:rich>
              </c:tx>
              <c:dLblPos val="l"/>
              <c:showLegendKey val="0"/>
              <c:showVal val="1"/>
              <c:showCatName val="0"/>
              <c:showSerName val="0"/>
              <c:showPercent val="0"/>
              <c:showBubbleSize val="0"/>
            </c:dLbl>
            <c:dLbl>
              <c:idx val="1"/>
              <c:tx>
                <c:rich>
                  <a:bodyPr/>
                  <a:lstStyle/>
                  <a:p>
                    <a:r>
                      <a:t>IX 100</a:t>
                    </a:r>
                  </a:p>
                  <a:p>
                    <a:r>
                      <a:t>19.04</a:t>
                    </a:r>
                  </a:p>
                </c:rich>
              </c:tx>
              <c:dLblPos val="l"/>
              <c:showLegendKey val="0"/>
              <c:showVal val="1"/>
              <c:showCatName val="0"/>
              <c:showSerName val="0"/>
              <c:showPercent val="0"/>
              <c:showBubbleSize val="0"/>
            </c:dLbl>
            <c:dLbl>
              <c:idx val="2"/>
              <c:tx>
                <c:rich>
                  <a:bodyPr/>
                  <a:lstStyle/>
                  <a:p>
                    <a:r>
                      <a:t>IX 140</a:t>
                    </a:r>
                  </a:p>
                  <a:p>
                    <a:r>
                      <a:t>9.4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140</c:v>
                </c:pt>
                <c:pt idx="1">
                  <c:v>IX 100</c:v>
                </c:pt>
                <c:pt idx="2">
                  <c:v>IX 140</c:v>
                </c:pt>
              </c:strCache>
            </c:strRef>
          </c:cat>
          <c:val>
            <c:numRef>
              <c:f>Sheet1!$C$2:$C$4</c:f>
              <c:numCache>
                <c:formatCode>General</c:formatCode>
                <c:ptCount val="3"/>
                <c:pt idx="0">
                  <c:v>13.76</c:v>
                </c:pt>
                <c:pt idx="1">
                  <c:v>19.04</c:v>
                </c:pt>
                <c:pt idx="2">
                  <c:v>9.4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140</c:v>
                </c:pt>
                <c:pt idx="1">
                  <c:v>IX 100</c:v>
                </c:pt>
                <c:pt idx="2">
                  <c:v>IX 140</c:v>
                </c:pt>
              </c:strCache>
            </c:strRef>
          </c:cat>
          <c:val>
            <c:numRef>
              <c:f>Sheet1!$D$2:$D$4</c:f>
              <c:numCache>
                <c:formatCode>General</c:formatCode>
                <c:ptCount val="3"/>
                <c:pt idx="0">
                  <c:v>9.82</c:v>
                </c:pt>
                <c:pt idx="1">
                  <c:v>26.93</c:v>
                </c:pt>
                <c:pt idx="2">
                  <c:v>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140</c:v>
                </c:pt>
                <c:pt idx="1">
                  <c:v>IX 100</c:v>
                </c:pt>
                <c:pt idx="2">
                  <c:v>IX 140</c:v>
                </c:pt>
              </c:strCache>
            </c:strRef>
          </c:cat>
          <c:val>
            <c:numRef>
              <c:f>Sheet1!$E$2:$E$4</c:f>
              <c:numCache>
                <c:formatCode>General</c:formatCode>
                <c:ptCount val="3"/>
                <c:pt idx="0">
                  <c:v>12.16</c:v>
                </c:pt>
                <c:pt idx="1">
                  <c:v>23.15</c:v>
                </c:pt>
                <c:pt idx="2">
                  <c:v>19.06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Lactalis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140</c:v>
                </c:pt>
                <c:pt idx="1">
                  <c:v>IX 100</c:v>
                </c:pt>
                <c:pt idx="2">
                  <c:v>IX 140</c:v>
                </c:pt>
              </c:strCache>
            </c:strRef>
          </c:cat>
          <c:val>
            <c:numRef>
              <c:f>Sheet1!$F$2:$F$4</c:f>
              <c:numCache>
                <c:formatCode>General</c:formatCode>
                <c:ptCount val="3"/>
                <c:pt idx="0">
                  <c:v>12.1</c:v>
                </c:pt>
                <c:pt idx="1">
                  <c:v>33.07</c:v>
                </c:pt>
                <c:pt idx="2">
                  <c:v>9.59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3.5665"/>
          <c:min val="6.1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127</c:v>
                </c:pt>
                <c:pt idx="1">
                  <c:v>IX 100</c:v>
                </c:pt>
                <c:pt idx="2">
                  <c:v>IX 130</c:v>
                </c:pt>
              </c:strCache>
            </c:strRef>
          </c:cat>
          <c:val>
            <c:numRef>
              <c:f>Sheet1!$B$2:$B$4</c:f>
              <c:numCache>
                <c:formatCode>General</c:formatCode>
                <c:ptCount val="3"/>
                <c:pt idx="0">
                  <c:v>12.56</c:v>
                </c:pt>
                <c:pt idx="1">
                  <c:v>21.6</c:v>
                </c:pt>
                <c:pt idx="2">
                  <c:v>8.23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127</a:t>
                    </a:r>
                  </a:p>
                  <a:p>
                    <a:r>
                      <a:t>13.82</a:t>
                    </a:r>
                  </a:p>
                </c:rich>
              </c:tx>
              <c:dLblPos val="l"/>
              <c:showLegendKey val="0"/>
              <c:showVal val="1"/>
              <c:showCatName val="0"/>
              <c:showSerName val="0"/>
              <c:showPercent val="0"/>
              <c:showBubbleSize val="0"/>
            </c:dLbl>
            <c:dLbl>
              <c:idx val="1"/>
              <c:tx>
                <c:rich>
                  <a:bodyPr/>
                  <a:lstStyle/>
                  <a:p>
                    <a:r>
                      <a:t>IX 100</a:t>
                    </a:r>
                  </a:p>
                  <a:p>
                    <a:r>
                      <a:t>19.96</a:t>
                    </a:r>
                  </a:p>
                </c:rich>
              </c:tx>
              <c:dLblPos val="l"/>
              <c:showLegendKey val="0"/>
              <c:showVal val="1"/>
              <c:showCatName val="0"/>
              <c:showSerName val="0"/>
              <c:showPercent val="0"/>
              <c:showBubbleSize val="0"/>
            </c:dLbl>
            <c:dLbl>
              <c:idx val="2"/>
              <c:tx>
                <c:rich>
                  <a:bodyPr/>
                  <a:lstStyle/>
                  <a:p>
                    <a:r>
                      <a:t>IX 130</a:t>
                    </a:r>
                  </a:p>
                  <a:p>
                    <a:r>
                      <a:t>9.11</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127</c:v>
                </c:pt>
                <c:pt idx="1">
                  <c:v>IX 100</c:v>
                </c:pt>
                <c:pt idx="2">
                  <c:v>IX 130</c:v>
                </c:pt>
              </c:strCache>
            </c:strRef>
          </c:cat>
          <c:val>
            <c:numRef>
              <c:f>Sheet1!$C$2:$C$4</c:f>
              <c:numCache>
                <c:formatCode>General</c:formatCode>
                <c:ptCount val="3"/>
                <c:pt idx="0">
                  <c:v>13.82</c:v>
                </c:pt>
                <c:pt idx="1">
                  <c:v>19.96</c:v>
                </c:pt>
                <c:pt idx="2">
                  <c:v>9.11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127</c:v>
                </c:pt>
                <c:pt idx="1">
                  <c:v>IX 100</c:v>
                </c:pt>
                <c:pt idx="2">
                  <c:v>IX 130</c:v>
                </c:pt>
              </c:strCache>
            </c:strRef>
          </c:cat>
          <c:val>
            <c:numRef>
              <c:f>Sheet1!$D$2:$D$4</c:f>
              <c:numCache>
                <c:formatCode>General</c:formatCode>
                <c:ptCount val="3"/>
                <c:pt idx="0">
                  <c:v>10.86</c:v>
                </c:pt>
                <c:pt idx="1">
                  <c:v>30.81</c:v>
                </c:pt>
                <c:pt idx="2">
                  <c:v>6.98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127</c:v>
                </c:pt>
                <c:pt idx="1">
                  <c:v>IX 100</c:v>
                </c:pt>
                <c:pt idx="2">
                  <c:v>IX 130</c:v>
                </c:pt>
              </c:strCache>
            </c:strRef>
          </c:cat>
          <c:val>
            <c:numRef>
              <c:f>Sheet1!$E$2:$E$4</c:f>
              <c:numCache>
                <c:formatCode>General</c:formatCode>
                <c:ptCount val="3"/>
                <c:pt idx="0">
                  <c:v>12.87</c:v>
                </c:pt>
                <c:pt idx="1">
                  <c:v>23.26</c:v>
                </c:pt>
                <c:pt idx="2">
                  <c:v>19.51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Lactalis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127</c:v>
                </c:pt>
                <c:pt idx="1">
                  <c:v>IX 100</c:v>
                </c:pt>
                <c:pt idx="2">
                  <c:v>IX 130</c:v>
                </c:pt>
              </c:strCache>
            </c:strRef>
          </c:cat>
          <c:val>
            <c:numRef>
              <c:f>Sheet1!$F$2:$F$4</c:f>
              <c:numCache>
                <c:formatCode>General</c:formatCode>
                <c:ptCount val="3"/>
                <c:pt idx="0">
                  <c:v>12.55</c:v>
                </c:pt>
                <c:pt idx="1">
                  <c:v>36.63</c:v>
                </c:pt>
                <c:pt idx="2">
                  <c:v>10.02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7.1288"/>
          <c:min val="6.484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138</c:v>
                </c:pt>
                <c:pt idx="1">
                  <c:v/>
                </c:pt>
                <c:pt idx="2">
                  <c:v/>
                </c:pt>
              </c:strCache>
            </c:strRef>
          </c:cat>
          <c:val>
            <c:numRef>
              <c:f>Sheet1!$B$2:$B$4</c:f>
              <c:numCache>
                <c:formatCode>General</c:formatCode>
                <c:ptCount val="3"/>
                <c:pt idx="0">
                  <c:v>11.6</c:v>
                </c:pt>
                <c:pt idx="1">
                  <c:v>20.55</c:v>
                </c:pt>
                <c:pt idx="2">
                  <c:v>7.81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138</a:t>
                    </a:r>
                  </a:p>
                  <a:p>
                    <a:r>
                      <a:t>13.57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138</c:v>
                </c:pt>
                <c:pt idx="1">
                  <c:v/>
                </c:pt>
                <c:pt idx="2">
                  <c:v/>
                </c:pt>
              </c:strCache>
            </c:strRef>
          </c:cat>
          <c:val>
            <c:numRef>
              <c:f>Sheet1!$C$2:$C$4</c:f>
              <c:numCache>
                <c:formatCode>General</c:formatCode>
                <c:ptCount val="3"/>
                <c:pt idx="0">
                  <c:v>13.57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138</c:v>
                </c:pt>
                <c:pt idx="1">
                  <c:v/>
                </c:pt>
                <c:pt idx="2">
                  <c:v/>
                </c:pt>
              </c:strCache>
            </c:strRef>
          </c:cat>
          <c:val>
            <c:numRef>
              <c:f>Sheet1!$D$2:$D$4</c:f>
              <c:numCache>
                <c:formatCode>General</c:formatCode>
                <c:ptCount val="3"/>
                <c:pt idx="0">
                  <c:v>9.82</c:v>
                </c:pt>
                <c:pt idx="1">
                  <c:v>26.93</c:v>
                </c:pt>
                <c:pt idx="2">
                  <c:v>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Netto</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138</c:v>
                </c:pt>
                <c:pt idx="1">
                  <c:v/>
                </c:pt>
                <c:pt idx="2">
                  <c:v/>
                </c:pt>
              </c:strCache>
            </c:strRef>
          </c:cat>
          <c:val>
            <c:numRef>
              <c:f>Sheet1!$E$2:$E$4</c:f>
              <c:numCache>
                <c:formatCode>General</c:formatCode>
                <c:ptCount val="3"/>
                <c:pt idx="0">
                  <c:v>11.52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Fol Epi</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138</c:v>
                </c:pt>
                <c:pt idx="1">
                  <c:v/>
                </c:pt>
                <c:pt idx="2">
                  <c:v/>
                </c:pt>
              </c:strCache>
            </c:strRef>
          </c:cat>
          <c:val>
            <c:numRef>
              <c:f>Sheet1!$F$2:$F$4</c:f>
              <c:numCache>
                <c:formatCode>General</c:formatCode>
                <c:ptCount val="3"/>
                <c:pt idx="1">
                  <c:v>3.0</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7.4337"/>
          <c:min val="2.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111</c:v>
                </c:pt>
                <c:pt idx="1">
                  <c:v/>
                </c:pt>
                <c:pt idx="2">
                  <c:v>IX 134</c:v>
                </c:pt>
              </c:strCache>
            </c:strRef>
          </c:cat>
          <c:val>
            <c:numRef>
              <c:f>Sheet1!$B$2:$B$4</c:f>
              <c:numCache>
                <c:formatCode>General</c:formatCode>
                <c:ptCount val="3"/>
                <c:pt idx="0">
                  <c:v>11.6</c:v>
                </c:pt>
                <c:pt idx="1">
                  <c:v>20.55</c:v>
                </c:pt>
                <c:pt idx="2">
                  <c:v>7.81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111</a:t>
                    </a:r>
                  </a:p>
                  <a:p>
                    <a:r>
                      <a:t>10.88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134</a:t>
                    </a:r>
                  </a:p>
                  <a:p>
                    <a:r>
                      <a:t>8.95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111</c:v>
                </c:pt>
                <c:pt idx="1">
                  <c:v/>
                </c:pt>
                <c:pt idx="2">
                  <c:v>IX 134</c:v>
                </c:pt>
              </c:strCache>
            </c:strRef>
          </c:cat>
          <c:val>
            <c:numRef>
              <c:f>Sheet1!$C$2:$C$4</c:f>
              <c:numCache>
                <c:formatCode>General</c:formatCode>
                <c:ptCount val="3"/>
                <c:pt idx="0">
                  <c:v>10.88</c:v>
                </c:pt>
                <c:pt idx="2">
                  <c:v>8.95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111</c:v>
                </c:pt>
                <c:pt idx="1">
                  <c:v/>
                </c:pt>
                <c:pt idx="2">
                  <c:v>IX 134</c:v>
                </c:pt>
              </c:strCache>
            </c:strRef>
          </c:cat>
          <c:val>
            <c:numRef>
              <c:f>Sheet1!$D$2:$D$4</c:f>
              <c:numCache>
                <c:formatCode>General</c:formatCode>
                <c:ptCount val="3"/>
                <c:pt idx="0">
                  <c:v>9.82</c:v>
                </c:pt>
                <c:pt idx="1">
                  <c:v>26.93</c:v>
                </c:pt>
                <c:pt idx="2">
                  <c:v>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Netto</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111</c:v>
                </c:pt>
                <c:pt idx="1">
                  <c:v/>
                </c:pt>
                <c:pt idx="2">
                  <c:v>IX 134</c:v>
                </c:pt>
              </c:strCache>
            </c:strRef>
          </c:cat>
          <c:val>
            <c:numRef>
              <c:f>Sheet1!$E$2:$E$4</c:f>
              <c:numCache>
                <c:formatCode>General</c:formatCode>
                <c:ptCount val="3"/>
                <c:pt idx="0">
                  <c:v>11.52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Fol Epi</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111</c:v>
                </c:pt>
                <c:pt idx="1">
                  <c:v/>
                </c:pt>
                <c:pt idx="2">
                  <c:v>IX 134</c:v>
                </c:pt>
              </c:strCache>
            </c:strRef>
          </c:cat>
          <c:val>
            <c:numRef>
              <c:f>Sheet1!$F$2:$F$4</c:f>
              <c:numCache>
                <c:formatCode>General</c:formatCode>
                <c:ptCount val="3"/>
                <c:pt idx="1">
                  <c:v>3.0</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7.4337"/>
          <c:min val="2.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162</c:v>
                </c:pt>
                <c:pt idx="1">
                  <c:v>IX 100</c:v>
                </c:pt>
                <c:pt idx="2">
                  <c:v>IX 161</c:v>
                </c:pt>
              </c:strCache>
            </c:strRef>
          </c:cat>
          <c:val>
            <c:numRef>
              <c:f>Sheet1!$B$2:$B$4</c:f>
              <c:numCache>
                <c:formatCode>General</c:formatCode>
                <c:ptCount val="3"/>
                <c:pt idx="0">
                  <c:v>11.6</c:v>
                </c:pt>
                <c:pt idx="1">
                  <c:v>20.55</c:v>
                </c:pt>
                <c:pt idx="2">
                  <c:v>7.81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162</a:t>
                    </a:r>
                  </a:p>
                  <a:p>
                    <a:r>
                      <a:t>15.92</a:t>
                    </a:r>
                  </a:p>
                </c:rich>
              </c:tx>
              <c:dLblPos val="l"/>
              <c:showLegendKey val="0"/>
              <c:showVal val="1"/>
              <c:showCatName val="0"/>
              <c:showSerName val="0"/>
              <c:showPercent val="0"/>
              <c:showBubbleSize val="0"/>
            </c:dLbl>
            <c:dLbl>
              <c:idx val="1"/>
              <c:tx>
                <c:rich>
                  <a:bodyPr/>
                  <a:lstStyle/>
                  <a:p>
                    <a:r>
                      <a:t>IX 100</a:t>
                    </a:r>
                  </a:p>
                  <a:p>
                    <a:r>
                      <a:t>35.45</a:t>
                    </a:r>
                  </a:p>
                </c:rich>
              </c:tx>
              <c:dLblPos val="l"/>
              <c:showLegendKey val="0"/>
              <c:showVal val="1"/>
              <c:showCatName val="0"/>
              <c:showSerName val="0"/>
              <c:showPercent val="0"/>
              <c:showBubbleSize val="0"/>
            </c:dLbl>
            <c:dLbl>
              <c:idx val="2"/>
              <c:tx>
                <c:rich>
                  <a:bodyPr/>
                  <a:lstStyle/>
                  <a:p>
                    <a:r>
                      <a:t>IX 161</a:t>
                    </a:r>
                  </a:p>
                  <a:p>
                    <a:r>
                      <a:t>10.77</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162</c:v>
                </c:pt>
                <c:pt idx="1">
                  <c:v>IX 100</c:v>
                </c:pt>
                <c:pt idx="2">
                  <c:v>IX 161</c:v>
                </c:pt>
              </c:strCache>
            </c:strRef>
          </c:cat>
          <c:val>
            <c:numRef>
              <c:f>Sheet1!$C$2:$C$4</c:f>
              <c:numCache>
                <c:formatCode>General</c:formatCode>
                <c:ptCount val="3"/>
                <c:pt idx="0">
                  <c:v>15.92</c:v>
                </c:pt>
                <c:pt idx="1">
                  <c:v>35.45</c:v>
                </c:pt>
                <c:pt idx="2">
                  <c:v>10.77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162</c:v>
                </c:pt>
                <c:pt idx="1">
                  <c:v>IX 100</c:v>
                </c:pt>
                <c:pt idx="2">
                  <c:v>IX 161</c:v>
                </c:pt>
              </c:strCache>
            </c:strRef>
          </c:cat>
          <c:val>
            <c:numRef>
              <c:f>Sheet1!$D$2:$D$4</c:f>
              <c:numCache>
                <c:formatCode>General</c:formatCode>
                <c:ptCount val="3"/>
                <c:pt idx="0">
                  <c:v>9.82</c:v>
                </c:pt>
                <c:pt idx="1">
                  <c:v>26.93</c:v>
                </c:pt>
                <c:pt idx="2">
                  <c:v>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Netto</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162</c:v>
                </c:pt>
                <c:pt idx="1">
                  <c:v>IX 100</c:v>
                </c:pt>
                <c:pt idx="2">
                  <c:v>IX 161</c:v>
                </c:pt>
              </c:strCache>
            </c:strRef>
          </c:cat>
          <c:val>
            <c:numRef>
              <c:f>Sheet1!$E$2:$E$4</c:f>
              <c:numCache>
                <c:formatCode>General</c:formatCode>
                <c:ptCount val="3"/>
                <c:pt idx="0">
                  <c:v>11.52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Fol Epi</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162</c:v>
                </c:pt>
                <c:pt idx="1">
                  <c:v>IX 100</c:v>
                </c:pt>
                <c:pt idx="2">
                  <c:v>IX 161</c:v>
                </c:pt>
              </c:strCache>
            </c:strRef>
          </c:cat>
          <c:val>
            <c:numRef>
              <c:f>Sheet1!$F$2:$F$4</c:f>
              <c:numCache>
                <c:formatCode>General</c:formatCode>
                <c:ptCount val="3"/>
                <c:pt idx="1">
                  <c:v>3.0</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5.9467"/>
          <c:min val="2.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126</c:v>
                </c:pt>
                <c:pt idx="1">
                  <c:v/>
                </c:pt>
                <c:pt idx="2">
                  <c:v/>
                </c:pt>
              </c:strCache>
            </c:strRef>
          </c:cat>
          <c:val>
            <c:numRef>
              <c:f>Sheet1!$B$2:$B$4</c:f>
              <c:numCache>
                <c:formatCode>General</c:formatCode>
                <c:ptCount val="3"/>
                <c:pt idx="0">
                  <c:v>12.56</c:v>
                </c:pt>
                <c:pt idx="1">
                  <c:v>21.6</c:v>
                </c:pt>
                <c:pt idx="2">
                  <c:v>8.23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126</a:t>
                    </a:r>
                  </a:p>
                  <a:p>
                    <a:r>
                      <a:t>13.73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126</c:v>
                </c:pt>
                <c:pt idx="1">
                  <c:v/>
                </c:pt>
                <c:pt idx="2">
                  <c:v/>
                </c:pt>
              </c:strCache>
            </c:strRef>
          </c:cat>
          <c:val>
            <c:numRef>
              <c:f>Sheet1!$C$2:$C$4</c:f>
              <c:numCache>
                <c:formatCode>General</c:formatCode>
                <c:ptCount val="3"/>
                <c:pt idx="0">
                  <c:v>13.73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126</c:v>
                </c:pt>
                <c:pt idx="1">
                  <c:v/>
                </c:pt>
                <c:pt idx="2">
                  <c:v/>
                </c:pt>
              </c:strCache>
            </c:strRef>
          </c:cat>
          <c:val>
            <c:numRef>
              <c:f>Sheet1!$D$2:$D$4</c:f>
              <c:numCache>
                <c:formatCode>General</c:formatCode>
                <c:ptCount val="3"/>
                <c:pt idx="0">
                  <c:v>10.86</c:v>
                </c:pt>
                <c:pt idx="1">
                  <c:v>30.81</c:v>
                </c:pt>
                <c:pt idx="2">
                  <c:v>6.98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Violife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126</c:v>
                </c:pt>
                <c:pt idx="1">
                  <c:v/>
                </c:pt>
                <c:pt idx="2">
                  <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126</c:v>
                </c:pt>
                <c:pt idx="1">
                  <c:v/>
                </c:pt>
                <c:pt idx="2">
                  <c:v/>
                </c:pt>
              </c:strCache>
            </c:strRef>
          </c:cat>
          <c:val>
            <c:numRef>
              <c:f>Sheet1!$F$2:$F$4</c:f>
              <c:numCache>
                <c:formatCode>General</c:formatCode>
                <c:ptCount val="3"/>
                <c:pt idx="1">
                  <c:v>18.52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3138"/>
          <c:min val="6.484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103</c:v>
                </c:pt>
                <c:pt idx="1">
                  <c:v/>
                </c:pt>
                <c:pt idx="2">
                  <c:v>IX 126</c:v>
                </c:pt>
              </c:strCache>
            </c:strRef>
          </c:cat>
          <c:val>
            <c:numRef>
              <c:f>Sheet1!$B$2:$B$4</c:f>
              <c:numCache>
                <c:formatCode>General</c:formatCode>
                <c:ptCount val="3"/>
                <c:pt idx="0">
                  <c:v>12.56</c:v>
                </c:pt>
                <c:pt idx="1">
                  <c:v>21.6</c:v>
                </c:pt>
                <c:pt idx="2">
                  <c:v>8.23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103</a:t>
                    </a:r>
                  </a:p>
                  <a:p>
                    <a:r>
                      <a:t>11.14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126</a:t>
                    </a:r>
                  </a:p>
                  <a:p>
                    <a:r>
                      <a:t>8.81</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103</c:v>
                </c:pt>
                <c:pt idx="1">
                  <c:v/>
                </c:pt>
                <c:pt idx="2">
                  <c:v>IX 126</c:v>
                </c:pt>
              </c:strCache>
            </c:strRef>
          </c:cat>
          <c:val>
            <c:numRef>
              <c:f>Sheet1!$C$2:$C$4</c:f>
              <c:numCache>
                <c:formatCode>General</c:formatCode>
                <c:ptCount val="3"/>
                <c:pt idx="0">
                  <c:v>11.14</c:v>
                </c:pt>
                <c:pt idx="2">
                  <c:v>8.81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103</c:v>
                </c:pt>
                <c:pt idx="1">
                  <c:v/>
                </c:pt>
                <c:pt idx="2">
                  <c:v>IX 126</c:v>
                </c:pt>
              </c:strCache>
            </c:strRef>
          </c:cat>
          <c:val>
            <c:numRef>
              <c:f>Sheet1!$D$2:$D$4</c:f>
              <c:numCache>
                <c:formatCode>General</c:formatCode>
                <c:ptCount val="3"/>
                <c:pt idx="0">
                  <c:v>10.86</c:v>
                </c:pt>
                <c:pt idx="1">
                  <c:v>30.81</c:v>
                </c:pt>
                <c:pt idx="2">
                  <c:v>6.98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Violife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103</c:v>
                </c:pt>
                <c:pt idx="1">
                  <c:v/>
                </c:pt>
                <c:pt idx="2">
                  <c:v>IX 126</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103</c:v>
                </c:pt>
                <c:pt idx="1">
                  <c:v/>
                </c:pt>
                <c:pt idx="2">
                  <c:v>IX 126</c:v>
                </c:pt>
              </c:strCache>
            </c:strRef>
          </c:cat>
          <c:val>
            <c:numRef>
              <c:f>Sheet1!$F$2:$F$4</c:f>
              <c:numCache>
                <c:formatCode>General</c:formatCode>
                <c:ptCount val="3"/>
                <c:pt idx="1">
                  <c:v>18.52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3138"/>
          <c:min val="6.484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151</c:v>
                </c:pt>
                <c:pt idx="1">
                  <c:v>IX 194</c:v>
                </c:pt>
                <c:pt idx="2">
                  <c:v>IX 164</c:v>
                </c:pt>
              </c:strCache>
            </c:strRef>
          </c:cat>
          <c:val>
            <c:numRef>
              <c:f>Sheet1!$B$2:$B$4</c:f>
              <c:numCache>
                <c:formatCode>General</c:formatCode>
                <c:ptCount val="3"/>
                <c:pt idx="0">
                  <c:v>12.56</c:v>
                </c:pt>
                <c:pt idx="1">
                  <c:v>21.6</c:v>
                </c:pt>
                <c:pt idx="2">
                  <c:v>8.23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151</a:t>
                    </a:r>
                  </a:p>
                  <a:p>
                    <a:r>
                      <a:t>16.36</a:t>
                    </a:r>
                  </a:p>
                </c:rich>
              </c:tx>
              <c:dLblPos val="l"/>
              <c:showLegendKey val="0"/>
              <c:showVal val="1"/>
              <c:showCatName val="0"/>
              <c:showSerName val="0"/>
              <c:showPercent val="0"/>
              <c:showBubbleSize val="0"/>
            </c:dLbl>
            <c:dLbl>
              <c:idx val="1"/>
              <c:tx>
                <c:rich>
                  <a:bodyPr/>
                  <a:lstStyle/>
                  <a:p>
                    <a:r>
                      <a:t>IX 194</a:t>
                    </a:r>
                  </a:p>
                  <a:p>
                    <a:r>
                      <a:t>35.91</a:t>
                    </a:r>
                  </a:p>
                </c:rich>
              </c:tx>
              <c:dLblPos val="l"/>
              <c:showLegendKey val="0"/>
              <c:showVal val="1"/>
              <c:showCatName val="0"/>
              <c:showSerName val="0"/>
              <c:showPercent val="0"/>
              <c:showBubbleSize val="0"/>
            </c:dLbl>
            <c:dLbl>
              <c:idx val="2"/>
              <c:tx>
                <c:rich>
                  <a:bodyPr/>
                  <a:lstStyle/>
                  <a:p>
                    <a:r>
                      <a:t>IX 164</a:t>
                    </a:r>
                  </a:p>
                  <a:p>
                    <a:r>
                      <a:t>11.47</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151</c:v>
                </c:pt>
                <c:pt idx="1">
                  <c:v>IX 194</c:v>
                </c:pt>
                <c:pt idx="2">
                  <c:v>IX 164</c:v>
                </c:pt>
              </c:strCache>
            </c:strRef>
          </c:cat>
          <c:val>
            <c:numRef>
              <c:f>Sheet1!$C$2:$C$4</c:f>
              <c:numCache>
                <c:formatCode>General</c:formatCode>
                <c:ptCount val="3"/>
                <c:pt idx="0">
                  <c:v>16.36</c:v>
                </c:pt>
                <c:pt idx="1">
                  <c:v>35.91</c:v>
                </c:pt>
                <c:pt idx="2">
                  <c:v>11.47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151</c:v>
                </c:pt>
                <c:pt idx="1">
                  <c:v>IX 194</c:v>
                </c:pt>
                <c:pt idx="2">
                  <c:v>IX 164</c:v>
                </c:pt>
              </c:strCache>
            </c:strRef>
          </c:cat>
          <c:val>
            <c:numRef>
              <c:f>Sheet1!$D$2:$D$4</c:f>
              <c:numCache>
                <c:formatCode>General</c:formatCode>
                <c:ptCount val="3"/>
                <c:pt idx="0">
                  <c:v>10.86</c:v>
                </c:pt>
                <c:pt idx="1">
                  <c:v>30.81</c:v>
                </c:pt>
                <c:pt idx="2">
                  <c:v>6.98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151</c:v>
                </c:pt>
                <c:pt idx="1">
                  <c:v>IX 194</c:v>
                </c:pt>
                <c:pt idx="2">
                  <c:v>IX 164</c:v>
                </c:pt>
              </c:strCache>
            </c:strRef>
          </c:cat>
          <c:val>
            <c:numRef>
              <c:f>Sheet1!$E$2:$E$4</c:f>
              <c:numCache>
                <c:formatCode>General</c:formatCode>
                <c:ptCount val="3"/>
                <c:pt idx="1">
                  <c:v>18.52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151</c:v>
                </c:pt>
                <c:pt idx="1">
                  <c:v>IX 194</c:v>
                </c:pt>
                <c:pt idx="2">
                  <c:v>IX 164</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6.4081"/>
          <c:min val="6.484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117</c:v>
                </c:pt>
                <c:pt idx="1">
                  <c:v>IX 100</c:v>
                </c:pt>
                <c:pt idx="2">
                  <c:v>IX 134</c:v>
                </c:pt>
              </c:strCache>
            </c:strRef>
          </c:cat>
          <c:val>
            <c:numRef>
              <c:f>Sheet1!$B$2:$B$4</c:f>
              <c:numCache>
                <c:formatCode>General</c:formatCode>
                <c:ptCount val="3"/>
                <c:pt idx="0">
                  <c:v>12.02</c:v>
                </c:pt>
                <c:pt idx="1">
                  <c:v>20.66</c:v>
                </c:pt>
                <c:pt idx="2">
                  <c:v>8.05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117</a:t>
                    </a:r>
                  </a:p>
                  <a:p>
                    <a:r>
                      <a:t>12.41</a:t>
                    </a:r>
                  </a:p>
                </c:rich>
              </c:tx>
              <c:dLblPos val="l"/>
              <c:showLegendKey val="0"/>
              <c:showVal val="1"/>
              <c:showCatName val="0"/>
              <c:showSerName val="0"/>
              <c:showPercent val="0"/>
              <c:showBubbleSize val="0"/>
            </c:dLbl>
            <c:dLbl>
              <c:idx val="1"/>
              <c:tx>
                <c:rich>
                  <a:bodyPr/>
                  <a:lstStyle/>
                  <a:p>
                    <a:r>
                      <a:t>IX 100</a:t>
                    </a:r>
                  </a:p>
                  <a:p>
                    <a:r>
                      <a:t>19.34</a:t>
                    </a:r>
                  </a:p>
                </c:rich>
              </c:tx>
              <c:dLblPos val="l"/>
              <c:showLegendKey val="0"/>
              <c:showVal val="1"/>
              <c:showCatName val="0"/>
              <c:showSerName val="0"/>
              <c:showPercent val="0"/>
              <c:showBubbleSize val="0"/>
            </c:dLbl>
            <c:dLbl>
              <c:idx val="2"/>
              <c:tx>
                <c:rich>
                  <a:bodyPr/>
                  <a:lstStyle/>
                  <a:p>
                    <a:r>
                      <a:t>IX 134</a:t>
                    </a:r>
                  </a:p>
                  <a:p>
                    <a:r>
                      <a:t>9.16</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117</c:v>
                </c:pt>
                <c:pt idx="1">
                  <c:v>IX 100</c:v>
                </c:pt>
                <c:pt idx="2">
                  <c:v>IX 134</c:v>
                </c:pt>
              </c:strCache>
            </c:strRef>
          </c:cat>
          <c:val>
            <c:numRef>
              <c:f>Sheet1!$C$2:$C$4</c:f>
              <c:numCache>
                <c:formatCode>General</c:formatCode>
                <c:ptCount val="3"/>
                <c:pt idx="0">
                  <c:v>12.41</c:v>
                </c:pt>
                <c:pt idx="1">
                  <c:v>19.34</c:v>
                </c:pt>
                <c:pt idx="2">
                  <c:v>9.16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117</c:v>
                </c:pt>
                <c:pt idx="1">
                  <c:v>IX 100</c:v>
                </c:pt>
                <c:pt idx="2">
                  <c:v>IX 134</c:v>
                </c:pt>
              </c:strCache>
            </c:strRef>
          </c:cat>
          <c:val>
            <c:numRef>
              <c:f>Sheet1!$D$2:$D$4</c:f>
              <c:numCache>
                <c:formatCode>General</c:formatCode>
                <c:ptCount val="3"/>
                <c:pt idx="0">
                  <c:v>10.64</c:v>
                </c:pt>
                <c:pt idx="1">
                  <c:v>30.59</c:v>
                </c:pt>
                <c:pt idx="2">
                  <c:v>6.82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117</c:v>
                </c:pt>
                <c:pt idx="1">
                  <c:v>IX 100</c:v>
                </c:pt>
                <c:pt idx="2">
                  <c:v>IX 134</c:v>
                </c:pt>
              </c:strCache>
            </c:strRef>
          </c:cat>
          <c:val>
            <c:numRef>
              <c:f>Sheet1!$E$2:$E$4</c:f>
              <c:numCache>
                <c:formatCode>General</c:formatCode>
                <c:ptCount val="3"/>
                <c:pt idx="0">
                  <c:v>12.21</c:v>
                </c:pt>
                <c:pt idx="1">
                  <c:v>21.76</c:v>
                </c:pt>
                <c:pt idx="2">
                  <c:v>19.5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Lactalis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117</c:v>
                </c:pt>
                <c:pt idx="1">
                  <c:v>IX 100</c:v>
                </c:pt>
                <c:pt idx="2">
                  <c:v>IX 134</c:v>
                </c:pt>
              </c:strCache>
            </c:strRef>
          </c:cat>
          <c:val>
            <c:numRef>
              <c:f>Sheet1!$F$2:$F$4</c:f>
              <c:numCache>
                <c:formatCode>General</c:formatCode>
                <c:ptCount val="3"/>
                <c:pt idx="0">
                  <c:v>11.63</c:v>
                </c:pt>
                <c:pt idx="1">
                  <c:v>35.79</c:v>
                </c:pt>
                <c:pt idx="2">
                  <c:v>9.78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6.2868"/>
          <c:min val="6.322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149</c:v>
                </c:pt>
                <c:pt idx="1">
                  <c:v/>
                </c:pt>
                <c:pt idx="2">
                  <c:v/>
                </c:pt>
              </c:strCache>
            </c:strRef>
          </c:cat>
          <c:val>
            <c:numRef>
              <c:f>Sheet1!$B$2:$B$4</c:f>
              <c:numCache>
                <c:formatCode>General</c:formatCode>
                <c:ptCount val="3"/>
                <c:pt idx="0">
                  <c:v>11.35</c:v>
                </c:pt>
                <c:pt idx="1">
                  <c:v>20.29</c:v>
                </c:pt>
                <c:pt idx="2">
                  <c:v>7.83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149</a:t>
                    </a:r>
                  </a:p>
                  <a:p>
                    <a:r>
                      <a:t>14.03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149</c:v>
                </c:pt>
                <c:pt idx="1">
                  <c:v/>
                </c:pt>
                <c:pt idx="2">
                  <c:v/>
                </c:pt>
              </c:strCache>
            </c:strRef>
          </c:cat>
          <c:val>
            <c:numRef>
              <c:f>Sheet1!$C$2:$C$4</c:f>
              <c:numCache>
                <c:formatCode>General</c:formatCode>
                <c:ptCount val="3"/>
                <c:pt idx="0">
                  <c:v>14.03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149</c:v>
                </c:pt>
                <c:pt idx="1">
                  <c:v/>
                </c:pt>
                <c:pt idx="2">
                  <c:v/>
                </c:pt>
              </c:strCache>
            </c:strRef>
          </c:cat>
          <c:val>
            <c:numRef>
              <c:f>Sheet1!$D$2:$D$4</c:f>
              <c:numCache>
                <c:formatCode>General</c:formatCode>
                <c:ptCount val="3"/>
                <c:pt idx="0">
                  <c:v>9.42</c:v>
                </c:pt>
                <c:pt idx="1">
                  <c:v>19.89</c:v>
                </c:pt>
                <c:pt idx="2">
                  <c:v>6.57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President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149</c:v>
                </c:pt>
                <c:pt idx="1">
                  <c:v/>
                </c:pt>
                <c:pt idx="2">
                  <c:v/>
                </c:pt>
              </c:strCache>
            </c:strRef>
          </c:cat>
          <c:val>
            <c:numRef>
              <c:f>Sheet1!$E$2:$E$4</c:f>
              <c:numCache>
                <c:formatCode>General</c:formatCode>
                <c:ptCount val="3"/>
                <c:pt idx="0">
                  <c:v>9.77</c:v>
                </c:pt>
                <c:pt idx="2">
                  <c:v>8.5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Netto</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149</c:v>
                </c:pt>
                <c:pt idx="1">
                  <c:v/>
                </c:pt>
                <c:pt idx="2">
                  <c:v/>
                </c:pt>
              </c:strCache>
            </c:strRef>
          </c:cat>
          <c:val>
            <c:numRef>
              <c:f>Sheet1!$F$2:$F$4</c:f>
              <c:numCache>
                <c:formatCode>General</c:formatCode>
                <c:ptCount val="3"/>
                <c:pt idx="0">
                  <c:v>7.39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7877"/>
          <c:min val="6.070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120</c:v>
                </c:pt>
                <c:pt idx="1">
                  <c:v/>
                </c:pt>
                <c:pt idx="2">
                  <c:v>IX 105</c:v>
                </c:pt>
              </c:strCache>
            </c:strRef>
          </c:cat>
          <c:val>
            <c:numRef>
              <c:f>Sheet1!$B$2:$B$4</c:f>
              <c:numCache>
                <c:formatCode>General</c:formatCode>
                <c:ptCount val="3"/>
                <c:pt idx="0">
                  <c:v>11.35</c:v>
                </c:pt>
                <c:pt idx="1">
                  <c:v>20.29</c:v>
                </c:pt>
                <c:pt idx="2">
                  <c:v>7.83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120</a:t>
                    </a:r>
                  </a:p>
                  <a:p>
                    <a:r>
                      <a:t>11.28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105</a:t>
                    </a:r>
                  </a:p>
                  <a:p>
                    <a:r>
                      <a:t>6.92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120</c:v>
                </c:pt>
                <c:pt idx="1">
                  <c:v/>
                </c:pt>
                <c:pt idx="2">
                  <c:v>IX 105</c:v>
                </c:pt>
              </c:strCache>
            </c:strRef>
          </c:cat>
          <c:val>
            <c:numRef>
              <c:f>Sheet1!$C$2:$C$4</c:f>
              <c:numCache>
                <c:formatCode>General</c:formatCode>
                <c:ptCount val="3"/>
                <c:pt idx="0">
                  <c:v>11.28</c:v>
                </c:pt>
                <c:pt idx="2">
                  <c:v>6.92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120</c:v>
                </c:pt>
                <c:pt idx="1">
                  <c:v/>
                </c:pt>
                <c:pt idx="2">
                  <c:v>IX 105</c:v>
                </c:pt>
              </c:strCache>
            </c:strRef>
          </c:cat>
          <c:val>
            <c:numRef>
              <c:f>Sheet1!$D$2:$D$4</c:f>
              <c:numCache>
                <c:formatCode>General</c:formatCode>
                <c:ptCount val="3"/>
                <c:pt idx="0">
                  <c:v>9.42</c:v>
                </c:pt>
                <c:pt idx="1">
                  <c:v>19.89</c:v>
                </c:pt>
                <c:pt idx="2">
                  <c:v>6.57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President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120</c:v>
                </c:pt>
                <c:pt idx="1">
                  <c:v/>
                </c:pt>
                <c:pt idx="2">
                  <c:v>IX 105</c:v>
                </c:pt>
              </c:strCache>
            </c:strRef>
          </c:cat>
          <c:val>
            <c:numRef>
              <c:f>Sheet1!$E$2:$E$4</c:f>
              <c:numCache>
                <c:formatCode>General</c:formatCode>
                <c:ptCount val="3"/>
                <c:pt idx="0">
                  <c:v>9.77</c:v>
                </c:pt>
                <c:pt idx="2">
                  <c:v>8.5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Netto</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120</c:v>
                </c:pt>
                <c:pt idx="1">
                  <c:v/>
                </c:pt>
                <c:pt idx="2">
                  <c:v>IX 105</c:v>
                </c:pt>
              </c:strCache>
            </c:strRef>
          </c:cat>
          <c:val>
            <c:numRef>
              <c:f>Sheet1!$F$2:$F$4</c:f>
              <c:numCache>
                <c:formatCode>General</c:formatCode>
                <c:ptCount val="3"/>
                <c:pt idx="0">
                  <c:v>7.39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7877"/>
          <c:min val="6.070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170</c:v>
                </c:pt>
                <c:pt idx="1">
                  <c:v>IX 100</c:v>
                </c:pt>
                <c:pt idx="2">
                  <c:v>IX 168</c:v>
                </c:pt>
              </c:strCache>
            </c:strRef>
          </c:cat>
          <c:val>
            <c:numRef>
              <c:f>Sheet1!$B$2:$B$4</c:f>
              <c:numCache>
                <c:formatCode>General</c:formatCode>
                <c:ptCount val="3"/>
                <c:pt idx="0">
                  <c:v>11.35</c:v>
                </c:pt>
                <c:pt idx="1">
                  <c:v>20.29</c:v>
                </c:pt>
                <c:pt idx="2">
                  <c:v>7.83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170</a:t>
                    </a:r>
                  </a:p>
                  <a:p>
                    <a:r>
                      <a:t>16.04</a:t>
                    </a:r>
                  </a:p>
                </c:rich>
              </c:tx>
              <c:dLblPos val="l"/>
              <c:showLegendKey val="0"/>
              <c:showVal val="1"/>
              <c:showCatName val="0"/>
              <c:showSerName val="0"/>
              <c:showPercent val="0"/>
              <c:showBubbleSize val="0"/>
            </c:dLbl>
            <c:dLbl>
              <c:idx val="1"/>
              <c:tx>
                <c:rich>
                  <a:bodyPr/>
                  <a:lstStyle/>
                  <a:p>
                    <a:r>
                      <a:t>IX 100</a:t>
                    </a:r>
                  </a:p>
                  <a:p>
                    <a:r>
                      <a:t>35.98</a:t>
                    </a:r>
                  </a:p>
                </c:rich>
              </c:tx>
              <c:dLblPos val="l"/>
              <c:showLegendKey val="0"/>
              <c:showVal val="1"/>
              <c:showCatName val="0"/>
              <c:showSerName val="0"/>
              <c:showPercent val="0"/>
              <c:showBubbleSize val="0"/>
            </c:dLbl>
            <c:dLbl>
              <c:idx val="2"/>
              <c:tx>
                <c:rich>
                  <a:bodyPr/>
                  <a:lstStyle/>
                  <a:p>
                    <a:r>
                      <a:t>IX 168</a:t>
                    </a:r>
                  </a:p>
                  <a:p>
                    <a:r>
                      <a:t>11.01</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170</c:v>
                </c:pt>
                <c:pt idx="1">
                  <c:v>IX 100</c:v>
                </c:pt>
                <c:pt idx="2">
                  <c:v>IX 168</c:v>
                </c:pt>
              </c:strCache>
            </c:strRef>
          </c:cat>
          <c:val>
            <c:numRef>
              <c:f>Sheet1!$C$2:$C$4</c:f>
              <c:numCache>
                <c:formatCode>General</c:formatCode>
                <c:ptCount val="3"/>
                <c:pt idx="0">
                  <c:v>16.04</c:v>
                </c:pt>
                <c:pt idx="1">
                  <c:v>35.98</c:v>
                </c:pt>
                <c:pt idx="2">
                  <c:v>11.01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170</c:v>
                </c:pt>
                <c:pt idx="1">
                  <c:v>IX 100</c:v>
                </c:pt>
                <c:pt idx="2">
                  <c:v>IX 168</c:v>
                </c:pt>
              </c:strCache>
            </c:strRef>
          </c:cat>
          <c:val>
            <c:numRef>
              <c:f>Sheet1!$D$2:$D$4</c:f>
              <c:numCache>
                <c:formatCode>General</c:formatCode>
                <c:ptCount val="3"/>
                <c:pt idx="0">
                  <c:v>9.42</c:v>
                </c:pt>
                <c:pt idx="1">
                  <c:v>19.89</c:v>
                </c:pt>
                <c:pt idx="2">
                  <c:v>6.57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President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170</c:v>
                </c:pt>
                <c:pt idx="1">
                  <c:v>IX 100</c:v>
                </c:pt>
                <c:pt idx="2">
                  <c:v>IX 168</c:v>
                </c:pt>
              </c:strCache>
            </c:strRef>
          </c:cat>
          <c:val>
            <c:numRef>
              <c:f>Sheet1!$E$2:$E$4</c:f>
              <c:numCache>
                <c:formatCode>General</c:formatCode>
                <c:ptCount val="3"/>
                <c:pt idx="0">
                  <c:v>9.77</c:v>
                </c:pt>
                <c:pt idx="2">
                  <c:v>8.5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Netto</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170</c:v>
                </c:pt>
                <c:pt idx="1">
                  <c:v>IX 100</c:v>
                </c:pt>
                <c:pt idx="2">
                  <c:v>IX 168</c:v>
                </c:pt>
              </c:strCache>
            </c:strRef>
          </c:cat>
          <c:val>
            <c:numRef>
              <c:f>Sheet1!$F$2:$F$4</c:f>
              <c:numCache>
                <c:formatCode>General</c:formatCode>
                <c:ptCount val="3"/>
                <c:pt idx="0">
                  <c:v>7.39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6.4754"/>
          <c:min val="6.070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118</c:v>
                </c:pt>
                <c:pt idx="2">
                  <c:v>IX 100</c:v>
                </c:pt>
              </c:strCache>
            </c:strRef>
          </c:cat>
          <c:val>
            <c:numRef>
              <c:f>Sheet1!$B$2:$B$4</c:f>
              <c:numCache>
                <c:formatCode>General</c:formatCode>
                <c:ptCount val="3"/>
                <c:pt idx="0">
                  <c:v>12.36</c:v>
                </c:pt>
                <c:pt idx="1">
                  <c:v>11.09</c:v>
                </c:pt>
                <c:pt idx="2">
                  <c:v>11.64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166</a:t>
                    </a:r>
                  </a:p>
                  <a:p>
                    <a:r>
                      <a:t>18.72</a:t>
                    </a:r>
                  </a:p>
                </c:rich>
              </c:tx>
              <c:dLblPos val="l"/>
              <c:showLegendKey val="0"/>
              <c:showVal val="1"/>
              <c:showCatName val="0"/>
              <c:showSerName val="0"/>
              <c:showPercent val="0"/>
              <c:showBubbleSize val="0"/>
            </c:dLbl>
            <c:dLbl>
              <c:idx val="1"/>
              <c:tx>
                <c:rich>
                  <a:bodyPr/>
                  <a:lstStyle/>
                  <a:p>
                    <a:r>
                      <a:t>IX 118</a:t>
                    </a:r>
                  </a:p>
                  <a:p>
                    <a:r>
                      <a:t>14.91</a:t>
                    </a:r>
                  </a:p>
                </c:rich>
              </c:tx>
              <c:dLblPos val="l"/>
              <c:showLegendKey val="0"/>
              <c:showVal val="1"/>
              <c:showCatName val="0"/>
              <c:showSerName val="0"/>
              <c:showPercent val="0"/>
              <c:showBubbleSize val="0"/>
            </c:dLbl>
            <c:dLbl>
              <c:idx val="2"/>
              <c:tx>
                <c:rich>
                  <a:bodyPr/>
                  <a:lstStyle/>
                  <a:p>
                    <a:r>
                      <a:t>IX 100</a:t>
                    </a:r>
                  </a:p>
                  <a:p>
                    <a:r>
                      <a:t>12.72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118</c:v>
                </c:pt>
                <c:pt idx="2">
                  <c:v>IX 100</c:v>
                </c:pt>
              </c:strCache>
            </c:strRef>
          </c:cat>
          <c:val>
            <c:numRef>
              <c:f>Sheet1!$C$2:$C$4</c:f>
              <c:numCache>
                <c:formatCode>General</c:formatCode>
                <c:ptCount val="3"/>
                <c:pt idx="0">
                  <c:v>18.72</c:v>
                </c:pt>
                <c:pt idx="1">
                  <c:v>14.91</c:v>
                </c:pt>
                <c:pt idx="2">
                  <c:v>12.72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118</c:v>
                </c:pt>
                <c:pt idx="2">
                  <c:v>IX 100</c:v>
                </c:pt>
              </c:strCache>
            </c:strRef>
          </c:cat>
          <c:val>
            <c:numRef>
              <c:f>Sheet1!$D$2:$D$4</c:f>
              <c:numCache>
                <c:formatCode>General</c:formatCode>
                <c:ptCount val="3"/>
                <c:pt idx="0">
                  <c:v>11.26</c:v>
                </c:pt>
                <c:pt idx="1">
                  <c:v>7.65</c:v>
                </c:pt>
                <c:pt idx="2">
                  <c:v>7.5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118</c:v>
                </c:pt>
                <c:pt idx="2">
                  <c:v>IX 100</c:v>
                </c:pt>
              </c:strCache>
            </c:strRef>
          </c:cat>
          <c:val>
            <c:numRef>
              <c:f>Sheet1!$E$2:$E$4</c:f>
              <c:numCache>
                <c:formatCode>General</c:formatCode>
                <c:ptCount val="3"/>
                <c:pt idx="0">
                  <c:v>12.97</c:v>
                </c:pt>
                <c:pt idx="1">
                  <c:v>13.28</c:v>
                </c:pt>
                <c:pt idx="2">
                  <c:v>8.84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118</c:v>
                </c:pt>
                <c:pt idx="2">
                  <c:v>IX 100</c:v>
                </c:pt>
              </c:strCache>
            </c:strRef>
          </c:cat>
          <c:val>
            <c:numRef>
              <c:f>Sheet1!$F$2:$F$4</c:f>
              <c:numCache>
                <c:formatCode>General</c:formatCode>
                <c:ptCount val="3"/>
                <c:pt idx="0">
                  <c:v>18.65</c:v>
                </c:pt>
                <c:pt idx="1">
                  <c:v>12.65</c:v>
                </c:pt>
                <c:pt idx="2">
                  <c:v>17.27</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2157"/>
          <c:min val="6.99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116</c:v>
                </c:pt>
                <c:pt idx="2">
                  <c:v>IX 100</c:v>
                </c:pt>
              </c:strCache>
            </c:strRef>
          </c:cat>
          <c:val>
            <c:numRef>
              <c:f>Sheet1!$B$2:$B$4</c:f>
              <c:numCache>
                <c:formatCode>General</c:formatCode>
                <c:ptCount val="3"/>
                <c:pt idx="0">
                  <c:v>13.31</c:v>
                </c:pt>
                <c:pt idx="1">
                  <c:v>12.07</c:v>
                </c:pt>
                <c:pt idx="2">
                  <c:v>11.83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153</a:t>
                    </a:r>
                  </a:p>
                  <a:p>
                    <a:r>
                      <a:t>18.67</a:t>
                    </a:r>
                  </a:p>
                </c:rich>
              </c:tx>
              <c:dLblPos val="l"/>
              <c:showLegendKey val="0"/>
              <c:showVal val="1"/>
              <c:showCatName val="0"/>
              <c:showSerName val="0"/>
              <c:showPercent val="0"/>
              <c:showBubbleSize val="0"/>
            </c:dLbl>
            <c:dLbl>
              <c:idx val="1"/>
              <c:tx>
                <c:rich>
                  <a:bodyPr/>
                  <a:lstStyle/>
                  <a:p>
                    <a:r>
                      <a:t>IX 116</a:t>
                    </a:r>
                  </a:p>
                  <a:p>
                    <a:r>
                      <a:t>15.5</a:t>
                    </a:r>
                  </a:p>
                </c:rich>
              </c:tx>
              <c:dLblPos val="l"/>
              <c:showLegendKey val="0"/>
              <c:showVal val="1"/>
              <c:showCatName val="0"/>
              <c:showSerName val="0"/>
              <c:showPercent val="0"/>
              <c:showBubbleSize val="0"/>
            </c:dLbl>
            <c:dLbl>
              <c:idx val="2"/>
              <c:tx>
                <c:rich>
                  <a:bodyPr/>
                  <a:lstStyle/>
                  <a:p>
                    <a:r>
                      <a:t>IX 100</a:t>
                    </a:r>
                  </a:p>
                  <a:p>
                    <a:r>
                      <a:t>11.8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116</c:v>
                </c:pt>
                <c:pt idx="2">
                  <c:v>IX 100</c:v>
                </c:pt>
              </c:strCache>
            </c:strRef>
          </c:cat>
          <c:val>
            <c:numRef>
              <c:f>Sheet1!$C$2:$C$4</c:f>
              <c:numCache>
                <c:formatCode>General</c:formatCode>
                <c:ptCount val="3"/>
                <c:pt idx="0">
                  <c:v>18.67</c:v>
                </c:pt>
                <c:pt idx="1">
                  <c:v>15.5</c:v>
                </c:pt>
                <c:pt idx="2">
                  <c:v>11.8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116</c:v>
                </c:pt>
                <c:pt idx="2">
                  <c:v>IX 100</c:v>
                </c:pt>
              </c:strCache>
            </c:strRef>
          </c:cat>
          <c:val>
            <c:numRef>
              <c:f>Sheet1!$D$2:$D$4</c:f>
              <c:numCache>
                <c:formatCode>General</c:formatCode>
                <c:ptCount val="3"/>
                <c:pt idx="0">
                  <c:v>12.22</c:v>
                </c:pt>
                <c:pt idx="1">
                  <c:v>8.35</c:v>
                </c:pt>
                <c:pt idx="2">
                  <c:v>8.17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116</c:v>
                </c:pt>
                <c:pt idx="2">
                  <c:v>IX 100</c:v>
                </c:pt>
              </c:strCache>
            </c:strRef>
          </c:cat>
          <c:val>
            <c:numRef>
              <c:f>Sheet1!$E$2:$E$4</c:f>
              <c:numCache>
                <c:formatCode>General</c:formatCode>
                <c:ptCount val="3"/>
                <c:pt idx="0">
                  <c:v>13.13</c:v>
                </c:pt>
                <c:pt idx="1">
                  <c:v>13.26</c:v>
                </c:pt>
                <c:pt idx="2">
                  <c:v>8.61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116</c:v>
                </c:pt>
                <c:pt idx="2">
                  <c:v>IX 100</c:v>
                </c:pt>
              </c:strCache>
            </c:strRef>
          </c:cat>
          <c:val>
            <c:numRef>
              <c:f>Sheet1!$F$2:$F$4</c:f>
              <c:numCache>
                <c:formatCode>General</c:formatCode>
                <c:ptCount val="3"/>
                <c:pt idx="0">
                  <c:v>18.48</c:v>
                </c:pt>
                <c:pt idx="1">
                  <c:v>13.36</c:v>
                </c:pt>
                <c:pt idx="2">
                  <c:v>19.14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64"/>
          <c:min val="7.67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118</c:v>
                </c:pt>
                <c:pt idx="2">
                  <c:v>IX 100</c:v>
                </c:pt>
              </c:strCache>
            </c:strRef>
          </c:cat>
          <c:val>
            <c:numRef>
              <c:f>Sheet1!$B$2:$B$4</c:f>
              <c:numCache>
                <c:formatCode>General</c:formatCode>
                <c:ptCount val="3"/>
                <c:pt idx="0">
                  <c:v>11.93</c:v>
                </c:pt>
                <c:pt idx="1">
                  <c:v>11.74</c:v>
                </c:pt>
                <c:pt idx="2">
                  <c:v>12.54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185</a:t>
                    </a:r>
                  </a:p>
                  <a:p>
                    <a:r>
                      <a:t>19.54</a:t>
                    </a:r>
                  </a:p>
                </c:rich>
              </c:tx>
              <c:dLblPos val="l"/>
              <c:showLegendKey val="0"/>
              <c:showVal val="1"/>
              <c:showCatName val="0"/>
              <c:showSerName val="0"/>
              <c:showPercent val="0"/>
              <c:showBubbleSize val="0"/>
            </c:dLbl>
            <c:dLbl>
              <c:idx val="1"/>
              <c:tx>
                <c:rich>
                  <a:bodyPr/>
                  <a:lstStyle/>
                  <a:p>
                    <a:r>
                      <a:t>IX 118</a:t>
                    </a:r>
                  </a:p>
                  <a:p>
                    <a:r>
                      <a:t>15.11</a:t>
                    </a:r>
                  </a:p>
                </c:rich>
              </c:tx>
              <c:dLblPos val="l"/>
              <c:showLegendKey val="0"/>
              <c:showVal val="1"/>
              <c:showCatName val="0"/>
              <c:showSerName val="0"/>
              <c:showPercent val="0"/>
              <c:showBubbleSize val="0"/>
            </c:dLbl>
            <c:dLbl>
              <c:idx val="2"/>
              <c:tx>
                <c:rich>
                  <a:bodyPr/>
                  <a:lstStyle/>
                  <a:p>
                    <a:r>
                      <a:t>IX 100</a:t>
                    </a:r>
                  </a:p>
                  <a:p>
                    <a:r>
                      <a:t>13.19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118</c:v>
                </c:pt>
                <c:pt idx="2">
                  <c:v>IX 100</c:v>
                </c:pt>
              </c:strCache>
            </c:strRef>
          </c:cat>
          <c:val>
            <c:numRef>
              <c:f>Sheet1!$C$2:$C$4</c:f>
              <c:numCache>
                <c:formatCode>General</c:formatCode>
                <c:ptCount val="3"/>
                <c:pt idx="0">
                  <c:v>19.54</c:v>
                </c:pt>
                <c:pt idx="1">
                  <c:v>15.11</c:v>
                </c:pt>
                <c:pt idx="2">
                  <c:v>13.19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118</c:v>
                </c:pt>
                <c:pt idx="2">
                  <c:v>IX 100</c:v>
                </c:pt>
              </c:strCache>
            </c:strRef>
          </c:cat>
          <c:val>
            <c:numRef>
              <c:f>Sheet1!$D$2:$D$4</c:f>
              <c:numCache>
                <c:formatCode>General</c:formatCode>
                <c:ptCount val="3"/>
                <c:pt idx="0">
                  <c:v>10.58</c:v>
                </c:pt>
                <c:pt idx="1">
                  <c:v>7.96</c:v>
                </c:pt>
                <c:pt idx="2">
                  <c:v>8.04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118</c:v>
                </c:pt>
                <c:pt idx="2">
                  <c:v>IX 100</c:v>
                </c:pt>
              </c:strCache>
            </c:strRef>
          </c:cat>
          <c:val>
            <c:numRef>
              <c:f>Sheet1!$E$2:$E$4</c:f>
              <c:numCache>
                <c:formatCode>General</c:formatCode>
                <c:ptCount val="3"/>
                <c:pt idx="0">
                  <c:v>13.07</c:v>
                </c:pt>
                <c:pt idx="1">
                  <c:v>15.3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118</c:v>
                </c:pt>
                <c:pt idx="2">
                  <c:v>IX 100</c:v>
                </c:pt>
              </c:strCache>
            </c:strRef>
          </c:cat>
          <c:val>
            <c:numRef>
              <c:f>Sheet1!$F$2:$F$4</c:f>
              <c:numCache>
                <c:formatCode>General</c:formatCode>
                <c:ptCount val="3"/>
                <c:pt idx="0">
                  <c:v>19.33</c:v>
                </c:pt>
                <c:pt idx="1">
                  <c:v>12.79</c:v>
                </c:pt>
                <c:pt idx="2">
                  <c:v>16.03</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0447"/>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132</c:v>
                </c:pt>
                <c:pt idx="2">
                  <c:v>IX 100</c:v>
                </c:pt>
              </c:strCache>
            </c:strRef>
          </c:cat>
          <c:val>
            <c:numRef>
              <c:f>Sheet1!$B$2:$B$4</c:f>
              <c:numCache>
                <c:formatCode>General</c:formatCode>
                <c:ptCount val="3"/>
                <c:pt idx="0">
                  <c:v>12.36</c:v>
                </c:pt>
                <c:pt idx="1">
                  <c:v>11.09</c:v>
                </c:pt>
                <c:pt idx="2">
                  <c:v>11.64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132</a:t>
                    </a:r>
                  </a:p>
                  <a:p>
                    <a:r>
                      <a:t>16.81</a:t>
                    </a:r>
                  </a:p>
                </c:rich>
              </c:tx>
              <c:dLblPos val="l"/>
              <c:showLegendKey val="0"/>
              <c:showVal val="1"/>
              <c:showCatName val="0"/>
              <c:showSerName val="0"/>
              <c:showPercent val="0"/>
              <c:showBubbleSize val="0"/>
            </c:dLbl>
            <c:dLbl>
              <c:idx val="2"/>
              <c:tx>
                <c:rich>
                  <a:bodyPr/>
                  <a:lstStyle/>
                  <a:p>
                    <a:r>
                      <a:t>IX 100</a:t>
                    </a:r>
                  </a:p>
                  <a:p>
                    <a:r>
                      <a:t>12.85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132</c:v>
                </c:pt>
                <c:pt idx="2">
                  <c:v>IX 100</c:v>
                </c:pt>
              </c:strCache>
            </c:strRef>
          </c:cat>
          <c:val>
            <c:numRef>
              <c:f>Sheet1!$C$2:$C$4</c:f>
              <c:numCache>
                <c:formatCode>General</c:formatCode>
                <c:ptCount val="3"/>
                <c:pt idx="1">
                  <c:v>16.81</c:v>
                </c:pt>
                <c:pt idx="2">
                  <c:v>12.85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132</c:v>
                </c:pt>
                <c:pt idx="2">
                  <c:v>IX 100</c:v>
                </c:pt>
              </c:strCache>
            </c:strRef>
          </c:cat>
          <c:val>
            <c:numRef>
              <c:f>Sheet1!$D$2:$D$4</c:f>
              <c:numCache>
                <c:formatCode>General</c:formatCode>
                <c:ptCount val="3"/>
                <c:pt idx="0">
                  <c:v>11.26</c:v>
                </c:pt>
                <c:pt idx="1">
                  <c:v>7.65</c:v>
                </c:pt>
                <c:pt idx="2">
                  <c:v>7.5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Salakis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132</c:v>
                </c:pt>
                <c:pt idx="2">
                  <c:v>IX 100</c:v>
                </c:pt>
              </c:strCache>
            </c:strRef>
          </c:cat>
          <c:val>
            <c:numRef>
              <c:f>Sheet1!$E$2:$E$4</c:f>
              <c:numCache>
                <c:formatCode>General</c:formatCode>
                <c:ptCount val="3"/>
                <c:pt idx="0">
                  <c:v>13.59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132</c:v>
                </c:pt>
                <c:pt idx="2">
                  <c:v>IX 100</c:v>
                </c:pt>
              </c:strCache>
            </c:strRef>
          </c:cat>
          <c:val>
            <c:numRef>
              <c:f>Sheet1!$F$2:$F$4</c:f>
              <c:numCache>
                <c:formatCode>General</c:formatCode>
                <c:ptCount val="3"/>
                <c:pt idx="1">
                  <c:v>12.76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3077"/>
          <c:min val="6.99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70</c:v>
                </c:pt>
                <c:pt idx="2">
                  <c:v>IX 100</c:v>
                </c:pt>
              </c:strCache>
            </c:strRef>
          </c:cat>
          <c:val>
            <c:numRef>
              <c:f>Sheet1!$B$2:$B$4</c:f>
              <c:numCache>
                <c:formatCode>General</c:formatCode>
                <c:ptCount val="3"/>
                <c:pt idx="0">
                  <c:v>12.36</c:v>
                </c:pt>
                <c:pt idx="1">
                  <c:v>11.09</c:v>
                </c:pt>
                <c:pt idx="2">
                  <c:v>11.64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70</a:t>
                    </a:r>
                  </a:p>
                  <a:p>
                    <a:r>
                      <a:t>8.89</a:t>
                    </a:r>
                  </a:p>
                </c:rich>
              </c:tx>
              <c:dLblPos val="l"/>
              <c:showLegendKey val="0"/>
              <c:showVal val="1"/>
              <c:showCatName val="0"/>
              <c:showSerName val="0"/>
              <c:showPercent val="0"/>
              <c:showBubbleSize val="0"/>
            </c:dLbl>
            <c:dLbl>
              <c:idx val="2"/>
              <c:tx>
                <c:rich>
                  <a:bodyPr/>
                  <a:lstStyle/>
                  <a:p>
                    <a:r>
                      <a:t>IX 100</a:t>
                    </a:r>
                  </a:p>
                  <a:p>
                    <a:r>
                      <a:t>10.35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70</c:v>
                </c:pt>
                <c:pt idx="2">
                  <c:v>IX 100</c:v>
                </c:pt>
              </c:strCache>
            </c:strRef>
          </c:cat>
          <c:val>
            <c:numRef>
              <c:f>Sheet1!$C$2:$C$4</c:f>
              <c:numCache>
                <c:formatCode>General</c:formatCode>
                <c:ptCount val="3"/>
                <c:pt idx="1">
                  <c:v>8.89</c:v>
                </c:pt>
                <c:pt idx="2">
                  <c:v>10.35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70</c:v>
                </c:pt>
                <c:pt idx="2">
                  <c:v>IX 100</c:v>
                </c:pt>
              </c:strCache>
            </c:strRef>
          </c:cat>
          <c:val>
            <c:numRef>
              <c:f>Sheet1!$D$2:$D$4</c:f>
              <c:numCache>
                <c:formatCode>General</c:formatCode>
                <c:ptCount val="3"/>
                <c:pt idx="0">
                  <c:v>11.26</c:v>
                </c:pt>
                <c:pt idx="1">
                  <c:v>7.65</c:v>
                </c:pt>
                <c:pt idx="2">
                  <c:v>7.5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Salakis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70</c:v>
                </c:pt>
                <c:pt idx="2">
                  <c:v>IX 100</c:v>
                </c:pt>
              </c:strCache>
            </c:strRef>
          </c:cat>
          <c:val>
            <c:numRef>
              <c:f>Sheet1!$E$2:$E$4</c:f>
              <c:numCache>
                <c:formatCode>General</c:formatCode>
                <c:ptCount val="3"/>
                <c:pt idx="0">
                  <c:v>13.59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70</c:v>
                </c:pt>
                <c:pt idx="2">
                  <c:v>IX 100</c:v>
                </c:pt>
              </c:strCache>
            </c:strRef>
          </c:cat>
          <c:val>
            <c:numRef>
              <c:f>Sheet1!$F$2:$F$4</c:f>
              <c:numCache>
                <c:formatCode>General</c:formatCode>
                <c:ptCount val="3"/>
                <c:pt idx="1">
                  <c:v>12.76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4.0866"/>
          <c:min val="6.99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116</c:v>
                </c:pt>
                <c:pt idx="2">
                  <c:v/>
                </c:pt>
              </c:strCache>
            </c:strRef>
          </c:cat>
          <c:val>
            <c:numRef>
              <c:f>Sheet1!$B$2:$B$4</c:f>
              <c:numCache>
                <c:formatCode>General</c:formatCode>
                <c:ptCount val="3"/>
                <c:pt idx="0">
                  <c:v>12.36</c:v>
                </c:pt>
                <c:pt idx="1">
                  <c:v>11.09</c:v>
                </c:pt>
                <c:pt idx="2">
                  <c:v>11.64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166</a:t>
                    </a:r>
                  </a:p>
                  <a:p>
                    <a:r>
                      <a:t>18.72</a:t>
                    </a:r>
                  </a:p>
                </c:rich>
              </c:tx>
              <c:dLblPos val="l"/>
              <c:showLegendKey val="0"/>
              <c:showVal val="1"/>
              <c:showCatName val="0"/>
              <c:showSerName val="0"/>
              <c:showPercent val="0"/>
              <c:showBubbleSize val="0"/>
            </c:dLbl>
            <c:dLbl>
              <c:idx val="1"/>
              <c:tx>
                <c:rich>
                  <a:bodyPr/>
                  <a:lstStyle/>
                  <a:p>
                    <a:r>
                      <a:t>IX 116</a:t>
                    </a:r>
                  </a:p>
                  <a:p>
                    <a:r>
                      <a:t>14.78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116</c:v>
                </c:pt>
                <c:pt idx="2">
                  <c:v/>
                </c:pt>
              </c:strCache>
            </c:strRef>
          </c:cat>
          <c:val>
            <c:numRef>
              <c:f>Sheet1!$C$2:$C$4</c:f>
              <c:numCache>
                <c:formatCode>General</c:formatCode>
                <c:ptCount val="3"/>
                <c:pt idx="0">
                  <c:v>18.72</c:v>
                </c:pt>
                <c:pt idx="1">
                  <c:v>14.78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116</c:v>
                </c:pt>
                <c:pt idx="2">
                  <c:v/>
                </c:pt>
              </c:strCache>
            </c:strRef>
          </c:cat>
          <c:val>
            <c:numRef>
              <c:f>Sheet1!$D$2:$D$4</c:f>
              <c:numCache>
                <c:formatCode>General</c:formatCode>
                <c:ptCount val="3"/>
                <c:pt idx="0">
                  <c:v>11.26</c:v>
                </c:pt>
                <c:pt idx="1">
                  <c:v>7.65</c:v>
                </c:pt>
                <c:pt idx="2">
                  <c:v>7.5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Salakis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116</c:v>
                </c:pt>
                <c:pt idx="2">
                  <c:v/>
                </c:pt>
              </c:strCache>
            </c:strRef>
          </c:cat>
          <c:val>
            <c:numRef>
              <c:f>Sheet1!$E$2:$E$4</c:f>
              <c:numCache>
                <c:formatCode>General</c:formatCode>
                <c:ptCount val="3"/>
                <c:pt idx="0">
                  <c:v>13.59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116</c:v>
                </c:pt>
                <c:pt idx="2">
                  <c:v/>
                </c:pt>
              </c:strCache>
            </c:strRef>
          </c:cat>
          <c:val>
            <c:numRef>
              <c:f>Sheet1!$F$2:$F$4</c:f>
              <c:numCache>
                <c:formatCode>General</c:formatCode>
                <c:ptCount val="3"/>
                <c:pt idx="1">
                  <c:v>12.76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2157"/>
          <c:min val="6.99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127</c:v>
                </c:pt>
                <c:pt idx="2">
                  <c:v>IX 100</c:v>
                </c:pt>
              </c:strCache>
            </c:strRef>
          </c:cat>
          <c:val>
            <c:numRef>
              <c:f>Sheet1!$B$2:$B$4</c:f>
              <c:numCache>
                <c:formatCode>General</c:formatCode>
                <c:ptCount val="3"/>
                <c:pt idx="0">
                  <c:v>13.31</c:v>
                </c:pt>
                <c:pt idx="1">
                  <c:v>12.07</c:v>
                </c:pt>
                <c:pt idx="2">
                  <c:v>11.83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127</a:t>
                    </a:r>
                  </a:p>
                  <a:p>
                    <a:r>
                      <a:t>17.31</a:t>
                    </a:r>
                  </a:p>
                </c:rich>
              </c:tx>
              <c:dLblPos val="l"/>
              <c:showLegendKey val="0"/>
              <c:showVal val="1"/>
              <c:showCatName val="0"/>
              <c:showSerName val="0"/>
              <c:showPercent val="0"/>
              <c:showBubbleSize val="0"/>
            </c:dLbl>
            <c:dLbl>
              <c:idx val="2"/>
              <c:tx>
                <c:rich>
                  <a:bodyPr/>
                  <a:lstStyle/>
                  <a:p>
                    <a:r>
                      <a:t>IX 100</a:t>
                    </a:r>
                  </a:p>
                  <a:p>
                    <a:r>
                      <a:t>12.25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127</c:v>
                </c:pt>
                <c:pt idx="2">
                  <c:v>IX 100</c:v>
                </c:pt>
              </c:strCache>
            </c:strRef>
          </c:cat>
          <c:val>
            <c:numRef>
              <c:f>Sheet1!$C$2:$C$4</c:f>
              <c:numCache>
                <c:formatCode>General</c:formatCode>
                <c:ptCount val="3"/>
                <c:pt idx="1">
                  <c:v>17.31</c:v>
                </c:pt>
                <c:pt idx="2">
                  <c:v>12.25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127</c:v>
                </c:pt>
                <c:pt idx="2">
                  <c:v>IX 100</c:v>
                </c:pt>
              </c:strCache>
            </c:strRef>
          </c:cat>
          <c:val>
            <c:numRef>
              <c:f>Sheet1!$D$2:$D$4</c:f>
              <c:numCache>
                <c:formatCode>General</c:formatCode>
                <c:ptCount val="3"/>
                <c:pt idx="0">
                  <c:v>12.22</c:v>
                </c:pt>
                <c:pt idx="1">
                  <c:v>8.35</c:v>
                </c:pt>
                <c:pt idx="2">
                  <c:v>8.17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127</c:v>
                </c:pt>
                <c:pt idx="2">
                  <c:v>IX 100</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127</c:v>
                </c:pt>
                <c:pt idx="2">
                  <c:v>IX 100</c:v>
                </c:pt>
              </c:strCache>
            </c:strRef>
          </c:cat>
          <c:val>
            <c:numRef>
              <c:f>Sheet1!$F$2:$F$4</c:f>
              <c:numCache>
                <c:formatCode>General</c:formatCode>
                <c:ptCount val="3"/>
                <c:pt idx="1">
                  <c:v>13.66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8131"/>
          <c:min val="7.67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
                </c:pt>
                <c:pt idx="2">
                  <c:v/>
                </c:pt>
              </c:strCache>
            </c:strRef>
          </c:cat>
          <c:val>
            <c:numRef>
              <c:f>Sheet1!$B$2:$B$4</c:f>
              <c:numCache>
                <c:formatCode>General</c:formatCode>
                <c:ptCount val="3"/>
                <c:pt idx="0">
                  <c:v>11.19</c:v>
                </c:pt>
                <c:pt idx="1">
                  <c:v>19.47</c:v>
                </c:pt>
                <c:pt idx="2">
                  <c:v>7.73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136</a:t>
                    </a:r>
                  </a:p>
                  <a:p>
                    <a:r>
                      <a:t>13.01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
                </c:pt>
                <c:pt idx="2">
                  <c:v/>
                </c:pt>
              </c:strCache>
            </c:strRef>
          </c:cat>
          <c:val>
            <c:numRef>
              <c:f>Sheet1!$C$2:$C$4</c:f>
              <c:numCache>
                <c:formatCode>General</c:formatCode>
                <c:ptCount val="3"/>
                <c:pt idx="0">
                  <c:v>13.01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
                </c:pt>
                <c:pt idx="2">
                  <c:v/>
                </c:pt>
              </c:strCache>
            </c:strRef>
          </c:cat>
          <c:val>
            <c:numRef>
              <c:f>Sheet1!$D$2:$D$4</c:f>
              <c:numCache>
                <c:formatCode>General</c:formatCode>
                <c:ptCount val="3"/>
                <c:pt idx="0">
                  <c:v>9.57</c:v>
                </c:pt>
                <c:pt idx="1">
                  <c:v>26.09</c:v>
                </c:pt>
                <c:pt idx="2">
                  <c:v>6.64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Netto</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
                </c:pt>
                <c:pt idx="2">
                  <c:v/>
                </c:pt>
              </c:strCache>
            </c:strRef>
          </c:cat>
          <c:val>
            <c:numRef>
              <c:f>Sheet1!$E$2:$E$4</c:f>
              <c:numCache>
                <c:formatCode>General</c:formatCode>
                <c:ptCount val="3"/>
                <c:pt idx="0">
                  <c:v>9.19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Fol Epi</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
                </c:pt>
                <c:pt idx="2">
                  <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6.5872"/>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65</c:v>
                </c:pt>
                <c:pt idx="2">
                  <c:v>IX 100</c:v>
                </c:pt>
              </c:strCache>
            </c:strRef>
          </c:cat>
          <c:val>
            <c:numRef>
              <c:f>Sheet1!$B$2:$B$4</c:f>
              <c:numCache>
                <c:formatCode>General</c:formatCode>
                <c:ptCount val="3"/>
                <c:pt idx="0">
                  <c:v>13.31</c:v>
                </c:pt>
                <c:pt idx="1">
                  <c:v>12.07</c:v>
                </c:pt>
                <c:pt idx="2">
                  <c:v>11.83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65</a:t>
                    </a:r>
                  </a:p>
                  <a:p>
                    <a:r>
                      <a:t>8.89</a:t>
                    </a:r>
                  </a:p>
                </c:rich>
              </c:tx>
              <c:dLblPos val="l"/>
              <c:showLegendKey val="0"/>
              <c:showVal val="1"/>
              <c:showCatName val="0"/>
              <c:showSerName val="0"/>
              <c:showPercent val="0"/>
              <c:showBubbleSize val="0"/>
            </c:dLbl>
            <c:dLbl>
              <c:idx val="2"/>
              <c:tx>
                <c:rich>
                  <a:bodyPr/>
                  <a:lstStyle/>
                  <a:p>
                    <a:r>
                      <a:t>IX 100</a:t>
                    </a:r>
                  </a:p>
                  <a:p>
                    <a:r>
                      <a:t>9.64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65</c:v>
                </c:pt>
                <c:pt idx="2">
                  <c:v>IX 100</c:v>
                </c:pt>
              </c:strCache>
            </c:strRef>
          </c:cat>
          <c:val>
            <c:numRef>
              <c:f>Sheet1!$C$2:$C$4</c:f>
              <c:numCache>
                <c:formatCode>General</c:formatCode>
                <c:ptCount val="3"/>
                <c:pt idx="1">
                  <c:v>8.89</c:v>
                </c:pt>
                <c:pt idx="2">
                  <c:v>9.64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65</c:v>
                </c:pt>
                <c:pt idx="2">
                  <c:v>IX 100</c:v>
                </c:pt>
              </c:strCache>
            </c:strRef>
          </c:cat>
          <c:val>
            <c:numRef>
              <c:f>Sheet1!$D$2:$D$4</c:f>
              <c:numCache>
                <c:formatCode>General</c:formatCode>
                <c:ptCount val="3"/>
                <c:pt idx="0">
                  <c:v>12.22</c:v>
                </c:pt>
                <c:pt idx="1">
                  <c:v>8.35</c:v>
                </c:pt>
                <c:pt idx="2">
                  <c:v>8.17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65</c:v>
                </c:pt>
                <c:pt idx="2">
                  <c:v>IX 100</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65</c:v>
                </c:pt>
                <c:pt idx="2">
                  <c:v>IX 100</c:v>
                </c:pt>
              </c:strCache>
            </c:strRef>
          </c:cat>
          <c:val>
            <c:numRef>
              <c:f>Sheet1!$F$2:$F$4</c:f>
              <c:numCache>
                <c:formatCode>General</c:formatCode>
                <c:ptCount val="3"/>
                <c:pt idx="1">
                  <c:v>13.66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4.159"/>
          <c:min val="7.67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112</c:v>
                </c:pt>
                <c:pt idx="2">
                  <c:v/>
                </c:pt>
              </c:strCache>
            </c:strRef>
          </c:cat>
          <c:val>
            <c:numRef>
              <c:f>Sheet1!$B$2:$B$4</c:f>
              <c:numCache>
                <c:formatCode>General</c:formatCode>
                <c:ptCount val="3"/>
                <c:pt idx="0">
                  <c:v>13.31</c:v>
                </c:pt>
                <c:pt idx="1">
                  <c:v>12.07</c:v>
                </c:pt>
                <c:pt idx="2">
                  <c:v>11.83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153</a:t>
                    </a:r>
                  </a:p>
                  <a:p>
                    <a:r>
                      <a:t>18.67</a:t>
                    </a:r>
                  </a:p>
                </c:rich>
              </c:tx>
              <c:dLblPos val="l"/>
              <c:showLegendKey val="0"/>
              <c:showVal val="1"/>
              <c:showCatName val="0"/>
              <c:showSerName val="0"/>
              <c:showPercent val="0"/>
              <c:showBubbleSize val="0"/>
            </c:dLbl>
            <c:dLbl>
              <c:idx val="1"/>
              <c:tx>
                <c:rich>
                  <a:bodyPr/>
                  <a:lstStyle/>
                  <a:p>
                    <a:r>
                      <a:t>IX 112</a:t>
                    </a:r>
                  </a:p>
                  <a:p>
                    <a:r>
                      <a:t>15.3</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112</c:v>
                </c:pt>
                <c:pt idx="2">
                  <c:v/>
                </c:pt>
              </c:strCache>
            </c:strRef>
          </c:cat>
          <c:val>
            <c:numRef>
              <c:f>Sheet1!$C$2:$C$4</c:f>
              <c:numCache>
                <c:formatCode>General</c:formatCode>
                <c:ptCount val="3"/>
                <c:pt idx="0">
                  <c:v>18.67</c:v>
                </c:pt>
                <c:pt idx="1">
                  <c:v>15.3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112</c:v>
                </c:pt>
                <c:pt idx="2">
                  <c:v/>
                </c:pt>
              </c:strCache>
            </c:strRef>
          </c:cat>
          <c:val>
            <c:numRef>
              <c:f>Sheet1!$D$2:$D$4</c:f>
              <c:numCache>
                <c:formatCode>General</c:formatCode>
                <c:ptCount val="3"/>
                <c:pt idx="0">
                  <c:v>12.22</c:v>
                </c:pt>
                <c:pt idx="1">
                  <c:v>8.35</c:v>
                </c:pt>
                <c:pt idx="2">
                  <c:v>8.17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112</c:v>
                </c:pt>
                <c:pt idx="2">
                  <c:v/>
                </c:pt>
              </c:strCache>
            </c:strRef>
          </c:cat>
          <c:val>
            <c:numRef>
              <c:f>Sheet1!$E$2:$E$4</c:f>
              <c:numCache>
                <c:formatCode>General</c:formatCode>
                <c:ptCount val="3"/>
                <c:pt idx="1">
                  <c:v>13.66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Soignon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112</c:v>
                </c:pt>
                <c:pt idx="2">
                  <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17"/>
          <c:min val="7.67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224</c:v>
                </c:pt>
                <c:pt idx="2">
                  <c:v>IX 100</c:v>
                </c:pt>
              </c:strCache>
            </c:strRef>
          </c:cat>
          <c:val>
            <c:numRef>
              <c:f>Sheet1!$B$2:$B$4</c:f>
              <c:numCache>
                <c:formatCode>General</c:formatCode>
                <c:ptCount val="3"/>
                <c:pt idx="0">
                  <c:v>11.93</c:v>
                </c:pt>
                <c:pt idx="1">
                  <c:v>11.74</c:v>
                </c:pt>
                <c:pt idx="2">
                  <c:v>12.54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224</a:t>
                    </a:r>
                  </a:p>
                  <a:p>
                    <a:r>
                      <a:t>17.8</a:t>
                    </a:r>
                  </a:p>
                </c:rich>
              </c:tx>
              <c:dLblPos val="l"/>
              <c:showLegendKey val="0"/>
              <c:showVal val="1"/>
              <c:showCatName val="0"/>
              <c:showSerName val="0"/>
              <c:showPercent val="0"/>
              <c:showBubbleSize val="0"/>
            </c:dLbl>
            <c:dLbl>
              <c:idx val="2"/>
              <c:tx>
                <c:rich>
                  <a:bodyPr/>
                  <a:lstStyle/>
                  <a:p>
                    <a:r>
                      <a:t>IX 100</a:t>
                    </a:r>
                  </a:p>
                  <a:p>
                    <a:r>
                      <a:t>13.45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224</c:v>
                </c:pt>
                <c:pt idx="2">
                  <c:v>IX 100</c:v>
                </c:pt>
              </c:strCache>
            </c:strRef>
          </c:cat>
          <c:val>
            <c:numRef>
              <c:f>Sheet1!$C$2:$C$4</c:f>
              <c:numCache>
                <c:formatCode>General</c:formatCode>
                <c:ptCount val="3"/>
                <c:pt idx="1">
                  <c:v>17.8</c:v>
                </c:pt>
                <c:pt idx="2">
                  <c:v>13.45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224</c:v>
                </c:pt>
                <c:pt idx="2">
                  <c:v>IX 100</c:v>
                </c:pt>
              </c:strCache>
            </c:strRef>
          </c:cat>
          <c:val>
            <c:numRef>
              <c:f>Sheet1!$D$2:$D$4</c:f>
              <c:numCache>
                <c:formatCode>General</c:formatCode>
                <c:ptCount val="3"/>
                <c:pt idx="0">
                  <c:v>10.58</c:v>
                </c:pt>
                <c:pt idx="1">
                  <c:v>7.96</c:v>
                </c:pt>
                <c:pt idx="2">
                  <c:v>8.04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Salakis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224</c:v>
                </c:pt>
                <c:pt idx="2">
                  <c:v>IX 100</c:v>
                </c:pt>
              </c:strCache>
            </c:strRef>
          </c:cat>
          <c:val>
            <c:numRef>
              <c:f>Sheet1!$E$2:$E$4</c:f>
              <c:numCache>
                <c:formatCode>General</c:formatCode>
                <c:ptCount val="3"/>
                <c:pt idx="0">
                  <c:v>13.31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Soignon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224</c:v>
                </c:pt>
                <c:pt idx="2">
                  <c:v>IX 100</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3014"/>
          <c:min val="7.458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Sheet1!$B$2:$B$4</c:f>
              <c:numCache>
                <c:formatCode>General</c:formatCode>
                <c:ptCount val="3"/>
                <c:pt idx="0">
                  <c:v>11.93</c:v>
                </c:pt>
                <c:pt idx="1">
                  <c:v>11.74</c:v>
                </c:pt>
                <c:pt idx="2">
                  <c:v>12.54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100</a:t>
                    </a:r>
                  </a:p>
                  <a:p>
                    <a:r>
                      <a:t>10.88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Sheet1!$C$2:$C$4</c:f>
              <c:numCache>
                <c:formatCode>General</c:formatCode>
                <c:ptCount val="3"/>
                <c:pt idx="2">
                  <c:v>10.88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Sheet1!$D$2:$D$4</c:f>
              <c:numCache>
                <c:formatCode>General</c:formatCode>
                <c:ptCount val="3"/>
                <c:pt idx="0">
                  <c:v>10.58</c:v>
                </c:pt>
                <c:pt idx="1">
                  <c:v>7.96</c:v>
                </c:pt>
                <c:pt idx="2">
                  <c:v>8.04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Salakis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Sheet1!$E$2:$E$4</c:f>
              <c:numCache>
                <c:formatCode>General</c:formatCode>
                <c:ptCount val="3"/>
                <c:pt idx="0">
                  <c:v>13.31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Soignon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3.814"/>
          <c:min val="7.458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188</c:v>
                </c:pt>
                <c:pt idx="2">
                  <c:v/>
                </c:pt>
              </c:strCache>
            </c:strRef>
          </c:cat>
          <c:val>
            <c:numRef>
              <c:f>Sheet1!$B$2:$B$4</c:f>
              <c:numCache>
                <c:formatCode>General</c:formatCode>
                <c:ptCount val="3"/>
                <c:pt idx="0">
                  <c:v>11.93</c:v>
                </c:pt>
                <c:pt idx="1">
                  <c:v>11.74</c:v>
                </c:pt>
                <c:pt idx="2">
                  <c:v>12.54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185</a:t>
                    </a:r>
                  </a:p>
                  <a:p>
                    <a:r>
                      <a:t>19.54</a:t>
                    </a:r>
                  </a:p>
                </c:rich>
              </c:tx>
              <c:dLblPos val="l"/>
              <c:showLegendKey val="0"/>
              <c:showVal val="1"/>
              <c:showCatName val="0"/>
              <c:showSerName val="0"/>
              <c:showPercent val="0"/>
              <c:showBubbleSize val="0"/>
            </c:dLbl>
            <c:dLbl>
              <c:idx val="1"/>
              <c:tx>
                <c:rich>
                  <a:bodyPr/>
                  <a:lstStyle/>
                  <a:p>
                    <a:r>
                      <a:t>IX 188</a:t>
                    </a:r>
                  </a:p>
                  <a:p>
                    <a:r>
                      <a:t>14.98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188</c:v>
                </c:pt>
                <c:pt idx="2">
                  <c:v/>
                </c:pt>
              </c:strCache>
            </c:strRef>
          </c:cat>
          <c:val>
            <c:numRef>
              <c:f>Sheet1!$C$2:$C$4</c:f>
              <c:numCache>
                <c:formatCode>General</c:formatCode>
                <c:ptCount val="3"/>
                <c:pt idx="0">
                  <c:v>19.54</c:v>
                </c:pt>
                <c:pt idx="1">
                  <c:v>14.98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188</c:v>
                </c:pt>
                <c:pt idx="2">
                  <c:v/>
                </c:pt>
              </c:strCache>
            </c:strRef>
          </c:cat>
          <c:val>
            <c:numRef>
              <c:f>Sheet1!$D$2:$D$4</c:f>
              <c:numCache>
                <c:formatCode>General</c:formatCode>
                <c:ptCount val="3"/>
                <c:pt idx="0">
                  <c:v>10.58</c:v>
                </c:pt>
                <c:pt idx="1">
                  <c:v>7.96</c:v>
                </c:pt>
                <c:pt idx="2">
                  <c:v>8.04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Salakis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188</c:v>
                </c:pt>
                <c:pt idx="2">
                  <c:v/>
                </c:pt>
              </c:strCache>
            </c:strRef>
          </c:cat>
          <c:val>
            <c:numRef>
              <c:f>Sheet1!$E$2:$E$4</c:f>
              <c:numCache>
                <c:formatCode>General</c:formatCode>
                <c:ptCount val="3"/>
                <c:pt idx="0">
                  <c:v>13.31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Soignon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188</c:v>
                </c:pt>
                <c:pt idx="2">
                  <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0447"/>
          <c:min val="7.458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118</c:v>
                </c:pt>
                <c:pt idx="2">
                  <c:v>IX 100</c:v>
                </c:pt>
              </c:strCache>
            </c:strRef>
          </c:cat>
          <c:val>
            <c:numRef>
              <c:f>Sheet1!$B$2:$B$4</c:f>
              <c:numCache>
                <c:formatCode>General</c:formatCode>
                <c:ptCount val="3"/>
                <c:pt idx="0">
                  <c:v>12.84</c:v>
                </c:pt>
                <c:pt idx="1">
                  <c:v>11.53</c:v>
                </c:pt>
                <c:pt idx="2">
                  <c:v>12.08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167</a:t>
                    </a:r>
                  </a:p>
                  <a:p>
                    <a:r>
                      <a:t>19.58</a:t>
                    </a:r>
                  </a:p>
                </c:rich>
              </c:tx>
              <c:dLblPos val="l"/>
              <c:showLegendKey val="0"/>
              <c:showVal val="1"/>
              <c:showCatName val="0"/>
              <c:showSerName val="0"/>
              <c:showPercent val="0"/>
              <c:showBubbleSize val="0"/>
            </c:dLbl>
            <c:dLbl>
              <c:idx val="1"/>
              <c:tx>
                <c:rich>
                  <a:bodyPr/>
                  <a:lstStyle/>
                  <a:p>
                    <a:r>
                      <a:t>IX 118</a:t>
                    </a:r>
                  </a:p>
                  <a:p>
                    <a:r>
                      <a:t>15.58</a:t>
                    </a:r>
                  </a:p>
                </c:rich>
              </c:tx>
              <c:dLblPos val="l"/>
              <c:showLegendKey val="0"/>
              <c:showVal val="1"/>
              <c:showCatName val="0"/>
              <c:showSerName val="0"/>
              <c:showPercent val="0"/>
              <c:showBubbleSize val="0"/>
            </c:dLbl>
            <c:dLbl>
              <c:idx val="2"/>
              <c:tx>
                <c:rich>
                  <a:bodyPr/>
                  <a:lstStyle/>
                  <a:p>
                    <a:r>
                      <a:t>IX 100</a:t>
                    </a:r>
                  </a:p>
                  <a:p>
                    <a:r>
                      <a:t>13.33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118</c:v>
                </c:pt>
                <c:pt idx="2">
                  <c:v>IX 100</c:v>
                </c:pt>
              </c:strCache>
            </c:strRef>
          </c:cat>
          <c:val>
            <c:numRef>
              <c:f>Sheet1!$C$2:$C$4</c:f>
              <c:numCache>
                <c:formatCode>General</c:formatCode>
                <c:ptCount val="3"/>
                <c:pt idx="0">
                  <c:v>19.58</c:v>
                </c:pt>
                <c:pt idx="1">
                  <c:v>15.58</c:v>
                </c:pt>
                <c:pt idx="2">
                  <c:v>13.33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118</c:v>
                </c:pt>
                <c:pt idx="2">
                  <c:v>IX 100</c:v>
                </c:pt>
              </c:strCache>
            </c:strRef>
          </c:cat>
          <c:val>
            <c:numRef>
              <c:f>Sheet1!$D$2:$D$4</c:f>
              <c:numCache>
                <c:formatCode>General</c:formatCode>
                <c:ptCount val="3"/>
                <c:pt idx="0">
                  <c:v>11.7</c:v>
                </c:pt>
                <c:pt idx="1">
                  <c:v>7.83</c:v>
                </c:pt>
                <c:pt idx="2">
                  <c:v>7.5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118</c:v>
                </c:pt>
                <c:pt idx="2">
                  <c:v>IX 100</c:v>
                </c:pt>
              </c:strCache>
            </c:strRef>
          </c:cat>
          <c:val>
            <c:numRef>
              <c:f>Sheet1!$E$2:$E$4</c:f>
              <c:numCache>
                <c:formatCode>General</c:formatCode>
                <c:ptCount val="3"/>
                <c:pt idx="0">
                  <c:v>13.38</c:v>
                </c:pt>
                <c:pt idx="1">
                  <c:v>14.15</c:v>
                </c:pt>
                <c:pt idx="2">
                  <c:v>8.97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118</c:v>
                </c:pt>
                <c:pt idx="2">
                  <c:v>IX 100</c:v>
                </c:pt>
              </c:strCache>
            </c:strRef>
          </c:cat>
          <c:val>
            <c:numRef>
              <c:f>Sheet1!$F$2:$F$4</c:f>
              <c:numCache>
                <c:formatCode>General</c:formatCode>
                <c:ptCount val="3"/>
                <c:pt idx="0">
                  <c:v>19.55</c:v>
                </c:pt>
                <c:pt idx="1">
                  <c:v>13.16</c:v>
                </c:pt>
                <c:pt idx="2">
                  <c:v>17.57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0847"/>
          <c:min val="7.003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115</c:v>
                </c:pt>
                <c:pt idx="2">
                  <c:v>IX 100</c:v>
                </c:pt>
              </c:strCache>
            </c:strRef>
          </c:cat>
          <c:val>
            <c:numRef>
              <c:f>Sheet1!$B$2:$B$4</c:f>
              <c:numCache>
                <c:formatCode>General</c:formatCode>
                <c:ptCount val="3"/>
                <c:pt idx="0">
                  <c:v>13.86</c:v>
                </c:pt>
                <c:pt idx="1">
                  <c:v>12.36</c:v>
                </c:pt>
                <c:pt idx="2">
                  <c:v>12.96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158</a:t>
                    </a:r>
                  </a:p>
                  <a:p>
                    <a:r>
                      <a:t>20.1</a:t>
                    </a:r>
                  </a:p>
                </c:rich>
              </c:tx>
              <c:dLblPos val="l"/>
              <c:showLegendKey val="0"/>
              <c:showVal val="1"/>
              <c:showCatName val="0"/>
              <c:showSerName val="0"/>
              <c:showPercent val="0"/>
              <c:showBubbleSize val="0"/>
            </c:dLbl>
            <c:dLbl>
              <c:idx val="1"/>
              <c:tx>
                <c:rich>
                  <a:bodyPr/>
                  <a:lstStyle/>
                  <a:p>
                    <a:r>
                      <a:t>IX 115</a:t>
                    </a:r>
                  </a:p>
                  <a:p>
                    <a:r>
                      <a:t>15.88</a:t>
                    </a:r>
                  </a:p>
                </c:rich>
              </c:tx>
              <c:dLblPos val="l"/>
              <c:showLegendKey val="0"/>
              <c:showVal val="1"/>
              <c:showCatName val="0"/>
              <c:showSerName val="0"/>
              <c:showPercent val="0"/>
              <c:showBubbleSize val="0"/>
            </c:dLbl>
            <c:dLbl>
              <c:idx val="2"/>
              <c:tx>
                <c:rich>
                  <a:bodyPr/>
                  <a:lstStyle/>
                  <a:p>
                    <a:r>
                      <a:t>IX 100</a:t>
                    </a:r>
                  </a:p>
                  <a:p>
                    <a:r>
                      <a:t>13.29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115</c:v>
                </c:pt>
                <c:pt idx="2">
                  <c:v>IX 100</c:v>
                </c:pt>
              </c:strCache>
            </c:strRef>
          </c:cat>
          <c:val>
            <c:numRef>
              <c:f>Sheet1!$C$2:$C$4</c:f>
              <c:numCache>
                <c:formatCode>General</c:formatCode>
                <c:ptCount val="3"/>
                <c:pt idx="0">
                  <c:v>20.1</c:v>
                </c:pt>
                <c:pt idx="1">
                  <c:v>15.88</c:v>
                </c:pt>
                <c:pt idx="2">
                  <c:v>13.29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115</c:v>
                </c:pt>
                <c:pt idx="2">
                  <c:v>IX 100</c:v>
                </c:pt>
              </c:strCache>
            </c:strRef>
          </c:cat>
          <c:val>
            <c:numRef>
              <c:f>Sheet1!$D$2:$D$4</c:f>
              <c:numCache>
                <c:formatCode>General</c:formatCode>
                <c:ptCount val="3"/>
                <c:pt idx="0">
                  <c:v>12.7</c:v>
                </c:pt>
                <c:pt idx="1">
                  <c:v>8.42</c:v>
                </c:pt>
                <c:pt idx="2">
                  <c:v>8.33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115</c:v>
                </c:pt>
                <c:pt idx="2">
                  <c:v>IX 100</c:v>
                </c:pt>
              </c:strCache>
            </c:strRef>
          </c:cat>
          <c:val>
            <c:numRef>
              <c:f>Sheet1!$E$2:$E$4</c:f>
              <c:numCache>
                <c:formatCode>General</c:formatCode>
                <c:ptCount val="3"/>
                <c:pt idx="0">
                  <c:v>13.68</c:v>
                </c:pt>
                <c:pt idx="1">
                  <c:v>13.97</c:v>
                </c:pt>
                <c:pt idx="2">
                  <c:v>8.74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115</c:v>
                </c:pt>
                <c:pt idx="2">
                  <c:v>IX 100</c:v>
                </c:pt>
              </c:strCache>
            </c:strRef>
          </c:cat>
          <c:val>
            <c:numRef>
              <c:f>Sheet1!$F$2:$F$4</c:f>
              <c:numCache>
                <c:formatCode>General</c:formatCode>
                <c:ptCount val="3"/>
                <c:pt idx="0">
                  <c:v>19.0</c:v>
                </c:pt>
                <c:pt idx="1">
                  <c:v>13.85</c:v>
                </c:pt>
                <c:pt idx="2">
                  <c:v>19.27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5981"/>
          <c:min val="7.8272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120</c:v>
                </c:pt>
                <c:pt idx="2">
                  <c:v>IX 100</c:v>
                </c:pt>
              </c:strCache>
            </c:strRef>
          </c:cat>
          <c:val>
            <c:numRef>
              <c:f>Sheet1!$B$2:$B$4</c:f>
              <c:numCache>
                <c:formatCode>General</c:formatCode>
                <c:ptCount val="3"/>
                <c:pt idx="0">
                  <c:v>11.83</c:v>
                </c:pt>
                <c:pt idx="1">
                  <c:v>11.92</c:v>
                </c:pt>
                <c:pt idx="2">
                  <c:v>12.8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188</a:t>
                    </a:r>
                  </a:p>
                  <a:p>
                    <a:r>
                      <a:t>19.86</a:t>
                    </a:r>
                  </a:p>
                </c:rich>
              </c:tx>
              <c:dLblPos val="l"/>
              <c:showLegendKey val="0"/>
              <c:showVal val="1"/>
              <c:showCatName val="0"/>
              <c:showSerName val="0"/>
              <c:showPercent val="0"/>
              <c:showBubbleSize val="0"/>
            </c:dLbl>
            <c:dLbl>
              <c:idx val="1"/>
              <c:tx>
                <c:rich>
                  <a:bodyPr/>
                  <a:lstStyle/>
                  <a:p>
                    <a:r>
                      <a:t>IX 120</a:t>
                    </a:r>
                  </a:p>
                  <a:p>
                    <a:r>
                      <a:t>15.81</a:t>
                    </a:r>
                  </a:p>
                </c:rich>
              </c:tx>
              <c:dLblPos val="l"/>
              <c:showLegendKey val="0"/>
              <c:showVal val="1"/>
              <c:showCatName val="0"/>
              <c:showSerName val="0"/>
              <c:showPercent val="0"/>
              <c:showBubbleSize val="0"/>
            </c:dLbl>
            <c:dLbl>
              <c:idx val="2"/>
              <c:tx>
                <c:rich>
                  <a:bodyPr/>
                  <a:lstStyle/>
                  <a:p>
                    <a:r>
                      <a:t>IX 100</a:t>
                    </a:r>
                  </a:p>
                  <a:p>
                    <a:r>
                      <a:t>13.67</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120</c:v>
                </c:pt>
                <c:pt idx="2">
                  <c:v>IX 100</c:v>
                </c:pt>
              </c:strCache>
            </c:strRef>
          </c:cat>
          <c:val>
            <c:numRef>
              <c:f>Sheet1!$C$2:$C$4</c:f>
              <c:numCache>
                <c:formatCode>General</c:formatCode>
                <c:ptCount val="3"/>
                <c:pt idx="0">
                  <c:v>19.86</c:v>
                </c:pt>
                <c:pt idx="1">
                  <c:v>15.81</c:v>
                </c:pt>
                <c:pt idx="2">
                  <c:v>13.67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120</c:v>
                </c:pt>
                <c:pt idx="2">
                  <c:v>IX 100</c:v>
                </c:pt>
              </c:strCache>
            </c:strRef>
          </c:cat>
          <c:val>
            <c:numRef>
              <c:f>Sheet1!$D$2:$D$4</c:f>
              <c:numCache>
                <c:formatCode>General</c:formatCode>
                <c:ptCount val="3"/>
                <c:pt idx="0">
                  <c:v>10.58</c:v>
                </c:pt>
                <c:pt idx="1">
                  <c:v>8.0</c:v>
                </c:pt>
                <c:pt idx="2">
                  <c:v>8.11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120</c:v>
                </c:pt>
                <c:pt idx="2">
                  <c:v>IX 100</c:v>
                </c:pt>
              </c:strCache>
            </c:strRef>
          </c:cat>
          <c:val>
            <c:numRef>
              <c:f>Sheet1!$E$2:$E$4</c:f>
              <c:numCache>
                <c:formatCode>General</c:formatCode>
                <c:ptCount val="3"/>
                <c:pt idx="0">
                  <c:v>13.37</c:v>
                </c:pt>
                <c:pt idx="1">
                  <c:v>14.97</c:v>
                </c:pt>
                <c:pt idx="2">
                  <c:v>5.0</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120</c:v>
                </c:pt>
                <c:pt idx="2">
                  <c:v>IX 100</c:v>
                </c:pt>
              </c:strCache>
            </c:strRef>
          </c:cat>
          <c:val>
            <c:numRef>
              <c:f>Sheet1!$F$2:$F$4</c:f>
              <c:numCache>
                <c:formatCode>General</c:formatCode>
                <c:ptCount val="3"/>
                <c:pt idx="0">
                  <c:v>19.76</c:v>
                </c:pt>
                <c:pt idx="1">
                  <c:v>13.15</c:v>
                </c:pt>
                <c:pt idx="2">
                  <c:v>16.24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3605"/>
          <c:min val="4.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134</c:v>
                </c:pt>
                <c:pt idx="2">
                  <c:v>IX 100</c:v>
                </c:pt>
              </c:strCache>
            </c:strRef>
          </c:cat>
          <c:val>
            <c:numRef>
              <c:f>Sheet1!$B$2:$B$4</c:f>
              <c:numCache>
                <c:formatCode>General</c:formatCode>
                <c:ptCount val="3"/>
                <c:pt idx="0">
                  <c:v>12.84</c:v>
                </c:pt>
                <c:pt idx="1">
                  <c:v>11.53</c:v>
                </c:pt>
                <c:pt idx="2">
                  <c:v>12.08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134</a:t>
                    </a:r>
                  </a:p>
                  <a:p>
                    <a:r>
                      <a:t>17.6</a:t>
                    </a:r>
                  </a:p>
                </c:rich>
              </c:tx>
              <c:dLblPos val="l"/>
              <c:showLegendKey val="0"/>
              <c:showVal val="1"/>
              <c:showCatName val="0"/>
              <c:showSerName val="0"/>
              <c:showPercent val="0"/>
              <c:showBubbleSize val="0"/>
            </c:dLbl>
            <c:dLbl>
              <c:idx val="2"/>
              <c:tx>
                <c:rich>
                  <a:bodyPr/>
                  <a:lstStyle/>
                  <a:p>
                    <a:r>
                      <a:t>IX 100</a:t>
                    </a:r>
                  </a:p>
                  <a:p>
                    <a:r>
                      <a:t>13.4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134</c:v>
                </c:pt>
                <c:pt idx="2">
                  <c:v>IX 100</c:v>
                </c:pt>
              </c:strCache>
            </c:strRef>
          </c:cat>
          <c:val>
            <c:numRef>
              <c:f>Sheet1!$C$2:$C$4</c:f>
              <c:numCache>
                <c:formatCode>General</c:formatCode>
                <c:ptCount val="3"/>
                <c:pt idx="1">
                  <c:v>17.6</c:v>
                </c:pt>
                <c:pt idx="2">
                  <c:v>13.4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134</c:v>
                </c:pt>
                <c:pt idx="2">
                  <c:v>IX 100</c:v>
                </c:pt>
              </c:strCache>
            </c:strRef>
          </c:cat>
          <c:val>
            <c:numRef>
              <c:f>Sheet1!$D$2:$D$4</c:f>
              <c:numCache>
                <c:formatCode>General</c:formatCode>
                <c:ptCount val="3"/>
                <c:pt idx="0">
                  <c:v>11.7</c:v>
                </c:pt>
                <c:pt idx="1">
                  <c:v>7.83</c:v>
                </c:pt>
                <c:pt idx="2">
                  <c:v>7.5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Salakis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134</c:v>
                </c:pt>
                <c:pt idx="2">
                  <c:v>IX 100</c:v>
                </c:pt>
              </c:strCache>
            </c:strRef>
          </c:cat>
          <c:val>
            <c:numRef>
              <c:f>Sheet1!$E$2:$E$4</c:f>
              <c:numCache>
                <c:formatCode>General</c:formatCode>
                <c:ptCount val="3"/>
                <c:pt idx="0">
                  <c:v>14.2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134</c:v>
                </c:pt>
                <c:pt idx="2">
                  <c:v>IX 100</c:v>
                </c:pt>
              </c:strCache>
            </c:strRef>
          </c:cat>
          <c:val>
            <c:numRef>
              <c:f>Sheet1!$F$2:$F$4</c:f>
              <c:numCache>
                <c:formatCode>General</c:formatCode>
                <c:ptCount val="3"/>
                <c:pt idx="1">
                  <c:v>13.16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0991"/>
          <c:min val="7.003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94</c:v>
                </c:pt>
                <c:pt idx="2">
                  <c:v>IX 100</c:v>
                </c:pt>
              </c:strCache>
            </c:strRef>
          </c:cat>
          <c:val>
            <c:numRef>
              <c:f>Sheet1!$B$2:$B$4</c:f>
              <c:numCache>
                <c:formatCode>General</c:formatCode>
                <c:ptCount val="3"/>
                <c:pt idx="0">
                  <c:v>12.84</c:v>
                </c:pt>
                <c:pt idx="1">
                  <c:v>11.53</c:v>
                </c:pt>
                <c:pt idx="2">
                  <c:v>12.08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94</a:t>
                    </a:r>
                  </a:p>
                  <a:p>
                    <a:r>
                      <a:t>12.43</a:t>
                    </a:r>
                  </a:p>
                </c:rich>
              </c:tx>
              <c:dLblPos val="l"/>
              <c:showLegendKey val="0"/>
              <c:showVal val="1"/>
              <c:showCatName val="0"/>
              <c:showSerName val="0"/>
              <c:showPercent val="0"/>
              <c:showBubbleSize val="0"/>
            </c:dLbl>
            <c:dLbl>
              <c:idx val="2"/>
              <c:tx>
                <c:rich>
                  <a:bodyPr/>
                  <a:lstStyle/>
                  <a:p>
                    <a:r>
                      <a:t>IX 100</a:t>
                    </a:r>
                  </a:p>
                  <a:p>
                    <a:r>
                      <a:t>10.88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94</c:v>
                </c:pt>
                <c:pt idx="2">
                  <c:v>IX 100</c:v>
                </c:pt>
              </c:strCache>
            </c:strRef>
          </c:cat>
          <c:val>
            <c:numRef>
              <c:f>Sheet1!$C$2:$C$4</c:f>
              <c:numCache>
                <c:formatCode>General</c:formatCode>
                <c:ptCount val="3"/>
                <c:pt idx="1">
                  <c:v>12.43</c:v>
                </c:pt>
                <c:pt idx="2">
                  <c:v>10.88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94</c:v>
                </c:pt>
                <c:pt idx="2">
                  <c:v>IX 100</c:v>
                </c:pt>
              </c:strCache>
            </c:strRef>
          </c:cat>
          <c:val>
            <c:numRef>
              <c:f>Sheet1!$D$2:$D$4</c:f>
              <c:numCache>
                <c:formatCode>General</c:formatCode>
                <c:ptCount val="3"/>
                <c:pt idx="0">
                  <c:v>11.7</c:v>
                </c:pt>
                <c:pt idx="1">
                  <c:v>7.83</c:v>
                </c:pt>
                <c:pt idx="2">
                  <c:v>7.5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Salakis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94</c:v>
                </c:pt>
                <c:pt idx="2">
                  <c:v>IX 100</c:v>
                </c:pt>
              </c:strCache>
            </c:strRef>
          </c:cat>
          <c:val>
            <c:numRef>
              <c:f>Sheet1!$E$2:$E$4</c:f>
              <c:numCache>
                <c:formatCode>General</c:formatCode>
                <c:ptCount val="3"/>
                <c:pt idx="0">
                  <c:v>14.2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94</c:v>
                </c:pt>
                <c:pt idx="2">
                  <c:v>IX 100</c:v>
                </c:pt>
              </c:strCache>
            </c:strRef>
          </c:cat>
          <c:val>
            <c:numRef>
              <c:f>Sheet1!$F$2:$F$4</c:f>
              <c:numCache>
                <c:formatCode>General</c:formatCode>
                <c:ptCount val="3"/>
                <c:pt idx="1">
                  <c:v>13.16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4.6986"/>
          <c:min val="7.003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108</c:v>
                </c:pt>
                <c:pt idx="1">
                  <c:v/>
                </c:pt>
                <c:pt idx="2">
                  <c:v>IX 133</c:v>
                </c:pt>
              </c:strCache>
            </c:strRef>
          </c:cat>
          <c:val>
            <c:numRef>
              <c:f>Sheet1!$B$2:$B$4</c:f>
              <c:numCache>
                <c:formatCode>General</c:formatCode>
                <c:ptCount val="3"/>
                <c:pt idx="0">
                  <c:v>11.19</c:v>
                </c:pt>
                <c:pt idx="1">
                  <c:v>19.47</c:v>
                </c:pt>
                <c:pt idx="2">
                  <c:v>7.73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108</a:t>
                    </a:r>
                  </a:p>
                  <a:p>
                    <a:r>
                      <a:t>10.35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133</a:t>
                    </a:r>
                  </a:p>
                  <a:p>
                    <a:r>
                      <a:t>8.85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108</c:v>
                </c:pt>
                <c:pt idx="1">
                  <c:v/>
                </c:pt>
                <c:pt idx="2">
                  <c:v>IX 133</c:v>
                </c:pt>
              </c:strCache>
            </c:strRef>
          </c:cat>
          <c:val>
            <c:numRef>
              <c:f>Sheet1!$C$2:$C$4</c:f>
              <c:numCache>
                <c:formatCode>General</c:formatCode>
                <c:ptCount val="3"/>
                <c:pt idx="0">
                  <c:v>10.35</c:v>
                </c:pt>
                <c:pt idx="2">
                  <c:v>8.85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108</c:v>
                </c:pt>
                <c:pt idx="1">
                  <c:v/>
                </c:pt>
                <c:pt idx="2">
                  <c:v>IX 133</c:v>
                </c:pt>
              </c:strCache>
            </c:strRef>
          </c:cat>
          <c:val>
            <c:numRef>
              <c:f>Sheet1!$D$2:$D$4</c:f>
              <c:numCache>
                <c:formatCode>General</c:formatCode>
                <c:ptCount val="3"/>
                <c:pt idx="0">
                  <c:v>9.57</c:v>
                </c:pt>
                <c:pt idx="1">
                  <c:v>26.09</c:v>
                </c:pt>
                <c:pt idx="2">
                  <c:v>6.64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Netto</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108</c:v>
                </c:pt>
                <c:pt idx="1">
                  <c:v/>
                </c:pt>
                <c:pt idx="2">
                  <c:v>IX 133</c:v>
                </c:pt>
              </c:strCache>
            </c:strRef>
          </c:cat>
          <c:val>
            <c:numRef>
              <c:f>Sheet1!$E$2:$E$4</c:f>
              <c:numCache>
                <c:formatCode>General</c:formatCode>
                <c:ptCount val="3"/>
                <c:pt idx="0">
                  <c:v>9.19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Fol Epi</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108</c:v>
                </c:pt>
                <c:pt idx="1">
                  <c:v/>
                </c:pt>
                <c:pt idx="2">
                  <c:v>IX 133</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6.5872"/>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117</c:v>
                </c:pt>
                <c:pt idx="2">
                  <c:v/>
                </c:pt>
              </c:strCache>
            </c:strRef>
          </c:cat>
          <c:val>
            <c:numRef>
              <c:f>Sheet1!$B$2:$B$4</c:f>
              <c:numCache>
                <c:formatCode>General</c:formatCode>
                <c:ptCount val="3"/>
                <c:pt idx="0">
                  <c:v>12.84</c:v>
                </c:pt>
                <c:pt idx="1">
                  <c:v>11.53</c:v>
                </c:pt>
                <c:pt idx="2">
                  <c:v>12.08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167</a:t>
                    </a:r>
                  </a:p>
                  <a:p>
                    <a:r>
                      <a:t>19.58</a:t>
                    </a:r>
                  </a:p>
                </c:rich>
              </c:tx>
              <c:dLblPos val="l"/>
              <c:showLegendKey val="0"/>
              <c:showVal val="1"/>
              <c:showCatName val="0"/>
              <c:showSerName val="0"/>
              <c:showPercent val="0"/>
              <c:showBubbleSize val="0"/>
            </c:dLbl>
            <c:dLbl>
              <c:idx val="1"/>
              <c:tx>
                <c:rich>
                  <a:bodyPr/>
                  <a:lstStyle/>
                  <a:p>
                    <a:r>
                      <a:t>IX 117</a:t>
                    </a:r>
                  </a:p>
                  <a:p>
                    <a:r>
                      <a:t>15.44</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117</c:v>
                </c:pt>
                <c:pt idx="2">
                  <c:v/>
                </c:pt>
              </c:strCache>
            </c:strRef>
          </c:cat>
          <c:val>
            <c:numRef>
              <c:f>Sheet1!$C$2:$C$4</c:f>
              <c:numCache>
                <c:formatCode>General</c:formatCode>
                <c:ptCount val="3"/>
                <c:pt idx="0">
                  <c:v>19.58</c:v>
                </c:pt>
                <c:pt idx="1">
                  <c:v>15.44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117</c:v>
                </c:pt>
                <c:pt idx="2">
                  <c:v/>
                </c:pt>
              </c:strCache>
            </c:strRef>
          </c:cat>
          <c:val>
            <c:numRef>
              <c:f>Sheet1!$D$2:$D$4</c:f>
              <c:numCache>
                <c:formatCode>General</c:formatCode>
                <c:ptCount val="3"/>
                <c:pt idx="0">
                  <c:v>11.7</c:v>
                </c:pt>
                <c:pt idx="1">
                  <c:v>7.83</c:v>
                </c:pt>
                <c:pt idx="2">
                  <c:v>7.5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Salakis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117</c:v>
                </c:pt>
                <c:pt idx="2">
                  <c:v/>
                </c:pt>
              </c:strCache>
            </c:strRef>
          </c:cat>
          <c:val>
            <c:numRef>
              <c:f>Sheet1!$E$2:$E$4</c:f>
              <c:numCache>
                <c:formatCode>General</c:formatCode>
                <c:ptCount val="3"/>
                <c:pt idx="0">
                  <c:v>14.2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117</c:v>
                </c:pt>
                <c:pt idx="2">
                  <c:v/>
                </c:pt>
              </c:strCache>
            </c:strRef>
          </c:cat>
          <c:val>
            <c:numRef>
              <c:f>Sheet1!$F$2:$F$4</c:f>
              <c:numCache>
                <c:formatCode>General</c:formatCode>
                <c:ptCount val="3"/>
                <c:pt idx="1">
                  <c:v>13.16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0847"/>
          <c:min val="7.003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125</c:v>
                </c:pt>
                <c:pt idx="2">
                  <c:v>IX 100</c:v>
                </c:pt>
              </c:strCache>
            </c:strRef>
          </c:cat>
          <c:val>
            <c:numRef>
              <c:f>Sheet1!$B$2:$B$4</c:f>
              <c:numCache>
                <c:formatCode>General</c:formatCode>
                <c:ptCount val="3"/>
                <c:pt idx="0">
                  <c:v>13.86</c:v>
                </c:pt>
                <c:pt idx="1">
                  <c:v>12.36</c:v>
                </c:pt>
                <c:pt idx="2">
                  <c:v>12.96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125</a:t>
                    </a:r>
                  </a:p>
                  <a:p>
                    <a:r>
                      <a:t>17.7</a:t>
                    </a:r>
                  </a:p>
                </c:rich>
              </c:tx>
              <c:dLblPos val="l"/>
              <c:showLegendKey val="0"/>
              <c:showVal val="1"/>
              <c:showCatName val="0"/>
              <c:showSerName val="0"/>
              <c:showPercent val="0"/>
              <c:showBubbleSize val="0"/>
            </c:dLbl>
            <c:dLbl>
              <c:idx val="2"/>
              <c:tx>
                <c:rich>
                  <a:bodyPr/>
                  <a:lstStyle/>
                  <a:p>
                    <a:r>
                      <a:t>IX 100</a:t>
                    </a:r>
                  </a:p>
                  <a:p>
                    <a:r>
                      <a:t>13.48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125</c:v>
                </c:pt>
                <c:pt idx="2">
                  <c:v>IX 100</c:v>
                </c:pt>
              </c:strCache>
            </c:strRef>
          </c:cat>
          <c:val>
            <c:numRef>
              <c:f>Sheet1!$C$2:$C$4</c:f>
              <c:numCache>
                <c:formatCode>General</c:formatCode>
                <c:ptCount val="3"/>
                <c:pt idx="1">
                  <c:v>17.7</c:v>
                </c:pt>
                <c:pt idx="2">
                  <c:v>13.48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125</c:v>
                </c:pt>
                <c:pt idx="2">
                  <c:v>IX 100</c:v>
                </c:pt>
              </c:strCache>
            </c:strRef>
          </c:cat>
          <c:val>
            <c:numRef>
              <c:f>Sheet1!$D$2:$D$4</c:f>
              <c:numCache>
                <c:formatCode>General</c:formatCode>
                <c:ptCount val="3"/>
                <c:pt idx="0">
                  <c:v>12.7</c:v>
                </c:pt>
                <c:pt idx="1">
                  <c:v>8.42</c:v>
                </c:pt>
                <c:pt idx="2">
                  <c:v>8.33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125</c:v>
                </c:pt>
                <c:pt idx="2">
                  <c:v>IX 100</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125</c:v>
                </c:pt>
                <c:pt idx="2">
                  <c:v>IX 100</c:v>
                </c:pt>
              </c:strCache>
            </c:strRef>
          </c:cat>
          <c:val>
            <c:numRef>
              <c:f>Sheet1!$F$2:$F$4</c:f>
              <c:numCache>
                <c:formatCode>General</c:formatCode>
                <c:ptCount val="3"/>
                <c:pt idx="1">
                  <c:v>14.16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2004"/>
          <c:min val="7.8272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63</c:v>
                </c:pt>
                <c:pt idx="2">
                  <c:v>IX 100</c:v>
                </c:pt>
              </c:strCache>
            </c:strRef>
          </c:cat>
          <c:val>
            <c:numRef>
              <c:f>Sheet1!$B$2:$B$4</c:f>
              <c:numCache>
                <c:formatCode>General</c:formatCode>
                <c:ptCount val="3"/>
                <c:pt idx="0">
                  <c:v>13.86</c:v>
                </c:pt>
                <c:pt idx="1">
                  <c:v>12.36</c:v>
                </c:pt>
                <c:pt idx="2">
                  <c:v>12.96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63</a:t>
                    </a:r>
                  </a:p>
                  <a:p>
                    <a:r>
                      <a:t>8.91</a:t>
                    </a:r>
                  </a:p>
                </c:rich>
              </c:tx>
              <c:dLblPos val="l"/>
              <c:showLegendKey val="0"/>
              <c:showVal val="1"/>
              <c:showCatName val="0"/>
              <c:showSerName val="0"/>
              <c:showPercent val="0"/>
              <c:showBubbleSize val="0"/>
            </c:dLbl>
            <c:dLbl>
              <c:idx val="2"/>
              <c:tx>
                <c:rich>
                  <a:bodyPr/>
                  <a:lstStyle/>
                  <a:p>
                    <a:r>
                      <a:t>IX 100</a:t>
                    </a:r>
                  </a:p>
                  <a:p>
                    <a:r>
                      <a:t>11.14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63</c:v>
                </c:pt>
                <c:pt idx="2">
                  <c:v>IX 100</c:v>
                </c:pt>
              </c:strCache>
            </c:strRef>
          </c:cat>
          <c:val>
            <c:numRef>
              <c:f>Sheet1!$C$2:$C$4</c:f>
              <c:numCache>
                <c:formatCode>General</c:formatCode>
                <c:ptCount val="3"/>
                <c:pt idx="1">
                  <c:v>8.91</c:v>
                </c:pt>
                <c:pt idx="2">
                  <c:v>11.14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63</c:v>
                </c:pt>
                <c:pt idx="2">
                  <c:v>IX 100</c:v>
                </c:pt>
              </c:strCache>
            </c:strRef>
          </c:cat>
          <c:val>
            <c:numRef>
              <c:f>Sheet1!$D$2:$D$4</c:f>
              <c:numCache>
                <c:formatCode>General</c:formatCode>
                <c:ptCount val="3"/>
                <c:pt idx="0">
                  <c:v>12.7</c:v>
                </c:pt>
                <c:pt idx="1">
                  <c:v>8.42</c:v>
                </c:pt>
                <c:pt idx="2">
                  <c:v>8.33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63</c:v>
                </c:pt>
                <c:pt idx="2">
                  <c:v>IX 100</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63</c:v>
                </c:pt>
                <c:pt idx="2">
                  <c:v>IX 100</c:v>
                </c:pt>
              </c:strCache>
            </c:strRef>
          </c:cat>
          <c:val>
            <c:numRef>
              <c:f>Sheet1!$F$2:$F$4</c:f>
              <c:numCache>
                <c:formatCode>General</c:formatCode>
                <c:ptCount val="3"/>
                <c:pt idx="1">
                  <c:v>14.16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4.6561"/>
          <c:min val="7.8272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111</c:v>
                </c:pt>
                <c:pt idx="2">
                  <c:v/>
                </c:pt>
              </c:strCache>
            </c:strRef>
          </c:cat>
          <c:val>
            <c:numRef>
              <c:f>Sheet1!$B$2:$B$4</c:f>
              <c:numCache>
                <c:formatCode>General</c:formatCode>
                <c:ptCount val="3"/>
                <c:pt idx="0">
                  <c:v>13.86</c:v>
                </c:pt>
                <c:pt idx="1">
                  <c:v>12.36</c:v>
                </c:pt>
                <c:pt idx="2">
                  <c:v>12.96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158</a:t>
                    </a:r>
                  </a:p>
                  <a:p>
                    <a:r>
                      <a:t>20.1</a:t>
                    </a:r>
                  </a:p>
                </c:rich>
              </c:tx>
              <c:dLblPos val="l"/>
              <c:showLegendKey val="0"/>
              <c:showVal val="1"/>
              <c:showCatName val="0"/>
              <c:showSerName val="0"/>
              <c:showPercent val="0"/>
              <c:showBubbleSize val="0"/>
            </c:dLbl>
            <c:dLbl>
              <c:idx val="1"/>
              <c:tx>
                <c:rich>
                  <a:bodyPr/>
                  <a:lstStyle/>
                  <a:p>
                    <a:r>
                      <a:t>IX 111</a:t>
                    </a:r>
                  </a:p>
                  <a:p>
                    <a:r>
                      <a:t>15.68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111</c:v>
                </c:pt>
                <c:pt idx="2">
                  <c:v/>
                </c:pt>
              </c:strCache>
            </c:strRef>
          </c:cat>
          <c:val>
            <c:numRef>
              <c:f>Sheet1!$C$2:$C$4</c:f>
              <c:numCache>
                <c:formatCode>General</c:formatCode>
                <c:ptCount val="3"/>
                <c:pt idx="0">
                  <c:v>20.1</c:v>
                </c:pt>
                <c:pt idx="1">
                  <c:v>15.68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111</c:v>
                </c:pt>
                <c:pt idx="2">
                  <c:v/>
                </c:pt>
              </c:strCache>
            </c:strRef>
          </c:cat>
          <c:val>
            <c:numRef>
              <c:f>Sheet1!$D$2:$D$4</c:f>
              <c:numCache>
                <c:formatCode>General</c:formatCode>
                <c:ptCount val="3"/>
                <c:pt idx="0">
                  <c:v>12.7</c:v>
                </c:pt>
                <c:pt idx="1">
                  <c:v>8.42</c:v>
                </c:pt>
                <c:pt idx="2">
                  <c:v>8.33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111</c:v>
                </c:pt>
                <c:pt idx="2">
                  <c:v/>
                </c:pt>
              </c:strCache>
            </c:strRef>
          </c:cat>
          <c:val>
            <c:numRef>
              <c:f>Sheet1!$E$2:$E$4</c:f>
              <c:numCache>
                <c:formatCode>General</c:formatCode>
                <c:ptCount val="3"/>
                <c:pt idx="1">
                  <c:v>14.16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Soignon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111</c:v>
                </c:pt>
                <c:pt idx="2">
                  <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5981"/>
          <c:min val="7.8272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231</c:v>
                </c:pt>
                <c:pt idx="2">
                  <c:v>IX 100</c:v>
                </c:pt>
              </c:strCache>
            </c:strRef>
          </c:cat>
          <c:val>
            <c:numRef>
              <c:f>Sheet1!$B$2:$B$4</c:f>
              <c:numCache>
                <c:formatCode>General</c:formatCode>
                <c:ptCount val="3"/>
                <c:pt idx="0">
                  <c:v>11.83</c:v>
                </c:pt>
                <c:pt idx="1">
                  <c:v>11.92</c:v>
                </c:pt>
                <c:pt idx="2">
                  <c:v>12.8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231</a:t>
                    </a:r>
                  </a:p>
                  <a:p>
                    <a:r>
                      <a:t>18.51</a:t>
                    </a:r>
                  </a:p>
                </c:rich>
              </c:tx>
              <c:dLblPos val="l"/>
              <c:showLegendKey val="0"/>
              <c:showVal val="1"/>
              <c:showCatName val="0"/>
              <c:showSerName val="0"/>
              <c:showPercent val="0"/>
              <c:showBubbleSize val="0"/>
            </c:dLbl>
            <c:dLbl>
              <c:idx val="2"/>
              <c:tx>
                <c:rich>
                  <a:bodyPr/>
                  <a:lstStyle/>
                  <a:p>
                    <a:r>
                      <a:t>IX 100</a:t>
                    </a:r>
                  </a:p>
                  <a:p>
                    <a:r>
                      <a:t>13.87</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231</c:v>
                </c:pt>
                <c:pt idx="2">
                  <c:v>IX 100</c:v>
                </c:pt>
              </c:strCache>
            </c:strRef>
          </c:cat>
          <c:val>
            <c:numRef>
              <c:f>Sheet1!$C$2:$C$4</c:f>
              <c:numCache>
                <c:formatCode>General</c:formatCode>
                <c:ptCount val="3"/>
                <c:pt idx="1">
                  <c:v>18.51</c:v>
                </c:pt>
                <c:pt idx="2">
                  <c:v>13.87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231</c:v>
                </c:pt>
                <c:pt idx="2">
                  <c:v>IX 100</c:v>
                </c:pt>
              </c:strCache>
            </c:strRef>
          </c:cat>
          <c:val>
            <c:numRef>
              <c:f>Sheet1!$D$2:$D$4</c:f>
              <c:numCache>
                <c:formatCode>General</c:formatCode>
                <c:ptCount val="3"/>
                <c:pt idx="0">
                  <c:v>10.58</c:v>
                </c:pt>
                <c:pt idx="1">
                  <c:v>8.0</c:v>
                </c:pt>
                <c:pt idx="2">
                  <c:v>8.11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Salakis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231</c:v>
                </c:pt>
                <c:pt idx="2">
                  <c:v>IX 100</c:v>
                </c:pt>
              </c:strCache>
            </c:strRef>
          </c:cat>
          <c:val>
            <c:numRef>
              <c:f>Sheet1!$E$2:$E$4</c:f>
              <c:numCache>
                <c:formatCode>General</c:formatCode>
                <c:ptCount val="3"/>
                <c:pt idx="0">
                  <c:v>14.0</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Soignon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231</c:v>
                </c:pt>
                <c:pt idx="2">
                  <c:v>IX 100</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0128"/>
          <c:min val="7.50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Sheet1!$B$2:$B$4</c:f>
              <c:numCache>
                <c:formatCode>General</c:formatCode>
                <c:ptCount val="3"/>
                <c:pt idx="0">
                  <c:v>11.83</c:v>
                </c:pt>
                <c:pt idx="1">
                  <c:v>11.92</c:v>
                </c:pt>
                <c:pt idx="2">
                  <c:v>12.8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100</a:t>
                    </a:r>
                  </a:p>
                  <a:p>
                    <a:r>
                      <a:t>11.28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Sheet1!$C$2:$C$4</c:f>
              <c:numCache>
                <c:formatCode>General</c:formatCode>
                <c:ptCount val="3"/>
                <c:pt idx="2">
                  <c:v>11.28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Sheet1!$D$2:$D$4</c:f>
              <c:numCache>
                <c:formatCode>General</c:formatCode>
                <c:ptCount val="3"/>
                <c:pt idx="0">
                  <c:v>10.58</c:v>
                </c:pt>
                <c:pt idx="1">
                  <c:v>8.0</c:v>
                </c:pt>
                <c:pt idx="2">
                  <c:v>8.11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Salakis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Sheet1!$E$2:$E$4</c:f>
              <c:numCache>
                <c:formatCode>General</c:formatCode>
                <c:ptCount val="3"/>
                <c:pt idx="0">
                  <c:v>14.0</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Soignon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4.4993"/>
          <c:min val="7.50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196</c:v>
                </c:pt>
                <c:pt idx="2">
                  <c:v/>
                </c:pt>
              </c:strCache>
            </c:strRef>
          </c:cat>
          <c:val>
            <c:numRef>
              <c:f>Sheet1!$B$2:$B$4</c:f>
              <c:numCache>
                <c:formatCode>General</c:formatCode>
                <c:ptCount val="3"/>
                <c:pt idx="0">
                  <c:v>11.83</c:v>
                </c:pt>
                <c:pt idx="1">
                  <c:v>11.92</c:v>
                </c:pt>
                <c:pt idx="2">
                  <c:v>12.8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188</a:t>
                    </a:r>
                  </a:p>
                  <a:p>
                    <a:r>
                      <a:t>19.86</a:t>
                    </a:r>
                  </a:p>
                </c:rich>
              </c:tx>
              <c:dLblPos val="l"/>
              <c:showLegendKey val="0"/>
              <c:showVal val="1"/>
              <c:showCatName val="0"/>
              <c:showSerName val="0"/>
              <c:showPercent val="0"/>
              <c:showBubbleSize val="0"/>
            </c:dLbl>
            <c:dLbl>
              <c:idx val="1"/>
              <c:tx>
                <c:rich>
                  <a:bodyPr/>
                  <a:lstStyle/>
                  <a:p>
                    <a:r>
                      <a:t>IX 196</a:t>
                    </a:r>
                  </a:p>
                  <a:p>
                    <a:r>
                      <a:t>15.68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196</c:v>
                </c:pt>
                <c:pt idx="2">
                  <c:v/>
                </c:pt>
              </c:strCache>
            </c:strRef>
          </c:cat>
          <c:val>
            <c:numRef>
              <c:f>Sheet1!$C$2:$C$4</c:f>
              <c:numCache>
                <c:formatCode>General</c:formatCode>
                <c:ptCount val="3"/>
                <c:pt idx="0">
                  <c:v>19.86</c:v>
                </c:pt>
                <c:pt idx="1">
                  <c:v>15.68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196</c:v>
                </c:pt>
                <c:pt idx="2">
                  <c:v/>
                </c:pt>
              </c:strCache>
            </c:strRef>
          </c:cat>
          <c:val>
            <c:numRef>
              <c:f>Sheet1!$D$2:$D$4</c:f>
              <c:numCache>
                <c:formatCode>General</c:formatCode>
                <c:ptCount val="3"/>
                <c:pt idx="0">
                  <c:v>10.58</c:v>
                </c:pt>
                <c:pt idx="1">
                  <c:v>8.0</c:v>
                </c:pt>
                <c:pt idx="2">
                  <c:v>8.11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Salakis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196</c:v>
                </c:pt>
                <c:pt idx="2">
                  <c:v/>
                </c:pt>
              </c:strCache>
            </c:strRef>
          </c:cat>
          <c:val>
            <c:numRef>
              <c:f>Sheet1!$E$2:$E$4</c:f>
              <c:numCache>
                <c:formatCode>General</c:formatCode>
                <c:ptCount val="3"/>
                <c:pt idx="0">
                  <c:v>14.0</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Soignon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196</c:v>
                </c:pt>
                <c:pt idx="2">
                  <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3605"/>
          <c:min val="7.50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159</c:v>
                </c:pt>
                <c:pt idx="1">
                  <c:v>IX 100</c:v>
                </c:pt>
                <c:pt idx="2">
                  <c:v>IX 160</c:v>
                </c:pt>
              </c:strCache>
            </c:strRef>
          </c:cat>
          <c:val>
            <c:numRef>
              <c:f>Sheet1!$B$2:$B$4</c:f>
              <c:numCache>
                <c:formatCode>General</c:formatCode>
                <c:ptCount val="3"/>
                <c:pt idx="0">
                  <c:v>11.19</c:v>
                </c:pt>
                <c:pt idx="1">
                  <c:v>19.47</c:v>
                </c:pt>
                <c:pt idx="2">
                  <c:v>7.73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159</a:t>
                    </a:r>
                  </a:p>
                  <a:p>
                    <a:r>
                      <a:t>15.24</a:t>
                    </a:r>
                  </a:p>
                </c:rich>
              </c:tx>
              <c:dLblPos val="l"/>
              <c:showLegendKey val="0"/>
              <c:showVal val="1"/>
              <c:showCatName val="0"/>
              <c:showSerName val="0"/>
              <c:showPercent val="0"/>
              <c:showBubbleSize val="0"/>
            </c:dLbl>
            <c:dLbl>
              <c:idx val="1"/>
              <c:tx>
                <c:rich>
                  <a:bodyPr/>
                  <a:lstStyle/>
                  <a:p>
                    <a:r>
                      <a:t>IX 100</a:t>
                    </a:r>
                  </a:p>
                  <a:p>
                    <a:r>
                      <a:t>33.79</a:t>
                    </a:r>
                  </a:p>
                </c:rich>
              </c:tx>
              <c:dLblPos val="l"/>
              <c:showLegendKey val="0"/>
              <c:showVal val="1"/>
              <c:showCatName val="0"/>
              <c:showSerName val="0"/>
              <c:showPercent val="0"/>
              <c:showBubbleSize val="0"/>
            </c:dLbl>
            <c:dLbl>
              <c:idx val="2"/>
              <c:tx>
                <c:rich>
                  <a:bodyPr/>
                  <a:lstStyle/>
                  <a:p>
                    <a:r>
                      <a:t>IX 160</a:t>
                    </a:r>
                  </a:p>
                  <a:p>
                    <a:r>
                      <a:t>10.61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159</c:v>
                </c:pt>
                <c:pt idx="1">
                  <c:v>IX 100</c:v>
                </c:pt>
                <c:pt idx="2">
                  <c:v>IX 160</c:v>
                </c:pt>
              </c:strCache>
            </c:strRef>
          </c:cat>
          <c:val>
            <c:numRef>
              <c:f>Sheet1!$C$2:$C$4</c:f>
              <c:numCache>
                <c:formatCode>General</c:formatCode>
                <c:ptCount val="3"/>
                <c:pt idx="0">
                  <c:v>15.24</c:v>
                </c:pt>
                <c:pt idx="1">
                  <c:v>33.79</c:v>
                </c:pt>
                <c:pt idx="2">
                  <c:v>10.61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159</c:v>
                </c:pt>
                <c:pt idx="1">
                  <c:v>IX 100</c:v>
                </c:pt>
                <c:pt idx="2">
                  <c:v>IX 160</c:v>
                </c:pt>
              </c:strCache>
            </c:strRef>
          </c:cat>
          <c:val>
            <c:numRef>
              <c:f>Sheet1!$D$2:$D$4</c:f>
              <c:numCache>
                <c:formatCode>General</c:formatCode>
                <c:ptCount val="3"/>
                <c:pt idx="0">
                  <c:v>9.57</c:v>
                </c:pt>
                <c:pt idx="1">
                  <c:v>26.09</c:v>
                </c:pt>
                <c:pt idx="2">
                  <c:v>6.64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Netto</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159</c:v>
                </c:pt>
                <c:pt idx="1">
                  <c:v>IX 100</c:v>
                </c:pt>
                <c:pt idx="2">
                  <c:v>IX 160</c:v>
                </c:pt>
              </c:strCache>
            </c:strRef>
          </c:cat>
          <c:val>
            <c:numRef>
              <c:f>Sheet1!$E$2:$E$4</c:f>
              <c:numCache>
                <c:formatCode>General</c:formatCode>
                <c:ptCount val="3"/>
                <c:pt idx="0">
                  <c:v>9.19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Fol Epi</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159</c:v>
                </c:pt>
                <c:pt idx="1">
                  <c:v>IX 100</c:v>
                </c:pt>
                <c:pt idx="2">
                  <c:v>IX 160</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4.2922"/>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118</c:v>
                </c:pt>
                <c:pt idx="1">
                  <c:v/>
                </c:pt>
                <c:pt idx="2">
                  <c:v/>
                </c:pt>
              </c:strCache>
            </c:strRef>
          </c:cat>
          <c:val>
            <c:numRef>
              <c:f>Sheet1!$B$2:$B$4</c:f>
              <c:numCache>
                <c:formatCode>General</c:formatCode>
                <c:ptCount val="3"/>
                <c:pt idx="0">
                  <c:v>12.02</c:v>
                </c:pt>
                <c:pt idx="1">
                  <c:v>20.66</c:v>
                </c:pt>
                <c:pt idx="2">
                  <c:v>8.05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118</a:t>
                    </a:r>
                  </a:p>
                  <a:p>
                    <a:r>
                      <a:t>12.5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118</c:v>
                </c:pt>
                <c:pt idx="1">
                  <c:v/>
                </c:pt>
                <c:pt idx="2">
                  <c:v/>
                </c:pt>
              </c:strCache>
            </c:strRef>
          </c:cat>
          <c:val>
            <c:numRef>
              <c:f>Sheet1!$C$2:$C$4</c:f>
              <c:numCache>
                <c:formatCode>General</c:formatCode>
                <c:ptCount val="3"/>
                <c:pt idx="0">
                  <c:v>12.5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118</c:v>
                </c:pt>
                <c:pt idx="1">
                  <c:v/>
                </c:pt>
                <c:pt idx="2">
                  <c:v/>
                </c:pt>
              </c:strCache>
            </c:strRef>
          </c:cat>
          <c:val>
            <c:numRef>
              <c:f>Sheet1!$D$2:$D$4</c:f>
              <c:numCache>
                <c:formatCode>General</c:formatCode>
                <c:ptCount val="3"/>
                <c:pt idx="0">
                  <c:v>10.64</c:v>
                </c:pt>
                <c:pt idx="1">
                  <c:v>30.59</c:v>
                </c:pt>
                <c:pt idx="2">
                  <c:v>6.82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Violife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118</c:v>
                </c:pt>
                <c:pt idx="1">
                  <c:v/>
                </c:pt>
                <c:pt idx="2">
                  <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118</c:v>
                </c:pt>
                <c:pt idx="1">
                  <c:v/>
                </c:pt>
                <c:pt idx="2">
                  <c:v/>
                </c:pt>
              </c:strCache>
            </c:strRef>
          </c:cat>
          <c:val>
            <c:numRef>
              <c:f>Sheet1!$F$2:$F$4</c:f>
              <c:numCache>
                <c:formatCode>General</c:formatCode>
                <c:ptCount val="3"/>
                <c:pt idx="1">
                  <c:v>18.09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0925"/>
          <c:min val="6.322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91</c:v>
                </c:pt>
                <c:pt idx="1">
                  <c:v/>
                </c:pt>
                <c:pt idx="2">
                  <c:v>IX 129</c:v>
                </c:pt>
              </c:strCache>
            </c:strRef>
          </c:cat>
          <c:val>
            <c:numRef>
              <c:f>Sheet1!$B$2:$B$4</c:f>
              <c:numCache>
                <c:formatCode>General</c:formatCode>
                <c:ptCount val="3"/>
                <c:pt idx="0">
                  <c:v>12.02</c:v>
                </c:pt>
                <c:pt idx="1">
                  <c:v>20.66</c:v>
                </c:pt>
                <c:pt idx="2">
                  <c:v>8.05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91</a:t>
                    </a:r>
                  </a:p>
                  <a:p>
                    <a:r>
                      <a:t>9.64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129</a:t>
                    </a:r>
                  </a:p>
                  <a:p>
                    <a:r>
                      <a:t>8.8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91</c:v>
                </c:pt>
                <c:pt idx="1">
                  <c:v/>
                </c:pt>
                <c:pt idx="2">
                  <c:v>IX 129</c:v>
                </c:pt>
              </c:strCache>
            </c:strRef>
          </c:cat>
          <c:val>
            <c:numRef>
              <c:f>Sheet1!$C$2:$C$4</c:f>
              <c:numCache>
                <c:formatCode>General</c:formatCode>
                <c:ptCount val="3"/>
                <c:pt idx="0">
                  <c:v>9.64</c:v>
                </c:pt>
                <c:pt idx="2">
                  <c:v>8.8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91</c:v>
                </c:pt>
                <c:pt idx="1">
                  <c:v/>
                </c:pt>
                <c:pt idx="2">
                  <c:v>IX 129</c:v>
                </c:pt>
              </c:strCache>
            </c:strRef>
          </c:cat>
          <c:val>
            <c:numRef>
              <c:f>Sheet1!$D$2:$D$4</c:f>
              <c:numCache>
                <c:formatCode>General</c:formatCode>
                <c:ptCount val="3"/>
                <c:pt idx="0">
                  <c:v>10.64</c:v>
                </c:pt>
                <c:pt idx="1">
                  <c:v>30.59</c:v>
                </c:pt>
                <c:pt idx="2">
                  <c:v>6.82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Violife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91</c:v>
                </c:pt>
                <c:pt idx="1">
                  <c:v/>
                </c:pt>
                <c:pt idx="2">
                  <c:v>IX 129</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91</c:v>
                </c:pt>
                <c:pt idx="1">
                  <c:v/>
                </c:pt>
                <c:pt idx="2">
                  <c:v>IX 129</c:v>
                </c:pt>
              </c:strCache>
            </c:strRef>
          </c:cat>
          <c:val>
            <c:numRef>
              <c:f>Sheet1!$F$2:$F$4</c:f>
              <c:numCache>
                <c:formatCode>General</c:formatCode>
                <c:ptCount val="3"/>
                <c:pt idx="1">
                  <c:v>18.09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0925"/>
          <c:min val="6.322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149</c:v>
                </c:pt>
                <c:pt idx="1">
                  <c:v>IX 192</c:v>
                </c:pt>
                <c:pt idx="2">
                  <c:v>IX 163</c:v>
                </c:pt>
              </c:strCache>
            </c:strRef>
          </c:cat>
          <c:val>
            <c:numRef>
              <c:f>Sheet1!$B$2:$B$4</c:f>
              <c:numCache>
                <c:formatCode>General</c:formatCode>
                <c:ptCount val="3"/>
                <c:pt idx="0">
                  <c:v>12.02</c:v>
                </c:pt>
                <c:pt idx="1">
                  <c:v>20.66</c:v>
                </c:pt>
                <c:pt idx="2">
                  <c:v>8.05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149</a:t>
                    </a:r>
                  </a:p>
                  <a:p>
                    <a:r>
                      <a:t>15.89</a:t>
                    </a:r>
                  </a:p>
                </c:rich>
              </c:tx>
              <c:dLblPos val="l"/>
              <c:showLegendKey val="0"/>
              <c:showVal val="1"/>
              <c:showCatName val="0"/>
              <c:showSerName val="0"/>
              <c:showPercent val="0"/>
              <c:showBubbleSize val="0"/>
            </c:dLbl>
            <c:dLbl>
              <c:idx val="1"/>
              <c:tx>
                <c:rich>
                  <a:bodyPr/>
                  <a:lstStyle/>
                  <a:p>
                    <a:r>
                      <a:t>IX 192</a:t>
                    </a:r>
                  </a:p>
                  <a:p>
                    <a:r>
                      <a:t>34.77</a:t>
                    </a:r>
                  </a:p>
                </c:rich>
              </c:tx>
              <c:dLblPos val="l"/>
              <c:showLegendKey val="0"/>
              <c:showVal val="1"/>
              <c:showCatName val="0"/>
              <c:showSerName val="0"/>
              <c:showPercent val="0"/>
              <c:showBubbleSize val="0"/>
            </c:dLbl>
            <c:dLbl>
              <c:idx val="2"/>
              <c:tx>
                <c:rich>
                  <a:bodyPr/>
                  <a:lstStyle/>
                  <a:p>
                    <a:r>
                      <a:t>IX 163</a:t>
                    </a:r>
                  </a:p>
                  <a:p>
                    <a:r>
                      <a:t>11.11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149</c:v>
                </c:pt>
                <c:pt idx="1">
                  <c:v>IX 192</c:v>
                </c:pt>
                <c:pt idx="2">
                  <c:v>IX 163</c:v>
                </c:pt>
              </c:strCache>
            </c:strRef>
          </c:cat>
          <c:val>
            <c:numRef>
              <c:f>Sheet1!$C$2:$C$4</c:f>
              <c:numCache>
                <c:formatCode>General</c:formatCode>
                <c:ptCount val="3"/>
                <c:pt idx="0">
                  <c:v>15.89</c:v>
                </c:pt>
                <c:pt idx="1">
                  <c:v>34.77</c:v>
                </c:pt>
                <c:pt idx="2">
                  <c:v>11.11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149</c:v>
                </c:pt>
                <c:pt idx="1">
                  <c:v>IX 192</c:v>
                </c:pt>
                <c:pt idx="2">
                  <c:v>IX 163</c:v>
                </c:pt>
              </c:strCache>
            </c:strRef>
          </c:cat>
          <c:val>
            <c:numRef>
              <c:f>Sheet1!$D$2:$D$4</c:f>
              <c:numCache>
                <c:formatCode>General</c:formatCode>
                <c:ptCount val="3"/>
                <c:pt idx="0">
                  <c:v>10.64</c:v>
                </c:pt>
                <c:pt idx="1">
                  <c:v>30.59</c:v>
                </c:pt>
                <c:pt idx="2">
                  <c:v>6.82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149</c:v>
                </c:pt>
                <c:pt idx="1">
                  <c:v>IX 192</c:v>
                </c:pt>
                <c:pt idx="2">
                  <c:v>IX 163</c:v>
                </c:pt>
              </c:strCache>
            </c:strRef>
          </c:cat>
          <c:val>
            <c:numRef>
              <c:f>Sheet1!$E$2:$E$4</c:f>
              <c:numCache>
                <c:formatCode>General</c:formatCode>
                <c:ptCount val="3"/>
                <c:pt idx="1">
                  <c:v>18.09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149</c:v>
                </c:pt>
                <c:pt idx="1">
                  <c:v>IX 192</c:v>
                </c:pt>
                <c:pt idx="2">
                  <c:v>IX 163</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5.2655"/>
          <c:min val="6.322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144</c:v>
                </c:pt>
                <c:pt idx="1">
                  <c:v/>
                </c:pt>
                <c:pt idx="2">
                  <c:v/>
                </c:pt>
              </c:strCache>
            </c:strRef>
          </c:cat>
          <c:val>
            <c:numRef>
              <c:f>Sheet1!$B$2:$B$4</c:f>
              <c:numCache>
                <c:formatCode>General</c:formatCode>
                <c:ptCount val="3"/>
                <c:pt idx="0">
                  <c:v>11.27</c:v>
                </c:pt>
                <c:pt idx="1">
                  <c:v>19.37</c:v>
                </c:pt>
                <c:pt idx="2">
                  <c:v>7.74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144</a:t>
                    </a:r>
                  </a:p>
                  <a:p>
                    <a:r>
                      <a:t>13.61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144</c:v>
                </c:pt>
                <c:pt idx="1">
                  <c:v/>
                </c:pt>
                <c:pt idx="2">
                  <c:v/>
                </c:pt>
              </c:strCache>
            </c:strRef>
          </c:cat>
          <c:val>
            <c:numRef>
              <c:f>Sheet1!$C$2:$C$4</c:f>
              <c:numCache>
                <c:formatCode>General</c:formatCode>
                <c:ptCount val="3"/>
                <c:pt idx="0">
                  <c:v>13.61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144</c:v>
                </c:pt>
                <c:pt idx="1">
                  <c:v/>
                </c:pt>
                <c:pt idx="2">
                  <c:v/>
                </c:pt>
              </c:strCache>
            </c:strRef>
          </c:cat>
          <c:val>
            <c:numRef>
              <c:f>Sheet1!$D$2:$D$4</c:f>
              <c:numCache>
                <c:formatCode>General</c:formatCode>
                <c:ptCount val="3"/>
                <c:pt idx="0">
                  <c:v>9.43</c:v>
                </c:pt>
                <c:pt idx="1">
                  <c:v>19.62</c:v>
                </c:pt>
                <c:pt idx="2">
                  <c:v>6.52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President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144</c:v>
                </c:pt>
                <c:pt idx="1">
                  <c:v/>
                </c:pt>
                <c:pt idx="2">
                  <c:v/>
                </c:pt>
              </c:strCache>
            </c:strRef>
          </c:cat>
          <c:val>
            <c:numRef>
              <c:f>Sheet1!$E$2:$E$4</c:f>
              <c:numCache>
                <c:formatCode>General</c:formatCode>
                <c:ptCount val="3"/>
                <c:pt idx="0">
                  <c:v>9.46</c:v>
                </c:pt>
                <c:pt idx="2">
                  <c:v>8.31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Netto</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144</c:v>
                </c:pt>
                <c:pt idx="1">
                  <c:v/>
                </c:pt>
                <c:pt idx="2">
                  <c:v/>
                </c:pt>
              </c:strCache>
            </c:strRef>
          </c:cat>
          <c:val>
            <c:numRef>
              <c:f>Sheet1!$F$2:$F$4</c:f>
              <c:numCache>
                <c:formatCode>General</c:formatCode>
                <c:ptCount val="3"/>
                <c:pt idx="0">
                  <c:v>9.88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1196"/>
          <c:min val="6.016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09/10/2025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9/10/2025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6.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notesSlide" Target="../notesSlides/notesSlide3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notesSlide" Target="../notesSlides/notesSlide3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8.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notesSlide" Target="../notesSlides/notesSlide3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xml"/></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notesSlide" Target="../notesSlides/notesSlide4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0.xml"/></Relationships>
</file>

<file path=ppt/slides/_rels/slide4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notesSlide" Target="../notesSlides/notesSlide4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s>
</file>

<file path=ppt/slides/_rels/slide42.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notesSlide" Target="../notesSlides/notesSlide4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2.xml"/></Relationships>
</file>

<file path=ppt/slides/_rels/slide43.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notesSlide" Target="../notesSlides/notesSlide4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3.xml"/></Relationships>
</file>

<file path=ppt/slides/_rels/slide44.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notesSlide" Target="../notesSlides/notesSlide4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4.xml"/></Relationships>
</file>

<file path=ppt/slides/_rels/slide45.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 Id="rId3" Type="http://schemas.openxmlformats.org/officeDocument/2006/relationships/notesSlide" Target="../notesSlides/notesSlide4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s>
</file>

<file path=ppt/slides/_rels/slide46.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7.xml"/><Relationship Id="rId3" Type="http://schemas.openxmlformats.org/officeDocument/2006/relationships/notesSlide" Target="../notesSlides/notesSlide4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6.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Bel vs. Competition | P12M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57.1% | +16.4%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10.7%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69.1%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02260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La Vache Qui Rit vs. Competition | P12M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03214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Boursin vs. Competition | P12M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11.2%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01413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Bel vs. Competition | P12M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57.1% | +16.4%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10.7%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69.1%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82729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Bel vs. Competition | P12M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61.6% | +19.8%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12.1%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72770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Kiri vs. Competition | P12M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57.1% | +16.4%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46577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La Vache Qui Rit vs. Competition | P12M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57.1% | +16.4%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56029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Boursin vs. Competition | P12M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57.1% | +16.4%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8.7%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74886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Kiri vs. Competition | P12M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61.6% | +19.8%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48715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La Vache Qui Rit vs. Competition | P12M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61.6% | +19.8%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9.6%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03181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Boursin vs. Competition | P12M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61.6% | +19.8%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70636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Bel vs. Competition | P12M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61.6% | +19.8%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12.1%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66566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Kiri vs. Competition | P12M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93576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La Vache Qui Rit vs. Competition | P12M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24134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Boursin vs. Competition | P12M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11.2%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35716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Bel vs. Competition | P12M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13.6% | +5.4%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11.3%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07173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Bel vs. Competition | P12M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15.6% | +6.3%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77.9%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38573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Bel vs. Competition | P12M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76.5% | +2.1%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96705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Kiri vs. Competition | P12M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13.6% | +5.4%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76411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La Vache Qui Rit vs. Competition | P12M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13.6% | +5.4%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26.4%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93849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Boursin vs. Competition | P12M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13.6% | +5.4%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10.5%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10706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Kiri vs. Competition | P12M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15.6% | +6.3%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88313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Kiri vs. Competition | P12M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57.1% | +16.4%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16332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La Vache Qui Rit vs. Competition | P12M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15.6% | +6.3%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41002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Boursin vs. Competition | P12M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15.6% | +6.3%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94727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Kiri vs. Competition | P12M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21.5%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1878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La Vache Qui Rit vs. Competition | P12M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29.6%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69534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Boursin vs. Competition | P12M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21523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Bel vs. Competition | P12M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13.6% | +5.4%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11.3%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66493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Bel vs. Competition | P12M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15.6% | +6.3%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77.9%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680736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Bel vs. Competition | P12M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76.5% | +2.1%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466188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Kiri vs. Competition | P12M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13.6% | +5.4%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36360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La Vache Qui Rit vs. Competition | P12M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13.6% | +5.4%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26.4%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00781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La Vache Qui Rit vs. Competition | P12M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57.1% | +16.4%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185613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Boursin vs. Competition | P12M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13.6% | +5.4%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10.5%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59960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Kiri vs. Competition | P12M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15.6% | +6.3%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301614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La Vache Qui Rit vs. Competition | P12M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15.6% | +6.3%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977668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Boursin vs. Competition | P12M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15.6% | +6.3%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76302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Kiri vs. Competition | P12M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21.5%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555363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La Vache Qui Rit vs. Competition | P12M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29.6%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87240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Boursin vs. Competition | P12M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09632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Boursin vs. Competition | P12M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57.1% | +16.4%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8.7%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3231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Kiri vs. Competition | P12M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61.6% | +19.8%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01691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La Vache Qui Rit vs. Competition | P12M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61.6% | +19.8%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9.6%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38827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Boursin vs. Competition | P12M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61.6% | +19.8%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36375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9/10/2025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Kiri vs. Competition | P12M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40.9%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624932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0726F4B-CCCE-4FD7-AEEC-E1B68F2D26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4554</Words>
  <Application>Microsoft Office PowerPoint</Application>
  <PresentationFormat>On-screen Show (16:9)</PresentationFormat>
  <Paragraphs>966</Paragraphs>
  <Slides>46</Slides>
  <Notes>46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6"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55</cp:revision>
  <dcterms:created xsi:type="dcterms:W3CDTF">2024-07-05T14:56:51Z</dcterms:created>
  <dcterms:modified xsi:type="dcterms:W3CDTF">2025-09-10T15:35:31Z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