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notesSlides/notesSlide27.xml" ContentType="application/vnd.openxmlformats-officedocument.presentationml.notesSlide+xml"/>
  <Override PartName="/ppt/charts/chartEx53.xml" ContentType="application/vnd.ms-office.chartex+xml"/>
  <Override PartName="/ppt/charts/style53.xml" ContentType="application/vnd.ms-office.chartstyle+xml"/>
  <Override PartName="/ppt/charts/colors53.xml" ContentType="application/vnd.ms-office.chartcolorstyle+xml"/>
  <Override PartName="/ppt/charts/chartEx54.xml" ContentType="application/vnd.ms-office.chartex+xml"/>
  <Override PartName="/ppt/charts/style54.xml" ContentType="application/vnd.ms-office.chartstyle+xml"/>
  <Override PartName="/ppt/charts/colors54.xml" ContentType="application/vnd.ms-office.chartcolorstyle+xml"/>
  <Override PartName="/ppt/notesSlides/notesSlide28.xml" ContentType="application/vnd.openxmlformats-officedocument.presentationml.notesSlide+xml"/>
  <Override PartName="/ppt/charts/chartEx55.xml" ContentType="application/vnd.ms-office.chartex+xml"/>
  <Override PartName="/ppt/charts/style55.xml" ContentType="application/vnd.ms-office.chartstyle+xml"/>
  <Override PartName="/ppt/charts/colors55.xml" ContentType="application/vnd.ms-office.chartcolorstyle+xml"/>
  <Override PartName="/ppt/charts/chartEx56.xml" ContentType="application/vnd.ms-office.chartex+xml"/>
  <Override PartName="/ppt/charts/style56.xml" ContentType="application/vnd.ms-office.chartstyle+xml"/>
  <Override PartName="/ppt/charts/colors5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33"/>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 id="2147475186"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AC577682-E234-4B09-A120-FC1403733E5C}">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1" d="100"/>
          <a:sy n="81" d="100"/>
        </p:scale>
        <p:origin x="58" y="365"/>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53.xml.rels><?xml version="1.0" encoding="UTF-8" standalone="yes"?>
<Relationships xmlns="http://schemas.openxmlformats.org/package/2006/relationships"><Relationship Id="rId3" Type="http://schemas.microsoft.com/office/2011/relationships/chartColorStyle" Target="colors53.xml"/><Relationship Id="rId2" Type="http://schemas.microsoft.com/office/2011/relationships/chartStyle" Target="style53.xml"/><Relationship Id="rId1" Type="http://schemas.openxmlformats.org/officeDocument/2006/relationships/package" Target="../embeddings/Microsoft_Excel_Worksheet52.xlsx"/></Relationships>
</file>

<file path=ppt/charts/_rels/chartEx54.xml.rels><?xml version="1.0" encoding="UTF-8" standalone="yes"?>
<Relationships xmlns="http://schemas.openxmlformats.org/package/2006/relationships"><Relationship Id="rId3" Type="http://schemas.microsoft.com/office/2011/relationships/chartColorStyle" Target="colors54.xml"/><Relationship Id="rId2" Type="http://schemas.microsoft.com/office/2011/relationships/chartStyle" Target="style54.xml"/><Relationship Id="rId1" Type="http://schemas.openxmlformats.org/officeDocument/2006/relationships/package" Target="../embeddings/Microsoft_Excel_Worksheet53.xlsx"/></Relationships>
</file>

<file path=ppt/charts/_rels/chartEx55.xml.rels><?xml version="1.0" encoding="UTF-8" standalone="yes"?>
<Relationships xmlns="http://schemas.openxmlformats.org/package/2006/relationships"><Relationship Id="rId3" Type="http://schemas.microsoft.com/office/2011/relationships/chartColorStyle" Target="colors55.xml"/><Relationship Id="rId2" Type="http://schemas.microsoft.com/office/2011/relationships/chartStyle" Target="style55.xml"/><Relationship Id="rId1" Type="http://schemas.openxmlformats.org/officeDocument/2006/relationships/package" Target="../embeddings/Microsoft_Excel_Worksheet54.xlsx"/></Relationships>
</file>

<file path=ppt/charts/_rels/chartEx56.xml.rels><?xml version="1.0" encoding="UTF-8" standalone="yes"?>
<Relationships xmlns="http://schemas.openxmlformats.org/package/2006/relationships"><Relationship Id="rId3" Type="http://schemas.microsoft.com/office/2011/relationships/chartColorStyle" Target="colors56.xml"/><Relationship Id="rId2" Type="http://schemas.microsoft.com/office/2011/relationships/chartStyle" Target="style56.xml"/><Relationship Id="rId1" Type="http://schemas.openxmlformats.org/officeDocument/2006/relationships/package" Target="../embeddings/Microsoft_Excel_Worksheet55.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29/08/2025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8/29/2025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8/29/2025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8/29/2025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8/29/2025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8/29/2025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8/29/2025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8/29/2025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8/29/2025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8/29/2025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8/29/2025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0.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4.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0.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6.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8.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0.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8.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50.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5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microsoft.com/office/2014/relationships/chartEx" Target="../charts/chartEx53.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5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microsoft.com/office/2014/relationships/chartEx" Target="../charts/chartEx5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5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6.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8.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0.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4.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6.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8.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9038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0069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04527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0262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29692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149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443928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59501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3165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19124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55182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52477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5577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3277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3741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386180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4487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0530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64642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70330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73303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56979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22123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07909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69398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970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690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58769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463C387-91F7-4F23-8A04-9E63594685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338</TotalTime>
  <Words>1652</Words>
  <Application>Microsoft Office PowerPoint</Application>
  <PresentationFormat>On-screen Show (16:9)</PresentationFormat>
  <Paragraphs>224</Paragraphs>
  <Slides>28</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Salma ANANY</cp:lastModifiedBy>
  <cp:revision>41</cp:revision>
  <dcterms:created xsi:type="dcterms:W3CDTF">2024-07-05T07:54:38Z</dcterms:created>
  <dcterms:modified xsi:type="dcterms:W3CDTF">2025-08-29T10:34:14Z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