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Ex3.xml" ContentType="application/vnd.ms-office.chartex+xml"/>
  <Override PartName="/ppt/charts/style3.xml" ContentType="application/vnd.ms-office.chartstyle+xml"/>
  <Override PartName="/ppt/charts/colors3.xml" ContentType="application/vnd.ms-office.chartcolorstyle+xml"/>
  <Override PartName="/ppt/charts/chartEx4.xml" ContentType="application/vnd.ms-office.chartex+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charts/chartEx5.xml" ContentType="application/vnd.ms-office.chartex+xml"/>
  <Override PartName="/ppt/charts/style5.xml" ContentType="application/vnd.ms-office.chartstyle+xml"/>
  <Override PartName="/ppt/charts/colors5.xml" ContentType="application/vnd.ms-office.chartcolorstyle+xml"/>
  <Override PartName="/ppt/charts/chartEx6.xml" ContentType="application/vnd.ms-office.chartex+xml"/>
  <Override PartName="/ppt/charts/style6.xml" ContentType="application/vnd.ms-office.chartstyle+xml"/>
  <Override PartName="/ppt/charts/colors6.xml" ContentType="application/vnd.ms-office.chartcolorstyle+xml"/>
  <Override PartName="/ppt/notesSlides/notesSlide4.xml" ContentType="application/vnd.openxmlformats-officedocument.presentationml.notesSlide+xml"/>
  <Override PartName="/ppt/charts/chartEx7.xml" ContentType="application/vnd.ms-office.chartex+xml"/>
  <Override PartName="/ppt/charts/style7.xml" ContentType="application/vnd.ms-office.chartstyle+xml"/>
  <Override PartName="/ppt/charts/colors7.xml" ContentType="application/vnd.ms-office.chartcolorstyle+xml"/>
  <Override PartName="/ppt/charts/chartEx8.xml" ContentType="application/vnd.ms-office.chartex+xml"/>
  <Override PartName="/ppt/charts/style8.xml" ContentType="application/vnd.ms-office.chartstyle+xml"/>
  <Override PartName="/ppt/charts/colors8.xml" ContentType="application/vnd.ms-office.chartcolorstyle+xml"/>
  <Override PartName="/ppt/notesSlides/notesSlide5.xml" ContentType="application/vnd.openxmlformats-officedocument.presentationml.notesSlide+xml"/>
  <Override PartName="/ppt/charts/chartEx9.xml" ContentType="application/vnd.ms-office.chartex+xml"/>
  <Override PartName="/ppt/charts/style9.xml" ContentType="application/vnd.ms-office.chartstyle+xml"/>
  <Override PartName="/ppt/charts/colors9.xml" ContentType="application/vnd.ms-office.chartcolorstyle+xml"/>
  <Override PartName="/ppt/charts/chartEx10.xml" ContentType="application/vnd.ms-office.chartex+xml"/>
  <Override PartName="/ppt/charts/style10.xml" ContentType="application/vnd.ms-office.chartstyle+xml"/>
  <Override PartName="/ppt/charts/colors10.xml" ContentType="application/vnd.ms-office.chartcolorstyle+xml"/>
  <Override PartName="/ppt/notesSlides/notesSlide6.xml" ContentType="application/vnd.openxmlformats-officedocument.presentationml.notesSlide+xml"/>
  <Override PartName="/ppt/charts/chartEx11.xml" ContentType="application/vnd.ms-office.chartex+xml"/>
  <Override PartName="/ppt/charts/style11.xml" ContentType="application/vnd.ms-office.chartstyle+xml"/>
  <Override PartName="/ppt/charts/colors11.xml" ContentType="application/vnd.ms-office.chartcolorstyle+xml"/>
  <Override PartName="/ppt/charts/chartEx12.xml" ContentType="application/vnd.ms-office.chartex+xml"/>
  <Override PartName="/ppt/charts/style12.xml" ContentType="application/vnd.ms-office.chartstyle+xml"/>
  <Override PartName="/ppt/charts/colors12.xml" ContentType="application/vnd.ms-office.chartcolorstyle+xml"/>
  <Override PartName="/ppt/notesSlides/notesSlide7.xml" ContentType="application/vnd.openxmlformats-officedocument.presentationml.notesSlide+xml"/>
  <Override PartName="/ppt/charts/chartEx13.xml" ContentType="application/vnd.ms-office.chartex+xml"/>
  <Override PartName="/ppt/charts/style13.xml" ContentType="application/vnd.ms-office.chartstyle+xml"/>
  <Override PartName="/ppt/charts/colors13.xml" ContentType="application/vnd.ms-office.chartcolorstyle+xml"/>
  <Override PartName="/ppt/charts/chartEx14.xml" ContentType="application/vnd.ms-office.chartex+xml"/>
  <Override PartName="/ppt/charts/style14.xml" ContentType="application/vnd.ms-office.chartstyle+xml"/>
  <Override PartName="/ppt/charts/colors14.xml" ContentType="application/vnd.ms-office.chartcolorstyle+xml"/>
  <Override PartName="/ppt/notesSlides/notesSlide8.xml" ContentType="application/vnd.openxmlformats-officedocument.presentationml.notesSlide+xml"/>
  <Override PartName="/ppt/charts/chartEx15.xml" ContentType="application/vnd.ms-office.chartex+xml"/>
  <Override PartName="/ppt/charts/style15.xml" ContentType="application/vnd.ms-office.chartstyle+xml"/>
  <Override PartName="/ppt/charts/colors15.xml" ContentType="application/vnd.ms-office.chartcolorstyle+xml"/>
  <Override PartName="/ppt/charts/chartEx16.xml" ContentType="application/vnd.ms-office.chartex+xml"/>
  <Override PartName="/ppt/charts/style16.xml" ContentType="application/vnd.ms-office.chartstyle+xml"/>
  <Override PartName="/ppt/charts/colors16.xml" ContentType="application/vnd.ms-office.chartcolorstyle+xml"/>
  <Override PartName="/ppt/notesSlides/notesSlide9.xml" ContentType="application/vnd.openxmlformats-officedocument.presentationml.notesSlide+xml"/>
  <Override PartName="/ppt/charts/chartEx17.xml" ContentType="application/vnd.ms-office.chartex+xml"/>
  <Override PartName="/ppt/charts/style17.xml" ContentType="application/vnd.ms-office.chartstyle+xml"/>
  <Override PartName="/ppt/charts/colors17.xml" ContentType="application/vnd.ms-office.chartcolorstyle+xml"/>
  <Override PartName="/ppt/charts/chartEx18.xml" ContentType="application/vnd.ms-office.chartex+xml"/>
  <Override PartName="/ppt/charts/style18.xml" ContentType="application/vnd.ms-office.chartstyle+xml"/>
  <Override PartName="/ppt/charts/colors18.xml" ContentType="application/vnd.ms-office.chartcolorstyle+xml"/>
  <Override PartName="/ppt/notesSlides/notesSlide10.xml" ContentType="application/vnd.openxmlformats-officedocument.presentationml.notesSlide+xml"/>
  <Override PartName="/ppt/charts/chartEx19.xml" ContentType="application/vnd.ms-office.chartex+xml"/>
  <Override PartName="/ppt/charts/style19.xml" ContentType="application/vnd.ms-office.chartstyle+xml"/>
  <Override PartName="/ppt/charts/colors19.xml" ContentType="application/vnd.ms-office.chartcolorstyle+xml"/>
  <Override PartName="/ppt/charts/chartEx20.xml" ContentType="application/vnd.ms-office.chartex+xml"/>
  <Override PartName="/ppt/charts/style20.xml" ContentType="application/vnd.ms-office.chartstyle+xml"/>
  <Override PartName="/ppt/charts/colors20.xml" ContentType="application/vnd.ms-office.chartcolorstyle+xml"/>
  <Override PartName="/ppt/notesSlides/notesSlide11.xml" ContentType="application/vnd.openxmlformats-officedocument.presentationml.notesSlide+xml"/>
  <Override PartName="/ppt/charts/chartEx21.xml" ContentType="application/vnd.ms-office.chartex+xml"/>
  <Override PartName="/ppt/charts/style21.xml" ContentType="application/vnd.ms-office.chartstyle+xml"/>
  <Override PartName="/ppt/charts/colors21.xml" ContentType="application/vnd.ms-office.chartcolorstyle+xml"/>
  <Override PartName="/ppt/charts/chartEx22.xml" ContentType="application/vnd.ms-office.chartex+xml"/>
  <Override PartName="/ppt/charts/style22.xml" ContentType="application/vnd.ms-office.chartstyle+xml"/>
  <Override PartName="/ppt/charts/colors22.xml" ContentType="application/vnd.ms-office.chartcolorstyle+xml"/>
  <Override PartName="/ppt/notesSlides/notesSlide12.xml" ContentType="application/vnd.openxmlformats-officedocument.presentationml.notesSlide+xml"/>
  <Override PartName="/ppt/charts/chartEx23.xml" ContentType="application/vnd.ms-office.chartex+xml"/>
  <Override PartName="/ppt/charts/style23.xml" ContentType="application/vnd.ms-office.chartstyle+xml"/>
  <Override PartName="/ppt/charts/colors23.xml" ContentType="application/vnd.ms-office.chartcolorstyle+xml"/>
  <Override PartName="/ppt/charts/chartEx24.xml" ContentType="application/vnd.ms-office.chartex+xml"/>
  <Override PartName="/ppt/charts/style24.xml" ContentType="application/vnd.ms-office.chartstyle+xml"/>
  <Override PartName="/ppt/charts/colors24.xml" ContentType="application/vnd.ms-office.chartcolorstyle+xml"/>
  <Override PartName="/ppt/notesSlides/notesSlide13.xml" ContentType="application/vnd.openxmlformats-officedocument.presentationml.notesSlide+xml"/>
  <Override PartName="/ppt/charts/chartEx25.xml" ContentType="application/vnd.ms-office.chartex+xml"/>
  <Override PartName="/ppt/charts/style25.xml" ContentType="application/vnd.ms-office.chartstyle+xml"/>
  <Override PartName="/ppt/charts/colors25.xml" ContentType="application/vnd.ms-office.chartcolorstyle+xml"/>
  <Override PartName="/ppt/charts/chartEx26.xml" ContentType="application/vnd.ms-office.chartex+xml"/>
  <Override PartName="/ppt/charts/style26.xml" ContentType="application/vnd.ms-office.chartstyle+xml"/>
  <Override PartName="/ppt/charts/colors26.xml" ContentType="application/vnd.ms-office.chartcolorstyle+xml"/>
  <Override PartName="/ppt/notesSlides/notesSlide14.xml" ContentType="application/vnd.openxmlformats-officedocument.presentationml.notesSlide+xml"/>
  <Override PartName="/ppt/charts/chartEx27.xml" ContentType="application/vnd.ms-office.chartex+xml"/>
  <Override PartName="/ppt/charts/style27.xml" ContentType="application/vnd.ms-office.chartstyle+xml"/>
  <Override PartName="/ppt/charts/colors27.xml" ContentType="application/vnd.ms-office.chartcolorstyle+xml"/>
  <Override PartName="/ppt/charts/chartEx28.xml" ContentType="application/vnd.ms-office.chartex+xml"/>
  <Override PartName="/ppt/charts/style28.xml" ContentType="application/vnd.ms-office.chartstyle+xml"/>
  <Override PartName="/ppt/charts/colors28.xml" ContentType="application/vnd.ms-office.chartcolorstyle+xml"/>
  <Override PartName="/ppt/notesSlides/notesSlide15.xml" ContentType="application/vnd.openxmlformats-officedocument.presentationml.notesSlide+xml"/>
  <Override PartName="/ppt/charts/chartEx29.xml" ContentType="application/vnd.ms-office.chartex+xml"/>
  <Override PartName="/ppt/charts/style29.xml" ContentType="application/vnd.ms-office.chartstyle+xml"/>
  <Override PartName="/ppt/charts/colors29.xml" ContentType="application/vnd.ms-office.chartcolorstyle+xml"/>
  <Override PartName="/ppt/charts/chartEx30.xml" ContentType="application/vnd.ms-office.chartex+xml"/>
  <Override PartName="/ppt/charts/style30.xml" ContentType="application/vnd.ms-office.chartstyle+xml"/>
  <Override PartName="/ppt/charts/colors30.xml" ContentType="application/vnd.ms-office.chartcolorstyle+xml"/>
  <Override PartName="/ppt/notesSlides/notesSlide16.xml" ContentType="application/vnd.openxmlformats-officedocument.presentationml.notesSlide+xml"/>
  <Override PartName="/ppt/charts/chartEx31.xml" ContentType="application/vnd.ms-office.chartex+xml"/>
  <Override PartName="/ppt/charts/style31.xml" ContentType="application/vnd.ms-office.chartstyle+xml"/>
  <Override PartName="/ppt/charts/colors31.xml" ContentType="application/vnd.ms-office.chartcolorstyle+xml"/>
  <Override PartName="/ppt/charts/chartEx32.xml" ContentType="application/vnd.ms-office.chartex+xml"/>
  <Override PartName="/ppt/charts/style32.xml" ContentType="application/vnd.ms-office.chartstyle+xml"/>
  <Override PartName="/ppt/charts/colors32.xml" ContentType="application/vnd.ms-office.chartcolorstyle+xml"/>
  <Override PartName="/ppt/notesSlides/notesSlide17.xml" ContentType="application/vnd.openxmlformats-officedocument.presentationml.notesSlide+xml"/>
  <Override PartName="/ppt/charts/chartEx33.xml" ContentType="application/vnd.ms-office.chartex+xml"/>
  <Override PartName="/ppt/charts/style33.xml" ContentType="application/vnd.ms-office.chartstyle+xml"/>
  <Override PartName="/ppt/charts/colors33.xml" ContentType="application/vnd.ms-office.chartcolorstyle+xml"/>
  <Override PartName="/ppt/charts/chartEx34.xml" ContentType="application/vnd.ms-office.chartex+xml"/>
  <Override PartName="/ppt/charts/style34.xml" ContentType="application/vnd.ms-office.chartstyle+xml"/>
  <Override PartName="/ppt/charts/colors34.xml" ContentType="application/vnd.ms-office.chartcolorstyle+xml"/>
  <Override PartName="/ppt/notesSlides/notesSlide18.xml" ContentType="application/vnd.openxmlformats-officedocument.presentationml.notesSlide+xml"/>
  <Override PartName="/ppt/charts/chartEx35.xml" ContentType="application/vnd.ms-office.chartex+xml"/>
  <Override PartName="/ppt/charts/style35.xml" ContentType="application/vnd.ms-office.chartstyle+xml"/>
  <Override PartName="/ppt/charts/colors35.xml" ContentType="application/vnd.ms-office.chartcolorstyle+xml"/>
  <Override PartName="/ppt/charts/chartEx36.xml" ContentType="application/vnd.ms-office.chartex+xml"/>
  <Override PartName="/ppt/charts/style36.xml" ContentType="application/vnd.ms-office.chartstyle+xml"/>
  <Override PartName="/ppt/charts/colors36.xml" ContentType="application/vnd.ms-office.chartcolorstyle+xml"/>
  <Override PartName="/ppt/notesSlides/notesSlide19.xml" ContentType="application/vnd.openxmlformats-officedocument.presentationml.notesSlide+xml"/>
  <Override PartName="/ppt/charts/chartEx37.xml" ContentType="application/vnd.ms-office.chartex+xml"/>
  <Override PartName="/ppt/charts/style37.xml" ContentType="application/vnd.ms-office.chartstyle+xml"/>
  <Override PartName="/ppt/charts/colors37.xml" ContentType="application/vnd.ms-office.chartcolorstyle+xml"/>
  <Override PartName="/ppt/charts/chartEx38.xml" ContentType="application/vnd.ms-office.chartex+xml"/>
  <Override PartName="/ppt/charts/style38.xml" ContentType="application/vnd.ms-office.chartstyle+xml"/>
  <Override PartName="/ppt/charts/colors38.xml" ContentType="application/vnd.ms-office.chartcolorstyle+xml"/>
  <Override PartName="/ppt/notesSlides/notesSlide20.xml" ContentType="application/vnd.openxmlformats-officedocument.presentationml.notesSlide+xml"/>
  <Override PartName="/ppt/charts/chartEx39.xml" ContentType="application/vnd.ms-office.chartex+xml"/>
  <Override PartName="/ppt/charts/style39.xml" ContentType="application/vnd.ms-office.chartstyle+xml"/>
  <Override PartName="/ppt/charts/colors39.xml" ContentType="application/vnd.ms-office.chartcolorstyle+xml"/>
  <Override PartName="/ppt/charts/chartEx40.xml" ContentType="application/vnd.ms-office.chartex+xml"/>
  <Override PartName="/ppt/charts/style40.xml" ContentType="application/vnd.ms-office.chartstyle+xml"/>
  <Override PartName="/ppt/charts/colors40.xml" ContentType="application/vnd.ms-office.chartcolorstyle+xml"/>
  <Override PartName="/ppt/notesSlides/notesSlide21.xml" ContentType="application/vnd.openxmlformats-officedocument.presentationml.notesSlide+xml"/>
  <Override PartName="/ppt/charts/chartEx41.xml" ContentType="application/vnd.ms-office.chartex+xml"/>
  <Override PartName="/ppt/charts/style41.xml" ContentType="application/vnd.ms-office.chartstyle+xml"/>
  <Override PartName="/ppt/charts/colors41.xml" ContentType="application/vnd.ms-office.chartcolorstyle+xml"/>
  <Override PartName="/ppt/charts/chartEx42.xml" ContentType="application/vnd.ms-office.chartex+xml"/>
  <Override PartName="/ppt/charts/style42.xml" ContentType="application/vnd.ms-office.chartstyle+xml"/>
  <Override PartName="/ppt/charts/colors42.xml" ContentType="application/vnd.ms-office.chartcolorstyle+xml"/>
  <Override PartName="/ppt/notesSlides/notesSlide22.xml" ContentType="application/vnd.openxmlformats-officedocument.presentationml.notesSlide+xml"/>
  <Override PartName="/ppt/charts/chartEx43.xml" ContentType="application/vnd.ms-office.chartex+xml"/>
  <Override PartName="/ppt/charts/style43.xml" ContentType="application/vnd.ms-office.chartstyle+xml"/>
  <Override PartName="/ppt/charts/colors43.xml" ContentType="application/vnd.ms-office.chartcolorstyle+xml"/>
  <Override PartName="/ppt/charts/chartEx44.xml" ContentType="application/vnd.ms-office.chartex+xml"/>
  <Override PartName="/ppt/charts/style44.xml" ContentType="application/vnd.ms-office.chartstyle+xml"/>
  <Override PartName="/ppt/charts/colors44.xml" ContentType="application/vnd.ms-office.chartcolorstyle+xml"/>
  <Override PartName="/ppt/notesSlides/notesSlide23.xml" ContentType="application/vnd.openxmlformats-officedocument.presentationml.notesSlide+xml"/>
  <Override PartName="/ppt/charts/chartEx45.xml" ContentType="application/vnd.ms-office.chartex+xml"/>
  <Override PartName="/ppt/charts/style45.xml" ContentType="application/vnd.ms-office.chartstyle+xml"/>
  <Override PartName="/ppt/charts/colors45.xml" ContentType="application/vnd.ms-office.chartcolorstyle+xml"/>
  <Override PartName="/ppt/charts/chartEx46.xml" ContentType="application/vnd.ms-office.chartex+xml"/>
  <Override PartName="/ppt/charts/style46.xml" ContentType="application/vnd.ms-office.chartstyle+xml"/>
  <Override PartName="/ppt/charts/colors46.xml" ContentType="application/vnd.ms-office.chartcolorstyle+xml"/>
  <Override PartName="/ppt/notesSlides/notesSlide24.xml" ContentType="application/vnd.openxmlformats-officedocument.presentationml.notesSlide+xml"/>
  <Override PartName="/ppt/charts/chartEx47.xml" ContentType="application/vnd.ms-office.chartex+xml"/>
  <Override PartName="/ppt/charts/style47.xml" ContentType="application/vnd.ms-office.chartstyle+xml"/>
  <Override PartName="/ppt/charts/colors47.xml" ContentType="application/vnd.ms-office.chartcolorstyle+xml"/>
  <Override PartName="/ppt/charts/chartEx48.xml" ContentType="application/vnd.ms-office.chartex+xml"/>
  <Override PartName="/ppt/charts/style48.xml" ContentType="application/vnd.ms-office.chartstyle+xml"/>
  <Override PartName="/ppt/charts/colors48.xml" ContentType="application/vnd.ms-office.chartcolorstyle+xml"/>
  <Override PartName="/ppt/notesSlides/notesSlide25.xml" ContentType="application/vnd.openxmlformats-officedocument.presentationml.notesSlide+xml"/>
  <Override PartName="/ppt/charts/chartEx49.xml" ContentType="application/vnd.ms-office.chartex+xml"/>
  <Override PartName="/ppt/charts/style49.xml" ContentType="application/vnd.ms-office.chartstyle+xml"/>
  <Override PartName="/ppt/charts/colors49.xml" ContentType="application/vnd.ms-office.chartcolorstyle+xml"/>
  <Override PartName="/ppt/charts/chartEx50.xml" ContentType="application/vnd.ms-office.chartex+xml"/>
  <Override PartName="/ppt/charts/style50.xml" ContentType="application/vnd.ms-office.chartstyle+xml"/>
  <Override PartName="/ppt/charts/colors50.xml" ContentType="application/vnd.ms-office.chartcolorstyle+xml"/>
  <Override PartName="/ppt/notesSlides/notesSlide26.xml" ContentType="application/vnd.openxmlformats-officedocument.presentationml.notesSlide+xml"/>
  <Override PartName="/ppt/charts/chartEx51.xml" ContentType="application/vnd.ms-office.chartex+xml"/>
  <Override PartName="/ppt/charts/style51.xml" ContentType="application/vnd.ms-office.chartstyle+xml"/>
  <Override PartName="/ppt/charts/colors51.xml" ContentType="application/vnd.ms-office.chartcolorstyle+xml"/>
  <Override PartName="/ppt/charts/chartEx52.xml" ContentType="application/vnd.ms-office.chartex+xml"/>
  <Override PartName="/ppt/charts/style52.xml" ContentType="application/vnd.ms-office.chartstyle+xml"/>
  <Override PartName="/ppt/charts/colors52.xml" ContentType="application/vnd.ms-office.chartcolorstyle+xml"/>
  <Override PartName="/ppt/notesSlides/notesSlide27.xml" ContentType="application/vnd.openxmlformats-officedocument.presentationml.notesSlide+xml"/>
  <Override PartName="/ppt/charts/chartEx53.xml" ContentType="application/vnd.ms-office.chartex+xml"/>
  <Override PartName="/ppt/charts/style53.xml" ContentType="application/vnd.ms-office.chartstyle+xml"/>
  <Override PartName="/ppt/charts/colors53.xml" ContentType="application/vnd.ms-office.chartcolorstyle+xml"/>
  <Override PartName="/ppt/charts/chartEx54.xml" ContentType="application/vnd.ms-office.chartex+xml"/>
  <Override PartName="/ppt/charts/style54.xml" ContentType="application/vnd.ms-office.chartstyle+xml"/>
  <Override PartName="/ppt/charts/colors54.xml" ContentType="application/vnd.ms-office.chartcolorstyle+xml"/>
  <Override PartName="/ppt/notesSlides/notesSlide28.xml" ContentType="application/vnd.openxmlformats-officedocument.presentationml.notesSlide+xml"/>
  <Override PartName="/ppt/charts/chartEx55.xml" ContentType="application/vnd.ms-office.chartex+xml"/>
  <Override PartName="/ppt/charts/style55.xml" ContentType="application/vnd.ms-office.chartstyle+xml"/>
  <Override PartName="/ppt/charts/colors55.xml" ContentType="application/vnd.ms-office.chartcolorstyle+xml"/>
  <Override PartName="/ppt/charts/chartEx56.xml" ContentType="application/vnd.ms-office.chartex+xml"/>
  <Override PartName="/ppt/charts/style56.xml" ContentType="application/vnd.ms-office.chartstyle+xml"/>
  <Override PartName="/ppt/charts/colors56.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4"/>
  </p:sldMasterIdLst>
  <p:notesMasterIdLst>
    <p:notesMasterId r:id="rId33"/>
  </p:notesMasterIdLst>
  <p:sldIdLst>
    <p:sldId id="2147475170" r:id="rId5"/>
    <p:sldId id="2147475171" r:id="rId6"/>
    <p:sldId id="2147475172" r:id="rId7"/>
    <p:sldId id="2147475173" r:id="rId8"/>
    <p:sldId id="2147475174" r:id="rId9"/>
    <p:sldId id="2147475175" r:id="rId10"/>
    <p:sldId id="2147475176" r:id="rId11"/>
    <p:sldId id="2147475177" r:id="rId12"/>
    <p:sldId id="2147475178" r:id="rId13"/>
    <p:sldId id="2147475179" r:id="rId14"/>
    <p:sldId id="2147475180" r:id="rId15"/>
    <p:sldId id="2147475181" r:id="rId16"/>
    <p:sldId id="2147475182" r:id="rId17"/>
    <p:sldId id="2147475183" r:id="rId18"/>
    <p:sldId id="2147475184" r:id="rId19"/>
    <p:sldId id="2147475185" r:id="rId20"/>
    <p:sldId id="2147475186" r:id="rId21"/>
    <p:sldId id="2147475187" r:id="rId22"/>
    <p:sldId id="2147475188" r:id="rId23"/>
    <p:sldId id="2147475189" r:id="rId24"/>
    <p:sldId id="2147475190" r:id="rId25"/>
    <p:sldId id="2147475191" r:id="rId26"/>
    <p:sldId id="2147475192" r:id="rId27"/>
    <p:sldId id="2147475193" r:id="rId28"/>
    <p:sldId id="2147475194" r:id="rId29"/>
    <p:sldId id="2147475195" r:id="rId30"/>
    <p:sldId id="2147475196" r:id="rId31"/>
    <p:sldId id="2147475197" r:id="rId32"/>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Revenue PVM By Brands" id="{AC577682-E234-4B09-A120-FC1403733E5C}">
          <p14:sldIdLst>
            <p14:sldId id="2147475170"/>
            <p14:sldId id="2147475171"/>
            <p14:sldId id="2147475172"/>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guide id="3" orient="horz" pos="940" userDrawn="1">
          <p15:clr>
            <a:srgbClr val="5ACBF0"/>
          </p15:clr>
        </p15:guide>
        <p15:guide id="4" orient="horz" pos="1212" userDrawn="1">
          <p15:clr>
            <a:srgbClr val="F26B43"/>
          </p15:clr>
        </p15:guide>
        <p15:guide id="5" orient="horz" pos="1121" userDrawn="1">
          <p15:clr>
            <a:srgbClr val="5ACBF0"/>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19F46E-3B23-D09F-47AD-C779851D2CA1}" name="Sophie  ZIMMERMANN" initials="SZ" userId="S::zimmermann.s@pricing.one::a3ccab47-c860-43ce-9c7d-ef7907b0df29" providerId="AD"/>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555"/>
    <a:srgbClr val="AEABAB"/>
    <a:srgbClr val="9B9898"/>
    <a:srgbClr val="FFB5B5"/>
    <a:srgbClr val="00A097"/>
    <a:srgbClr val="FF8080"/>
    <a:srgbClr val="B2DFDC"/>
    <a:srgbClr val="BCBBBB"/>
    <a:srgbClr val="E6E5E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81" d="100"/>
          <a:sy n="81" d="100"/>
        </p:scale>
        <p:origin x="58" y="365"/>
      </p:cViewPr>
      <p:guideLst>
        <p:guide orient="horz" pos="1620"/>
        <p:guide pos="2880"/>
        <p:guide orient="horz" pos="940"/>
        <p:guide orient="horz" pos="1212"/>
        <p:guide orient="horz" pos="112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_rels/chartEx10.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package" Target="../embeddings/Microsoft_Excel_Worksheet9.xlsx"/></Relationships>
</file>

<file path=ppt/charts/_rels/chartEx11.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package" Target="../embeddings/Microsoft_Excel_Worksheet10.xlsx"/></Relationships>
</file>

<file path=ppt/charts/_rels/chartEx12.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package" Target="../embeddings/Microsoft_Excel_Worksheet11.xlsx"/></Relationships>
</file>

<file path=ppt/charts/_rels/chartEx13.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package" Target="../embeddings/Microsoft_Excel_Worksheet12.xlsx"/></Relationships>
</file>

<file path=ppt/charts/_rels/chartEx14.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package" Target="../embeddings/Microsoft_Excel_Worksheet13.xlsx"/></Relationships>
</file>

<file path=ppt/charts/_rels/chartEx15.xml.rels><?xml version="1.0" encoding="UTF-8" standalone="yes"?>
<Relationships xmlns="http://schemas.openxmlformats.org/package/2006/relationships"><Relationship Id="rId3" Type="http://schemas.microsoft.com/office/2011/relationships/chartColorStyle" Target="colors15.xml"/><Relationship Id="rId2" Type="http://schemas.microsoft.com/office/2011/relationships/chartStyle" Target="style15.xml"/><Relationship Id="rId1" Type="http://schemas.openxmlformats.org/officeDocument/2006/relationships/package" Target="../embeddings/Microsoft_Excel_Worksheet14.xlsx"/></Relationships>
</file>

<file path=ppt/charts/_rels/chartEx16.xml.rels><?xml version="1.0" encoding="UTF-8" standalone="yes"?>
<Relationships xmlns="http://schemas.openxmlformats.org/package/2006/relationships"><Relationship Id="rId3" Type="http://schemas.microsoft.com/office/2011/relationships/chartColorStyle" Target="colors16.xml"/><Relationship Id="rId2" Type="http://schemas.microsoft.com/office/2011/relationships/chartStyle" Target="style16.xml"/><Relationship Id="rId1" Type="http://schemas.openxmlformats.org/officeDocument/2006/relationships/package" Target="../embeddings/Microsoft_Excel_Worksheet15.xlsx"/></Relationships>
</file>

<file path=ppt/charts/_rels/chartEx17.xml.rels><?xml version="1.0" encoding="UTF-8" standalone="yes"?>
<Relationships xmlns="http://schemas.openxmlformats.org/package/2006/relationships"><Relationship Id="rId3" Type="http://schemas.microsoft.com/office/2011/relationships/chartColorStyle" Target="colors17.xml"/><Relationship Id="rId2" Type="http://schemas.microsoft.com/office/2011/relationships/chartStyle" Target="style17.xml"/><Relationship Id="rId1" Type="http://schemas.openxmlformats.org/officeDocument/2006/relationships/package" Target="../embeddings/Microsoft_Excel_Worksheet16.xlsx"/></Relationships>
</file>

<file path=ppt/charts/_rels/chartEx18.xml.rels><?xml version="1.0" encoding="UTF-8" standalone="yes"?>
<Relationships xmlns="http://schemas.openxmlformats.org/package/2006/relationships"><Relationship Id="rId3" Type="http://schemas.microsoft.com/office/2011/relationships/chartColorStyle" Target="colors18.xml"/><Relationship Id="rId2" Type="http://schemas.microsoft.com/office/2011/relationships/chartStyle" Target="style18.xml"/><Relationship Id="rId1" Type="http://schemas.openxmlformats.org/officeDocument/2006/relationships/package" Target="../embeddings/Microsoft_Excel_Worksheet17.xlsx"/></Relationships>
</file>

<file path=ppt/charts/_rels/chartEx19.xml.rels><?xml version="1.0" encoding="UTF-8" standalone="yes"?>
<Relationships xmlns="http://schemas.openxmlformats.org/package/2006/relationships"><Relationship Id="rId3" Type="http://schemas.microsoft.com/office/2011/relationships/chartColorStyle" Target="colors19.xml"/><Relationship Id="rId2" Type="http://schemas.microsoft.com/office/2011/relationships/chartStyle" Target="style19.xml"/><Relationship Id="rId1" Type="http://schemas.openxmlformats.org/officeDocument/2006/relationships/package" Target="../embeddings/Microsoft_Excel_Worksheet18.xlsx"/></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_rels/chartEx20.xml.rels><?xml version="1.0" encoding="UTF-8" standalone="yes"?>
<Relationships xmlns="http://schemas.openxmlformats.org/package/2006/relationships"><Relationship Id="rId3" Type="http://schemas.microsoft.com/office/2011/relationships/chartColorStyle" Target="colors20.xml"/><Relationship Id="rId2" Type="http://schemas.microsoft.com/office/2011/relationships/chartStyle" Target="style20.xml"/><Relationship Id="rId1" Type="http://schemas.openxmlformats.org/officeDocument/2006/relationships/package" Target="../embeddings/Microsoft_Excel_Worksheet19.xlsx"/></Relationships>
</file>

<file path=ppt/charts/_rels/chartEx21.xml.rels><?xml version="1.0" encoding="UTF-8" standalone="yes"?>
<Relationships xmlns="http://schemas.openxmlformats.org/package/2006/relationships"><Relationship Id="rId3" Type="http://schemas.microsoft.com/office/2011/relationships/chartColorStyle" Target="colors21.xml"/><Relationship Id="rId2" Type="http://schemas.microsoft.com/office/2011/relationships/chartStyle" Target="style21.xml"/><Relationship Id="rId1" Type="http://schemas.openxmlformats.org/officeDocument/2006/relationships/package" Target="../embeddings/Microsoft_Excel_Worksheet20.xlsx"/></Relationships>
</file>

<file path=ppt/charts/_rels/chartEx22.xml.rels><?xml version="1.0" encoding="UTF-8" standalone="yes"?>
<Relationships xmlns="http://schemas.openxmlformats.org/package/2006/relationships"><Relationship Id="rId3" Type="http://schemas.microsoft.com/office/2011/relationships/chartColorStyle" Target="colors22.xml"/><Relationship Id="rId2" Type="http://schemas.microsoft.com/office/2011/relationships/chartStyle" Target="style22.xml"/><Relationship Id="rId1" Type="http://schemas.openxmlformats.org/officeDocument/2006/relationships/package" Target="../embeddings/Microsoft_Excel_Worksheet21.xlsx"/></Relationships>
</file>

<file path=ppt/charts/_rels/chartEx23.xml.rels><?xml version="1.0" encoding="UTF-8" standalone="yes"?>
<Relationships xmlns="http://schemas.openxmlformats.org/package/2006/relationships"><Relationship Id="rId3" Type="http://schemas.microsoft.com/office/2011/relationships/chartColorStyle" Target="colors23.xml"/><Relationship Id="rId2" Type="http://schemas.microsoft.com/office/2011/relationships/chartStyle" Target="style23.xml"/><Relationship Id="rId1" Type="http://schemas.openxmlformats.org/officeDocument/2006/relationships/package" Target="../embeddings/Microsoft_Excel_Worksheet22.xlsx"/></Relationships>
</file>

<file path=ppt/charts/_rels/chartEx24.xml.rels><?xml version="1.0" encoding="UTF-8" standalone="yes"?>
<Relationships xmlns="http://schemas.openxmlformats.org/package/2006/relationships"><Relationship Id="rId3" Type="http://schemas.microsoft.com/office/2011/relationships/chartColorStyle" Target="colors24.xml"/><Relationship Id="rId2" Type="http://schemas.microsoft.com/office/2011/relationships/chartStyle" Target="style24.xml"/><Relationship Id="rId1" Type="http://schemas.openxmlformats.org/officeDocument/2006/relationships/package" Target="../embeddings/Microsoft_Excel_Worksheet23.xlsx"/></Relationships>
</file>

<file path=ppt/charts/_rels/chartEx25.xml.rels><?xml version="1.0" encoding="UTF-8" standalone="yes"?>
<Relationships xmlns="http://schemas.openxmlformats.org/package/2006/relationships"><Relationship Id="rId3" Type="http://schemas.microsoft.com/office/2011/relationships/chartColorStyle" Target="colors25.xml"/><Relationship Id="rId2" Type="http://schemas.microsoft.com/office/2011/relationships/chartStyle" Target="style25.xml"/><Relationship Id="rId1" Type="http://schemas.openxmlformats.org/officeDocument/2006/relationships/package" Target="../embeddings/Microsoft_Excel_Worksheet24.xlsx"/></Relationships>
</file>

<file path=ppt/charts/_rels/chartEx26.xml.rels><?xml version="1.0" encoding="UTF-8" standalone="yes"?>
<Relationships xmlns="http://schemas.openxmlformats.org/package/2006/relationships"><Relationship Id="rId3" Type="http://schemas.microsoft.com/office/2011/relationships/chartColorStyle" Target="colors26.xml"/><Relationship Id="rId2" Type="http://schemas.microsoft.com/office/2011/relationships/chartStyle" Target="style26.xml"/><Relationship Id="rId1" Type="http://schemas.openxmlformats.org/officeDocument/2006/relationships/package" Target="../embeddings/Microsoft_Excel_Worksheet25.xlsx"/></Relationships>
</file>

<file path=ppt/charts/_rels/chartEx27.xml.rels><?xml version="1.0" encoding="UTF-8" standalone="yes"?>
<Relationships xmlns="http://schemas.openxmlformats.org/package/2006/relationships"><Relationship Id="rId3" Type="http://schemas.microsoft.com/office/2011/relationships/chartColorStyle" Target="colors27.xml"/><Relationship Id="rId2" Type="http://schemas.microsoft.com/office/2011/relationships/chartStyle" Target="style27.xml"/><Relationship Id="rId1" Type="http://schemas.openxmlformats.org/officeDocument/2006/relationships/package" Target="../embeddings/Microsoft_Excel_Worksheet26.xlsx"/></Relationships>
</file>

<file path=ppt/charts/_rels/chartEx28.xml.rels><?xml version="1.0" encoding="UTF-8" standalone="yes"?>
<Relationships xmlns="http://schemas.openxmlformats.org/package/2006/relationships"><Relationship Id="rId3" Type="http://schemas.microsoft.com/office/2011/relationships/chartColorStyle" Target="colors28.xml"/><Relationship Id="rId2" Type="http://schemas.microsoft.com/office/2011/relationships/chartStyle" Target="style28.xml"/><Relationship Id="rId1" Type="http://schemas.openxmlformats.org/officeDocument/2006/relationships/package" Target="../embeddings/Microsoft_Excel_Worksheet27.xlsx"/></Relationships>
</file>

<file path=ppt/charts/_rels/chartEx29.xml.rels><?xml version="1.0" encoding="UTF-8" standalone="yes"?>
<Relationships xmlns="http://schemas.openxmlformats.org/package/2006/relationships"><Relationship Id="rId3" Type="http://schemas.microsoft.com/office/2011/relationships/chartColorStyle" Target="colors29.xml"/><Relationship Id="rId2" Type="http://schemas.microsoft.com/office/2011/relationships/chartStyle" Target="style29.xml"/><Relationship Id="rId1" Type="http://schemas.openxmlformats.org/officeDocument/2006/relationships/package" Target="../embeddings/Microsoft_Excel_Worksheet28.xlsx"/></Relationships>
</file>

<file path=ppt/charts/_rels/chartEx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Worksheet2.xlsx"/></Relationships>
</file>

<file path=ppt/charts/_rels/chartEx30.xml.rels><?xml version="1.0" encoding="UTF-8" standalone="yes"?>
<Relationships xmlns="http://schemas.openxmlformats.org/package/2006/relationships"><Relationship Id="rId3" Type="http://schemas.microsoft.com/office/2011/relationships/chartColorStyle" Target="colors30.xml"/><Relationship Id="rId2" Type="http://schemas.microsoft.com/office/2011/relationships/chartStyle" Target="style30.xml"/><Relationship Id="rId1" Type="http://schemas.openxmlformats.org/officeDocument/2006/relationships/package" Target="../embeddings/Microsoft_Excel_Worksheet29.xlsx"/></Relationships>
</file>

<file path=ppt/charts/_rels/chartEx31.xml.rels><?xml version="1.0" encoding="UTF-8" standalone="yes"?>
<Relationships xmlns="http://schemas.openxmlformats.org/package/2006/relationships"><Relationship Id="rId3" Type="http://schemas.microsoft.com/office/2011/relationships/chartColorStyle" Target="colors31.xml"/><Relationship Id="rId2" Type="http://schemas.microsoft.com/office/2011/relationships/chartStyle" Target="style31.xml"/><Relationship Id="rId1" Type="http://schemas.openxmlformats.org/officeDocument/2006/relationships/package" Target="../embeddings/Microsoft_Excel_Worksheet30.xlsx"/></Relationships>
</file>

<file path=ppt/charts/_rels/chartEx32.xml.rels><?xml version="1.0" encoding="UTF-8" standalone="yes"?>
<Relationships xmlns="http://schemas.openxmlformats.org/package/2006/relationships"><Relationship Id="rId3" Type="http://schemas.microsoft.com/office/2011/relationships/chartColorStyle" Target="colors32.xml"/><Relationship Id="rId2" Type="http://schemas.microsoft.com/office/2011/relationships/chartStyle" Target="style32.xml"/><Relationship Id="rId1" Type="http://schemas.openxmlformats.org/officeDocument/2006/relationships/package" Target="../embeddings/Microsoft_Excel_Worksheet31.xlsx"/></Relationships>
</file>

<file path=ppt/charts/_rels/chartEx33.xml.rels><?xml version="1.0" encoding="UTF-8" standalone="yes"?>
<Relationships xmlns="http://schemas.openxmlformats.org/package/2006/relationships"><Relationship Id="rId3" Type="http://schemas.microsoft.com/office/2011/relationships/chartColorStyle" Target="colors33.xml"/><Relationship Id="rId2" Type="http://schemas.microsoft.com/office/2011/relationships/chartStyle" Target="style33.xml"/><Relationship Id="rId1" Type="http://schemas.openxmlformats.org/officeDocument/2006/relationships/package" Target="../embeddings/Microsoft_Excel_Worksheet32.xlsx"/></Relationships>
</file>

<file path=ppt/charts/_rels/chartEx34.xml.rels><?xml version="1.0" encoding="UTF-8" standalone="yes"?>
<Relationships xmlns="http://schemas.openxmlformats.org/package/2006/relationships"><Relationship Id="rId3" Type="http://schemas.microsoft.com/office/2011/relationships/chartColorStyle" Target="colors34.xml"/><Relationship Id="rId2" Type="http://schemas.microsoft.com/office/2011/relationships/chartStyle" Target="style34.xml"/><Relationship Id="rId1" Type="http://schemas.openxmlformats.org/officeDocument/2006/relationships/package" Target="../embeddings/Microsoft_Excel_Worksheet33.xlsx"/></Relationships>
</file>

<file path=ppt/charts/_rels/chartEx35.xml.rels><?xml version="1.0" encoding="UTF-8" standalone="yes"?>
<Relationships xmlns="http://schemas.openxmlformats.org/package/2006/relationships"><Relationship Id="rId3" Type="http://schemas.microsoft.com/office/2011/relationships/chartColorStyle" Target="colors35.xml"/><Relationship Id="rId2" Type="http://schemas.microsoft.com/office/2011/relationships/chartStyle" Target="style35.xml"/><Relationship Id="rId1" Type="http://schemas.openxmlformats.org/officeDocument/2006/relationships/package" Target="../embeddings/Microsoft_Excel_Worksheet34.xlsx"/></Relationships>
</file>

<file path=ppt/charts/_rels/chartEx36.xml.rels><?xml version="1.0" encoding="UTF-8" standalone="yes"?>
<Relationships xmlns="http://schemas.openxmlformats.org/package/2006/relationships"><Relationship Id="rId3" Type="http://schemas.microsoft.com/office/2011/relationships/chartColorStyle" Target="colors36.xml"/><Relationship Id="rId2" Type="http://schemas.microsoft.com/office/2011/relationships/chartStyle" Target="style36.xml"/><Relationship Id="rId1" Type="http://schemas.openxmlformats.org/officeDocument/2006/relationships/package" Target="../embeddings/Microsoft_Excel_Worksheet35.xlsx"/></Relationships>
</file>

<file path=ppt/charts/_rels/chartEx37.xml.rels><?xml version="1.0" encoding="UTF-8" standalone="yes"?>
<Relationships xmlns="http://schemas.openxmlformats.org/package/2006/relationships"><Relationship Id="rId3" Type="http://schemas.microsoft.com/office/2011/relationships/chartColorStyle" Target="colors37.xml"/><Relationship Id="rId2" Type="http://schemas.microsoft.com/office/2011/relationships/chartStyle" Target="style37.xml"/><Relationship Id="rId1" Type="http://schemas.openxmlformats.org/officeDocument/2006/relationships/package" Target="../embeddings/Microsoft_Excel_Worksheet36.xlsx"/></Relationships>
</file>

<file path=ppt/charts/_rels/chartEx38.xml.rels><?xml version="1.0" encoding="UTF-8" standalone="yes"?>
<Relationships xmlns="http://schemas.openxmlformats.org/package/2006/relationships"><Relationship Id="rId3" Type="http://schemas.microsoft.com/office/2011/relationships/chartColorStyle" Target="colors38.xml"/><Relationship Id="rId2" Type="http://schemas.microsoft.com/office/2011/relationships/chartStyle" Target="style38.xml"/><Relationship Id="rId1" Type="http://schemas.openxmlformats.org/officeDocument/2006/relationships/package" Target="../embeddings/Microsoft_Excel_Worksheet37.xlsx"/></Relationships>
</file>

<file path=ppt/charts/_rels/chartEx39.xml.rels><?xml version="1.0" encoding="UTF-8" standalone="yes"?>
<Relationships xmlns="http://schemas.openxmlformats.org/package/2006/relationships"><Relationship Id="rId3" Type="http://schemas.microsoft.com/office/2011/relationships/chartColorStyle" Target="colors39.xml"/><Relationship Id="rId2" Type="http://schemas.microsoft.com/office/2011/relationships/chartStyle" Target="style39.xml"/><Relationship Id="rId1" Type="http://schemas.openxmlformats.org/officeDocument/2006/relationships/package" Target="../embeddings/Microsoft_Excel_Worksheet38.xlsx"/></Relationships>
</file>

<file path=ppt/charts/_rels/chartEx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Microsoft_Excel_Worksheet3.xlsx"/></Relationships>
</file>

<file path=ppt/charts/_rels/chartEx40.xml.rels><?xml version="1.0" encoding="UTF-8" standalone="yes"?>
<Relationships xmlns="http://schemas.openxmlformats.org/package/2006/relationships"><Relationship Id="rId3" Type="http://schemas.microsoft.com/office/2011/relationships/chartColorStyle" Target="colors40.xml"/><Relationship Id="rId2" Type="http://schemas.microsoft.com/office/2011/relationships/chartStyle" Target="style40.xml"/><Relationship Id="rId1" Type="http://schemas.openxmlformats.org/officeDocument/2006/relationships/package" Target="../embeddings/Microsoft_Excel_Worksheet39.xlsx"/></Relationships>
</file>

<file path=ppt/charts/_rels/chartEx41.xml.rels><?xml version="1.0" encoding="UTF-8" standalone="yes"?>
<Relationships xmlns="http://schemas.openxmlformats.org/package/2006/relationships"><Relationship Id="rId3" Type="http://schemas.microsoft.com/office/2011/relationships/chartColorStyle" Target="colors41.xml"/><Relationship Id="rId2" Type="http://schemas.microsoft.com/office/2011/relationships/chartStyle" Target="style41.xml"/><Relationship Id="rId1" Type="http://schemas.openxmlformats.org/officeDocument/2006/relationships/package" Target="../embeddings/Microsoft_Excel_Worksheet40.xlsx"/></Relationships>
</file>

<file path=ppt/charts/_rels/chartEx42.xml.rels><?xml version="1.0" encoding="UTF-8" standalone="yes"?>
<Relationships xmlns="http://schemas.openxmlformats.org/package/2006/relationships"><Relationship Id="rId3" Type="http://schemas.microsoft.com/office/2011/relationships/chartColorStyle" Target="colors42.xml"/><Relationship Id="rId2" Type="http://schemas.microsoft.com/office/2011/relationships/chartStyle" Target="style42.xml"/><Relationship Id="rId1" Type="http://schemas.openxmlformats.org/officeDocument/2006/relationships/package" Target="../embeddings/Microsoft_Excel_Worksheet41.xlsx"/></Relationships>
</file>

<file path=ppt/charts/_rels/chartEx43.xml.rels><?xml version="1.0" encoding="UTF-8" standalone="yes"?>
<Relationships xmlns="http://schemas.openxmlformats.org/package/2006/relationships"><Relationship Id="rId3" Type="http://schemas.microsoft.com/office/2011/relationships/chartColorStyle" Target="colors43.xml"/><Relationship Id="rId2" Type="http://schemas.microsoft.com/office/2011/relationships/chartStyle" Target="style43.xml"/><Relationship Id="rId1" Type="http://schemas.openxmlformats.org/officeDocument/2006/relationships/package" Target="../embeddings/Microsoft_Excel_Worksheet42.xlsx"/></Relationships>
</file>

<file path=ppt/charts/_rels/chartEx44.xml.rels><?xml version="1.0" encoding="UTF-8" standalone="yes"?>
<Relationships xmlns="http://schemas.openxmlformats.org/package/2006/relationships"><Relationship Id="rId3" Type="http://schemas.microsoft.com/office/2011/relationships/chartColorStyle" Target="colors44.xml"/><Relationship Id="rId2" Type="http://schemas.microsoft.com/office/2011/relationships/chartStyle" Target="style44.xml"/><Relationship Id="rId1" Type="http://schemas.openxmlformats.org/officeDocument/2006/relationships/package" Target="../embeddings/Microsoft_Excel_Worksheet43.xlsx"/></Relationships>
</file>

<file path=ppt/charts/_rels/chartEx45.xml.rels><?xml version="1.0" encoding="UTF-8" standalone="yes"?>
<Relationships xmlns="http://schemas.openxmlformats.org/package/2006/relationships"><Relationship Id="rId3" Type="http://schemas.microsoft.com/office/2011/relationships/chartColorStyle" Target="colors45.xml"/><Relationship Id="rId2" Type="http://schemas.microsoft.com/office/2011/relationships/chartStyle" Target="style45.xml"/><Relationship Id="rId1" Type="http://schemas.openxmlformats.org/officeDocument/2006/relationships/package" Target="../embeddings/Microsoft_Excel_Worksheet44.xlsx"/></Relationships>
</file>

<file path=ppt/charts/_rels/chartEx46.xml.rels><?xml version="1.0" encoding="UTF-8" standalone="yes"?>
<Relationships xmlns="http://schemas.openxmlformats.org/package/2006/relationships"><Relationship Id="rId3" Type="http://schemas.microsoft.com/office/2011/relationships/chartColorStyle" Target="colors46.xml"/><Relationship Id="rId2" Type="http://schemas.microsoft.com/office/2011/relationships/chartStyle" Target="style46.xml"/><Relationship Id="rId1" Type="http://schemas.openxmlformats.org/officeDocument/2006/relationships/package" Target="../embeddings/Microsoft_Excel_Worksheet45.xlsx"/></Relationships>
</file>

<file path=ppt/charts/_rels/chartEx47.xml.rels><?xml version="1.0" encoding="UTF-8" standalone="yes"?>
<Relationships xmlns="http://schemas.openxmlformats.org/package/2006/relationships"><Relationship Id="rId3" Type="http://schemas.microsoft.com/office/2011/relationships/chartColorStyle" Target="colors47.xml"/><Relationship Id="rId2" Type="http://schemas.microsoft.com/office/2011/relationships/chartStyle" Target="style47.xml"/><Relationship Id="rId1" Type="http://schemas.openxmlformats.org/officeDocument/2006/relationships/package" Target="../embeddings/Microsoft_Excel_Worksheet46.xlsx"/></Relationships>
</file>

<file path=ppt/charts/_rels/chartEx48.xml.rels><?xml version="1.0" encoding="UTF-8" standalone="yes"?>
<Relationships xmlns="http://schemas.openxmlformats.org/package/2006/relationships"><Relationship Id="rId3" Type="http://schemas.microsoft.com/office/2011/relationships/chartColorStyle" Target="colors48.xml"/><Relationship Id="rId2" Type="http://schemas.microsoft.com/office/2011/relationships/chartStyle" Target="style48.xml"/><Relationship Id="rId1" Type="http://schemas.openxmlformats.org/officeDocument/2006/relationships/package" Target="../embeddings/Microsoft_Excel_Worksheet47.xlsx"/></Relationships>
</file>

<file path=ppt/charts/_rels/chartEx49.xml.rels><?xml version="1.0" encoding="UTF-8" standalone="yes"?>
<Relationships xmlns="http://schemas.openxmlformats.org/package/2006/relationships"><Relationship Id="rId3" Type="http://schemas.microsoft.com/office/2011/relationships/chartColorStyle" Target="colors49.xml"/><Relationship Id="rId2" Type="http://schemas.microsoft.com/office/2011/relationships/chartStyle" Target="style49.xml"/><Relationship Id="rId1" Type="http://schemas.openxmlformats.org/officeDocument/2006/relationships/package" Target="../embeddings/Microsoft_Excel_Worksheet48.xlsx"/></Relationships>
</file>

<file path=ppt/charts/_rels/chartEx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Microsoft_Excel_Worksheet4.xlsx"/></Relationships>
</file>

<file path=ppt/charts/_rels/chartEx50.xml.rels><?xml version="1.0" encoding="UTF-8" standalone="yes"?>
<Relationships xmlns="http://schemas.openxmlformats.org/package/2006/relationships"><Relationship Id="rId3" Type="http://schemas.microsoft.com/office/2011/relationships/chartColorStyle" Target="colors50.xml"/><Relationship Id="rId2" Type="http://schemas.microsoft.com/office/2011/relationships/chartStyle" Target="style50.xml"/><Relationship Id="rId1" Type="http://schemas.openxmlformats.org/officeDocument/2006/relationships/package" Target="../embeddings/Microsoft_Excel_Worksheet49.xlsx"/></Relationships>
</file>

<file path=ppt/charts/_rels/chartEx51.xml.rels><?xml version="1.0" encoding="UTF-8" standalone="yes"?>
<Relationships xmlns="http://schemas.openxmlformats.org/package/2006/relationships"><Relationship Id="rId3" Type="http://schemas.microsoft.com/office/2011/relationships/chartColorStyle" Target="colors51.xml"/><Relationship Id="rId2" Type="http://schemas.microsoft.com/office/2011/relationships/chartStyle" Target="style51.xml"/><Relationship Id="rId1" Type="http://schemas.openxmlformats.org/officeDocument/2006/relationships/package" Target="../embeddings/Microsoft_Excel_Worksheet50.xlsx"/></Relationships>
</file>

<file path=ppt/charts/_rels/chartEx52.xml.rels><?xml version="1.0" encoding="UTF-8" standalone="yes"?>
<Relationships xmlns="http://schemas.openxmlformats.org/package/2006/relationships"><Relationship Id="rId3" Type="http://schemas.microsoft.com/office/2011/relationships/chartColorStyle" Target="colors52.xml"/><Relationship Id="rId2" Type="http://schemas.microsoft.com/office/2011/relationships/chartStyle" Target="style52.xml"/><Relationship Id="rId1" Type="http://schemas.openxmlformats.org/officeDocument/2006/relationships/package" Target="../embeddings/Microsoft_Excel_Worksheet51.xlsx"/></Relationships>
</file>

<file path=ppt/charts/_rels/chartEx53.xml.rels><?xml version="1.0" encoding="UTF-8" standalone="yes"?>
<Relationships xmlns="http://schemas.openxmlformats.org/package/2006/relationships"><Relationship Id="rId3" Type="http://schemas.microsoft.com/office/2011/relationships/chartColorStyle" Target="colors53.xml"/><Relationship Id="rId2" Type="http://schemas.microsoft.com/office/2011/relationships/chartStyle" Target="style53.xml"/><Relationship Id="rId1" Type="http://schemas.openxmlformats.org/officeDocument/2006/relationships/package" Target="../embeddings/Microsoft_Excel_Worksheet52.xlsx"/></Relationships>
</file>

<file path=ppt/charts/_rels/chartEx54.xml.rels><?xml version="1.0" encoding="UTF-8" standalone="yes"?>
<Relationships xmlns="http://schemas.openxmlformats.org/package/2006/relationships"><Relationship Id="rId3" Type="http://schemas.microsoft.com/office/2011/relationships/chartColorStyle" Target="colors54.xml"/><Relationship Id="rId2" Type="http://schemas.microsoft.com/office/2011/relationships/chartStyle" Target="style54.xml"/><Relationship Id="rId1" Type="http://schemas.openxmlformats.org/officeDocument/2006/relationships/package" Target="../embeddings/Microsoft_Excel_Worksheet53.xlsx"/></Relationships>
</file>

<file path=ppt/charts/_rels/chartEx55.xml.rels><?xml version="1.0" encoding="UTF-8" standalone="yes"?>
<Relationships xmlns="http://schemas.openxmlformats.org/package/2006/relationships"><Relationship Id="rId3" Type="http://schemas.microsoft.com/office/2011/relationships/chartColorStyle" Target="colors55.xml"/><Relationship Id="rId2" Type="http://schemas.microsoft.com/office/2011/relationships/chartStyle" Target="style55.xml"/><Relationship Id="rId1" Type="http://schemas.openxmlformats.org/officeDocument/2006/relationships/package" Target="../embeddings/Microsoft_Excel_Worksheet54.xlsx"/></Relationships>
</file>

<file path=ppt/charts/_rels/chartEx56.xml.rels><?xml version="1.0" encoding="UTF-8" standalone="yes"?>
<Relationships xmlns="http://schemas.openxmlformats.org/package/2006/relationships"><Relationship Id="rId3" Type="http://schemas.microsoft.com/office/2011/relationships/chartColorStyle" Target="colors56.xml"/><Relationship Id="rId2" Type="http://schemas.microsoft.com/office/2011/relationships/chartStyle" Target="style56.xml"/><Relationship Id="rId1" Type="http://schemas.openxmlformats.org/officeDocument/2006/relationships/package" Target="../embeddings/Microsoft_Excel_Worksheet55.xlsx"/></Relationships>
</file>

<file path=ppt/charts/_rels/chartEx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Microsoft_Excel_Worksheet5.xlsx"/></Relationships>
</file>

<file path=ppt/charts/_rels/chartEx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package" Target="../embeddings/Microsoft_Excel_Worksheet6.xlsx"/></Relationships>
</file>

<file path=ppt/charts/_rels/chartEx8.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package" Target="../embeddings/Microsoft_Excel_Worksheet7.xlsx"/></Relationships>
</file>

<file path=ppt/charts/_rels/chartEx9.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package" Target="../embeddings/Microsoft_Excel_Worksheet8.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F5F7F6-F331-41A3-992E-AA52FE44B72F}" type="datetimeFigureOut">
              <a:rPr lang="en-AE" smtClean="0"/>
              <a:t>29/08/2025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11946-C648-4AB1-BBAC-E03745FD1C4B}" type="slidenum">
              <a:rPr lang="en-AE" smtClean="0"/>
              <a:t>‹#›</a:t>
            </a:fld>
            <a:endParaRPr lang="en-AE"/>
          </a:p>
        </p:txBody>
      </p:sp>
    </p:spTree>
    <p:extLst>
      <p:ext uri="{BB962C8B-B14F-4D97-AF65-F5344CB8AC3E}">
        <p14:creationId xmlns:p14="http://schemas.microsoft.com/office/powerpoint/2010/main" val="1415261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19</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9</a:t>
            </a:fld>
            <a:endParaRPr lang="en-AE"/>
          </a:p>
        </p:txBody>
      </p:sp>
    </p:spTree>
    <p:extLst>
      <p:ext uri="{BB962C8B-B14F-4D97-AF65-F5344CB8AC3E}">
        <p14:creationId xmlns:p14="http://schemas.microsoft.com/office/powerpoint/2010/main" val="23416250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4108533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AD88733-A950-4FD9-BB22-12C5F40A2B17}" type="datetime1">
              <a:rPr lang="en-US" smtClean="0"/>
              <a:t>8/29/2025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2295532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D0D826C-3918-43B8-8876-8BF4AD49A296}" type="datetime1">
              <a:rPr lang="en-US" smtClean="0"/>
              <a:t>8/29/2025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4084678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5BD8B8-06BA-4B5F-9200-6DA7BF53AEE1}" type="datetime1">
              <a:rPr lang="en-US" smtClean="0"/>
              <a:t>8/29/2025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16857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8DDD3F4-0D6F-47E6-8593-EBB56382158D}" type="datetime1">
              <a:rPr lang="en-US" smtClean="0"/>
              <a:t>8/29/2025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17970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481EDE10-9189-495B-88A9-03D561B73E49}" type="datetime1">
              <a:rPr lang="en-US" smtClean="0"/>
              <a:t>8/29/2025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86656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5B921D7A-97AA-4985-8FE0-49BBE088E6BB}" type="datetime1">
              <a:rPr lang="en-US" smtClean="0"/>
              <a:t>8/29/2025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508918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24D81D-141B-465B-A842-D04818E8D5FB}" type="datetime1">
              <a:rPr lang="en-US" smtClean="0"/>
              <a:t>8/29/2025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77761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59209FE-0AC8-4D18-96D5-6E9638B202A2}" type="datetime1">
              <a:rPr lang="en-US" smtClean="0"/>
              <a:t>8/29/2025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44194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E02F045-F5C7-4498-9217-73B05A860CC1}" type="datetime1">
              <a:rPr lang="en-US" smtClean="0"/>
              <a:t>8/29/2025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2236077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E611D128-3D56-4D12-9102-5B8046DC7D49}" type="datetime1">
              <a:rPr lang="en-US" smtClean="0"/>
              <a:t>8/29/2025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412995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5E5FBACC-2EC0-48A4-B2D8-745D4C1642BC}" type="datetime1">
              <a:rPr lang="en-US" smtClean="0"/>
              <a:t>8/29/2025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7382139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A24546CE-4E0A-4030-9BD9-0990FFC57DC8}" type="datetime1">
              <a:rPr lang="en-US" smtClean="0"/>
              <a:t>8/29/2025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5636913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51329A59-9E64-4DFE-A7D9-256D04649A61}" type="datetime1">
              <a:rPr lang="en-US" smtClean="0"/>
              <a:t>8/29/2025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473666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6F0DC129-0048-45FE-BBD5-D4D0DE1EF9FA}" type="datetime1">
              <a:rPr lang="en-US" smtClean="0"/>
              <a:t>8/29/2025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047679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835644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8BAF3DA6-6EB4-4243-982C-859B2894A60B}" type="datetime1">
              <a:rPr lang="en-US" smtClean="0"/>
              <a:t>8/29/2025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21197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F489141C-F318-4CF0-BFCD-4EC149E8EA4C}" type="datetime1">
              <a:rPr lang="en-US" smtClean="0"/>
              <a:t>8/29/2025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408373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B186165-B559-4ABC-B6D8-592E97CC6A4B}" type="datetime1">
              <a:rPr lang="en-US" smtClean="0"/>
              <a:t>8/29/2025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717813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3E2A59C-2832-41BC-9A21-812AF13E17D3}" type="datetime1">
              <a:rPr lang="en-US" smtClean="0"/>
              <a:t>8/29/2025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0074764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1B8321AA-2433-4167-A1F9-283E2C3DC3B6}" type="datetime1">
              <a:rPr lang="en-US" smtClean="0"/>
              <a:t>8/29/2025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4693808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1BEBE96-9371-4025-9EF2-371CDB24436C}" type="datetime1">
              <a:rPr lang="en-US" smtClean="0"/>
              <a:t>8/29/2025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9438470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2FA37B67-A761-4DFE-B797-71C96E477701}" type="datetime1">
              <a:rPr lang="en-US" smtClean="0"/>
              <a:t>8/29/2025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511214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CA15C64-AED6-4E75-9F70-581FD82EDF9D}" type="datetime1">
              <a:rPr lang="en-US" smtClean="0"/>
              <a:t>8/29/2025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9478586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2AA3EA54-D3AC-4F40-B6D1-EC9E733A9166}" type="datetime1">
              <a:rPr lang="en-US" smtClean="0"/>
              <a:t>8/29/2025</a:t>
            </a:fld>
            <a:endParaRPr lang="en-US"/>
          </a:p>
        </p:txBody>
      </p:sp>
    </p:spTree>
    <p:extLst>
      <p:ext uri="{BB962C8B-B14F-4D97-AF65-F5344CB8AC3E}">
        <p14:creationId xmlns:p14="http://schemas.microsoft.com/office/powerpoint/2010/main" val="2146226508"/>
      </p:ext>
    </p:extLst>
  </p:cSld>
  <p:clrMap bg1="lt1" tx1="dk1" bg2="lt2" tx2="dk2" accent1="accent1" accent2="accent2" accent3="accent3" accent4="accent4" accent5="accent5" accent6="accent6" hlink="hlink" folHlink="folHlink"/>
  <p:sldLayoutIdLst>
    <p:sldLayoutId id="2147483843"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902" r:id="rId23"/>
    <p:sldLayoutId id="2147483903"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2.xml"/><Relationship Id="rId4" Type="http://schemas.openxmlformats.org/officeDocument/2006/relationships/image" Target="../media/image28.png"/></Relationships>
</file>

<file path=ppt/slides/_rels/slide10.xml.rels><?xml version="1.0" encoding="UTF-8" standalone="yes"?>
<Relationships xmlns="http://schemas.openxmlformats.org/package/2006/relationships"><Relationship Id="rId3" Type="http://schemas.microsoft.com/office/2014/relationships/chartEx" Target="../charts/chartEx19.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20.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microsoft.com/office/2014/relationships/chartEx" Target="../charts/chartEx21.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22.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microsoft.com/office/2014/relationships/chartEx" Target="../charts/chartEx23.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24.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microsoft.com/office/2014/relationships/chartEx" Target="../charts/chartEx25.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26.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microsoft.com/office/2014/relationships/chartEx" Target="../charts/chartEx27.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28.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microsoft.com/office/2014/relationships/chartEx" Target="../charts/chartEx29.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30.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microsoft.com/office/2014/relationships/chartEx" Target="../charts/chartEx31.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3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microsoft.com/office/2014/relationships/chartEx" Target="../charts/chartEx33.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34.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microsoft.com/office/2014/relationships/chartEx" Target="../charts/chartEx35.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36.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microsoft.com/office/2014/relationships/chartEx" Target="../charts/chartEx37.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38.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microsoft.com/office/2014/relationships/chartEx" Target="../charts/chartEx3.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4.xml"/><Relationship Id="rId4" Type="http://schemas.openxmlformats.org/officeDocument/2006/relationships/image" Target="../media/image28.png"/></Relationships>
</file>

<file path=ppt/slides/_rels/slide20.xml.rels><?xml version="1.0" encoding="UTF-8" standalone="yes"?>
<Relationships xmlns="http://schemas.openxmlformats.org/package/2006/relationships"><Relationship Id="rId3" Type="http://schemas.microsoft.com/office/2014/relationships/chartEx" Target="../charts/chartEx39.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40.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microsoft.com/office/2014/relationships/chartEx" Target="../charts/chartEx41.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4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microsoft.com/office/2014/relationships/chartEx" Target="../charts/chartEx43.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44.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microsoft.com/office/2014/relationships/chartEx" Target="../charts/chartEx45.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46.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microsoft.com/office/2014/relationships/chartEx" Target="../charts/chartEx47.xm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48.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microsoft.com/office/2014/relationships/chartEx" Target="../charts/chartEx49.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50.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microsoft.com/office/2014/relationships/chartEx" Target="../charts/chartEx51.xm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5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microsoft.com/office/2014/relationships/chartEx" Target="../charts/chartEx53.xml"/><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54.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microsoft.com/office/2014/relationships/chartEx" Target="../charts/chartEx55.xml"/><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56.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microsoft.com/office/2014/relationships/chartEx" Target="../charts/chartEx5.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6.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microsoft.com/office/2014/relationships/chartEx" Target="../charts/chartEx7.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8.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microsoft.com/office/2014/relationships/chartEx" Target="../charts/chartEx9.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10.xml"/><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microsoft.com/office/2014/relationships/chartEx" Target="../charts/chartEx1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12.xml"/><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microsoft.com/office/2014/relationships/chartEx" Target="../charts/chartEx13.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14.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microsoft.com/office/2014/relationships/chartEx" Target="../charts/chartEx15.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16.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microsoft.com/office/2014/relationships/chartEx" Target="../charts/chartEx17.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18.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Mdd | Effervescents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590381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CCQ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4100698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CCC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045279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IDF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302620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PAC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296922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RHO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11497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AQU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443928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EST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595011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OCC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631659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HAU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191241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NDI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551820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524777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BRE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4155773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LOI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032773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CEN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793741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BOU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386180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CA A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744870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CA B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805302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CA 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646420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CA D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670330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CA E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733036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QCN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569790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VCN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221236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QCT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4079094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QCA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693981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CCP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89704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VCT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76902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RN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7587696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6CBFBEC4-2E96-4DCB-AEBB-C4FAEA748BD6}">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463C387-91F7-4F23-8A04-9E635946853C}">
  <ds:schemaRefs>
    <ds:schemaRef ds:uri="http://schemas.microsoft.com/sharepoint/v3/contenttype/forms"/>
  </ds:schemaRefs>
</ds:datastoreItem>
</file>

<file path=customXml/itemProps3.xml><?xml version="1.0" encoding="utf-8"?>
<ds:datastoreItem xmlns:ds="http://schemas.openxmlformats.org/officeDocument/2006/customXml" ds:itemID="{B8968EC3-DB7D-48CB-8134-A45BCEDA63A0}">
  <ds:schemaRefs>
    <ds:schemaRef ds:uri="0ad93b7f-b0cd-4c46-aaaf-ff14495948cf"/>
    <ds:schemaRef ds:uri="http://purl.org/dc/dcmitype/"/>
    <ds:schemaRef ds:uri="http://www.w3.org/XML/1998/namespace"/>
    <ds:schemaRef ds:uri="http://purl.org/dc/elements/1.1/"/>
    <ds:schemaRef ds:uri="474cf4e4-8a51-432b-9e1b-0ea607ac38ff"/>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347</TotalTime>
  <Words>1650</Words>
  <Application>Microsoft Office PowerPoint</Application>
  <PresentationFormat>On-screen Show (16:9)</PresentationFormat>
  <Paragraphs>224</Paragraphs>
  <Slides>28</Slides>
  <Notes>28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7" baseType="lpstr">
      <vt:lpstr>Aptos</vt:lpstr>
      <vt:lpstr>Arial</vt:lpstr>
      <vt:lpstr>Nexa</vt:lpstr>
      <vt:lpstr>Nexa Bold</vt:lpstr>
      <vt:lpstr>Nexa Book</vt:lpstr>
      <vt:lpstr>Nexa Book Italic</vt:lpstr>
      <vt:lpstr>Open Sans</vt:lpstr>
      <vt:lpstr>PricingOne Light Template Oct 2024</vt:lpstr>
      <vt:lpstr>think-cell Slide</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Sector Growth vs. Company Growth (Replace with So What)</dc:title>
  <dc:creator>Bhagya RANASINGHE</dc:creator>
  <cp:lastModifiedBy>Salma ANANY</cp:lastModifiedBy>
  <cp:revision>42</cp:revision>
  <dcterms:created xsi:type="dcterms:W3CDTF">2024-07-05T07:54:38Z</dcterms:created>
  <dcterms:modified xsi:type="dcterms:W3CDTF">2025-08-29T10:44:21Z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