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1.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2.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3.xml" ContentType="application/vnd.openxmlformats-officedocument.presentationml.tag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4.xml" ContentType="application/vnd.openxmlformats-officedocument.presentationml.tag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35.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7.xml" ContentType="application/vnd.openxmlformats-officedocument.presentationml.tag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8.xml" ContentType="application/vnd.openxmlformats-officedocument.presentationml.tag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9.xml" ContentType="application/vnd.openxmlformats-officedocument.presentationml.tag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40.xml" ContentType="application/vnd.openxmlformats-officedocument.presentationml.tag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41.xml" ContentType="application/vnd.openxmlformats-officedocument.presentationml.tag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2.xml" ContentType="application/vnd.openxmlformats-officedocument.presentationml.tag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3.xml" ContentType="application/vnd.openxmlformats-officedocument.presentationml.tags+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4.xml" ContentType="application/vnd.openxmlformats-officedocument.presentationml.tag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45.xml" ContentType="application/vnd.openxmlformats-officedocument.presentationml.tag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46.xml" ContentType="application/vnd.openxmlformats-officedocument.presentationml.tag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4"/>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int Comparison Analysis by Product Scraped" id="{F09F987B-8562-4C6C-95F1-5FC4B7B34030}">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Lst>
        </p14:section>
        <p14:section name="Price Point Comparison Analysis by Manuf Scraped" id="{A0A10AA9-42C9-4191-9E45-AFD685A897C2}">
          <p14:sldIdLst>
            <p14:sldId id="2147477379"/>
            <p14:sldId id="2147477380"/>
            <p14:sldId id="2147477381"/>
            <p14:sldId id="2147477382"/>
            <p14:sldId id="214747738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07/29/2025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95145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48085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718722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77480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91460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67308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11543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91829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834205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92280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03528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26043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697400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93115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58834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941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48826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267710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7/29/2025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3397912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2774</Words>
  <Application>Microsoft Office PowerPoint</Application>
  <PresentationFormat>On-screen Show (16:9)</PresentationFormat>
  <Paragraphs>1406</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Aptos</vt:lpstr>
      <vt:lpstr>Arial</vt:lpstr>
      <vt:lpstr>Nexa</vt:lpstr>
      <vt:lpstr>Nexa Bold</vt:lpstr>
      <vt:lpstr>Nexa Book</vt:lpstr>
      <vt:lpstr>Nexa Book Italic</vt:lpstr>
      <vt:lpstr>Open Sans</vt:lpstr>
      <vt:lpstr>PricingOne Light Template Oct 2024</vt:lpstr>
      <vt:lpstr>think-cell Slide</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2025-07-29T11:51:49Z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