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0"/>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51B147E7-B7DF-4A7A-8D18-64C0EFCF06D8}">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 Id="rId35" Type="http://schemas.microsoft.com/office/2015/10/relationships/revisionInfo" Target="revisionInfo.xml"/><Relationship Id="rId36"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0.003303497370545168</c:v>
                </c:pt>
                <c:pt idx="1">
                  <c:v>0.0008015867303194407</c:v>
                </c:pt>
                <c:pt idx="2">
                  <c:v>0.0045273898474471165</c:v>
                </c:pt>
                <c:pt idx="3">
                  <c:v>0.010784718575471577</c:v>
                </c:pt>
                <c:pt idx="4">
                  <c:v>0.014700803084192849</c:v>
                </c:pt>
                <c:pt idx="5">
                  <c:v>0.01641737998813221</c:v>
                </c:pt>
                <c:pt idx="6">
                  <c:v>0.009669039733590734</c:v>
                </c:pt>
                <c:pt idx="7">
                  <c:v>0.030122600347923512</c:v>
                </c:pt>
                <c:pt idx="8">
                  <c:v>0.01947100751642738</c:v>
                </c:pt>
                <c:pt idx="9">
                  <c:v>0.0058997853733387005</c:v>
                </c:pt>
                <c:pt idx="10">
                  <c:v>0.00040953921274702957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0.00018615243730184993</c:v>
                </c:pt>
                <c:pt idx="5">
                  <c:v>0.01896502549652692</c:v>
                </c:pt>
                <c:pt idx="6">
                  <c:v>0.01726077346311387</c:v>
                </c:pt>
                <c:pt idx="7">
                  <c:v>0.016311361300978516</c:v>
                </c:pt>
                <c:pt idx="8">
                  <c:v>0.08246515083130951</c:v>
                </c:pt>
                <c:pt idx="9">
                  <c:v>0.01140012387078055</c:v>
                </c:pt>
                <c:pt idx="10">
                  <c:v>0.0008380385492259739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0.0008380385492259739</c:v>
                </c:pt>
                <c:pt idx="1">
                  <c:v>0.01140012387078055</c:v>
                </c:pt>
                <c:pt idx="2">
                  <c:v>0.016311361300978516</c:v>
                </c:pt>
                <c:pt idx="3">
                  <c:v>0.08246515083130951</c:v>
                </c:pt>
                <c:pt idx="4">
                  <c:v>0.01726077346311387</c:v>
                </c:pt>
                <c:pt idx="5">
                  <c:v>0.01896502549652692</c:v>
                </c:pt>
                <c:pt idx="6">
                  <c:v>0.00018615243730184993</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4.660921273015046e-05</c:v>
                </c:pt>
                <c:pt idx="1">
                  <c:v>0.0021167271179697643</c:v>
                </c:pt>
                <c:pt idx="2">
                  <c:v>0.00033213293493811386</c:v>
                </c:pt>
                <c:pt idx="3">
                  <c:v>0.007866591272100692</c:v>
                </c:pt>
                <c:pt idx="4">
                  <c:v>0.00306945275553278</c:v>
                </c:pt>
                <c:pt idx="5">
                  <c:v>0.007875995923436902</c:v>
                </c:pt>
                <c:pt idx="6">
                  <c:v>0.021394408701084867</c:v>
                </c:pt>
                <c:pt idx="7">
                  <c:v>0.01895965680448826</c:v>
                </c:pt>
                <c:pt idx="8">
                  <c:v>0.044857697249526145</c:v>
                </c:pt>
                <c:pt idx="9">
                  <c:v>0.020567878127733034</c:v>
                </c:pt>
                <c:pt idx="10">
                  <c:v>0.01623059384793351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0.0024908400446714014</c:v>
                </c:pt>
                <c:pt idx="7">
                  <c:v>0.0018803708507033347</c:v>
                </c:pt>
                <c:pt idx="8">
                  <c:v>0.004369274925996972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2.6312042361883014e-07</c:v>
                </c:pt>
                <c:pt idx="5">
                  <c:v>0.00015578834041623694</c:v>
                </c:pt>
                <c:pt idx="6">
                  <c:v>0.00026057341791819983</c:v>
                </c:pt>
                <c:pt idx="7">
                  <c:v>0.0031474044080606668</c:v>
                </c:pt>
                <c:pt idx="8">
                  <c:v>0.004885009586371642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0.0031474044080606668</c:v>
                </c:pt>
                <c:pt idx="3">
                  <c:v>0.004885009586371642</c:v>
                </c:pt>
                <c:pt idx="4">
                  <c:v>0.00026057341791819983</c:v>
                </c:pt>
                <c:pt idx="5">
                  <c:v>0.00015578834041623694</c:v>
                </c:pt>
                <c:pt idx="6">
                  <c:v>2.6312042361883014e-07</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4.660921273015046e-05</c:v>
                </c:pt>
                <c:pt idx="1">
                  <c:v>0.0021167271179697643</c:v>
                </c:pt>
                <c:pt idx="2">
                  <c:v>0.00033213293493811386</c:v>
                </c:pt>
                <c:pt idx="3">
                  <c:v>0.007866591272100692</c:v>
                </c:pt>
                <c:pt idx="4">
                  <c:v>0.00306945275553278</c:v>
                </c:pt>
                <c:pt idx="5">
                  <c:v>0.007875995923436902</c:v>
                </c:pt>
                <c:pt idx="6">
                  <c:v>0.021394408701084867</c:v>
                </c:pt>
                <c:pt idx="7">
                  <c:v>0.01895965680448826</c:v>
                </c:pt>
                <c:pt idx="8">
                  <c:v>0.044857697249526145</c:v>
                </c:pt>
                <c:pt idx="9">
                  <c:v>0.020567878127733034</c:v>
                </c:pt>
                <c:pt idx="10">
                  <c:v>0.01623059384793351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0.0002562496345558577</c:v>
                </c:pt>
                <c:pt idx="5">
                  <c:v>0.008625546990269144</c:v>
                </c:pt>
                <c:pt idx="6">
                  <c:v>0.01145478071794009</c:v>
                </c:pt>
                <c:pt idx="7">
                  <c:v>0.022883222378001097</c:v>
                </c:pt>
                <c:pt idx="8">
                  <c:v>0.05329542368167689</c:v>
                </c:pt>
                <c:pt idx="9">
                  <c:v>0.007251936321712222</c:v>
                </c:pt>
                <c:pt idx="10">
                  <c:v>0.0008013073005755326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0.0002809690658374989</c:v>
                </c:pt>
                <c:pt idx="5">
                  <c:v>0.0043846185497573254</c:v>
                </c:pt>
                <c:pt idx="6">
                  <c:v>0.016601237523760515</c:v>
                </c:pt>
                <c:pt idx="7">
                  <c:v>0.042002967665951234</c:v>
                </c:pt>
                <c:pt idx="8">
                  <c:v>0.03574887950796415</c:v>
                </c:pt>
                <c:pt idx="9">
                  <c:v>0.008992305718647522</c:v>
                </c:pt>
                <c:pt idx="10">
                  <c:v>0.0010766087690494593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0.0010766087690494593</c:v>
                </c:pt>
                <c:pt idx="1">
                  <c:v>0.008992305718647522</c:v>
                </c:pt>
                <c:pt idx="2">
                  <c:v>0.042002967665951234</c:v>
                </c:pt>
                <c:pt idx="3">
                  <c:v>0.03574887950796415</c:v>
                </c:pt>
                <c:pt idx="4">
                  <c:v>0.016601237523760515</c:v>
                </c:pt>
                <c:pt idx="5">
                  <c:v>0.0043846185497573254</c:v>
                </c:pt>
                <c:pt idx="6">
                  <c:v>0.0002809690658374989</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0.003303497370545168</c:v>
                </c:pt>
                <c:pt idx="1">
                  <c:v>0.0008015867303194407</c:v>
                </c:pt>
                <c:pt idx="2">
                  <c:v>0.0045273898474471165</c:v>
                </c:pt>
                <c:pt idx="3">
                  <c:v>0.010784718575471577</c:v>
                </c:pt>
                <c:pt idx="4">
                  <c:v>0.014700803084192849</c:v>
                </c:pt>
                <c:pt idx="5">
                  <c:v>0.01641737998813221</c:v>
                </c:pt>
                <c:pt idx="6">
                  <c:v>0.009669039733590734</c:v>
                </c:pt>
                <c:pt idx="7">
                  <c:v>0.030122600347923512</c:v>
                </c:pt>
                <c:pt idx="8">
                  <c:v>0.01947100751642738</c:v>
                </c:pt>
                <c:pt idx="9">
                  <c:v>0.0058997853733387005</c:v>
                </c:pt>
                <c:pt idx="10">
                  <c:v>0.00040953921274702957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4.660921273015046e-05</c:v>
                </c:pt>
                <c:pt idx="1">
                  <c:v>0.0021167271179697643</c:v>
                </c:pt>
                <c:pt idx="2">
                  <c:v>0.00033213293493811386</c:v>
                </c:pt>
                <c:pt idx="3">
                  <c:v>0.00306945275553278</c:v>
                </c:pt>
                <c:pt idx="4">
                  <c:v>0.007866591272100692</c:v>
                </c:pt>
                <c:pt idx="5">
                  <c:v>0.007875995923436902</c:v>
                </c:pt>
                <c:pt idx="6">
                  <c:v>0.021394408701084867</c:v>
                </c:pt>
                <c:pt idx="7">
                  <c:v>0.044857697249526145</c:v>
                </c:pt>
                <c:pt idx="8">
                  <c:v>0.01895965680448826</c:v>
                </c:pt>
                <c:pt idx="9">
                  <c:v>0.020567878127733034</c:v>
                </c:pt>
                <c:pt idx="10">
                  <c:v>0.01623059384793351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1.1968898780611883e-07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0.004562087169658495</c:v>
                </c:pt>
                <c:pt idx="4">
                  <c:v>0.0009848533050039476</c:v>
                </c:pt>
                <c:pt idx="5">
                  <c:v>0.009415266946315106</c:v>
                </c:pt>
                <c:pt idx="6">
                  <c:v>0.007089313658360362</c:v>
                </c:pt>
                <c:pt idx="7">
                  <c:v>0.0032140383391292813</c:v>
                </c:pt>
                <c:pt idx="8">
                  <c:v>0.0018401361323776464</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7.148203296867518e-07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0.14027776593737545</c:v>
                </c:pt>
                <c:pt idx="4">
                  <c:v>0.030282854374379737</c:v>
                </c:pt>
                <c:pt idx="5">
                  <c:v>0.28950622024873895</c:v>
                </c:pt>
                <c:pt idx="6">
                  <c:v>0.21798642705429877</c:v>
                </c:pt>
                <c:pt idx="7">
                  <c:v>0.09882715982471645</c:v>
                </c:pt>
                <c:pt idx="8">
                  <c:v>0.05658159874439702</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7.148203296867518e-07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0.03725619934971639</c:v>
                </c:pt>
                <c:pt idx="3">
                  <c:v>0.008949046454423844</c:v>
                </c:pt>
                <c:pt idx="4">
                  <c:v>0.006129297074432178</c:v>
                </c:pt>
                <c:pt idx="5">
                  <c:v>0.024515893736835173</c:v>
                </c:pt>
                <c:pt idx="6">
                  <c:v>0.015661540441294683</c:v>
                </c:pt>
                <c:pt idx="7">
                  <c:v>0.05133844013659845</c:v>
                </c:pt>
                <c:pt idx="8">
                  <c:v>0.057788673815089106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4.660921273015046e-05</c:v>
                </c:pt>
                <c:pt idx="1">
                  <c:v>0.0021167271179697643</c:v>
                </c:pt>
                <c:pt idx="2">
                  <c:v>0.00033213293493811386</c:v>
                </c:pt>
                <c:pt idx="3">
                  <c:v>0.00306945275553278</c:v>
                </c:pt>
                <c:pt idx="4">
                  <c:v>0.007866591272100692</c:v>
                </c:pt>
                <c:pt idx="5">
                  <c:v>0.007875995923436902</c:v>
                </c:pt>
                <c:pt idx="6">
                  <c:v>0.021394408701084867</c:v>
                </c:pt>
                <c:pt idx="7">
                  <c:v>0.01895965680448826</c:v>
                </c:pt>
                <c:pt idx="8">
                  <c:v>0.044857697249526145</c:v>
                </c:pt>
                <c:pt idx="9">
                  <c:v>0.020567878127733034</c:v>
                </c:pt>
                <c:pt idx="10">
                  <c:v>0.01623059384793351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0.0024908400446714014</c:v>
                </c:pt>
                <c:pt idx="7">
                  <c:v>0.0018803708507033347</c:v>
                </c:pt>
                <c:pt idx="8">
                  <c:v>0.004369274925996972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0.004562087169658495</c:v>
                </c:pt>
                <c:pt idx="4">
                  <c:v>0.0009848533050039476</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0.004580604413649191</c:v>
                </c:pt>
                <c:pt idx="7">
                  <c:v>0.006310183683359255</c:v>
                </c:pt>
                <c:pt idx="8">
                  <c:v>0.003254666313604992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0.14027776593737545</c:v>
                </c:pt>
                <c:pt idx="4">
                  <c:v>0.030282854374379737</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0.006310183683359255</c:v>
                </c:pt>
                <c:pt idx="3">
                  <c:v>0.003254666313604992</c:v>
                </c:pt>
                <c:pt idx="4">
                  <c:v>0.004580604413649191</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3.6725119511910254e-05</c:v>
                </c:pt>
                <c:pt idx="5">
                  <c:v>0.005046177697882767</c:v>
                </c:pt>
                <c:pt idx="6">
                  <c:v>0.001767732023351506</c:v>
                </c:pt>
                <c:pt idx="7">
                  <c:v>0.003407204552062407</c:v>
                </c:pt>
                <c:pt idx="8">
                  <c:v>0.01011097879677797</c:v>
                </c:pt>
                <c:pt idx="9">
                  <c:v>0.0010393311528785402</c:v>
                </c:pt>
                <c:pt idx="10">
                  <c:v>0.00011484155452712594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0.0007471834201411426</c:v>
                </c:pt>
                <c:pt idx="1">
                  <c:v>0.01733909455451033</c:v>
                </c:pt>
                <c:pt idx="2">
                  <c:v>0.030917818303169083</c:v>
                </c:pt>
                <c:pt idx="3">
                  <c:v/>
                </c:pt>
                <c:pt idx="4">
                  <c:v>0.0001913243189511857</c:v>
                </c:pt>
                <c:pt idx="5">
                  <c:v>0.03726530710716553</c:v>
                </c:pt>
                <c:pt idx="6">
                  <c:v>0.028448033461384293</c:v>
                </c:pt>
                <c:pt idx="7">
                  <c:v>0.04432812257210345</c:v>
                </c:pt>
                <c:pt idx="8">
                  <c:v>0.055989035289387354</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2.8766119220219094e-05</c:v>
                </c:pt>
                <c:pt idx="5">
                  <c:v>0.00895253609845452</c:v>
                </c:pt>
                <c:pt idx="6">
                  <c:v>0.0037349618878602113</c:v>
                </c:pt>
                <c:pt idx="7">
                  <c:v>0.002741562254154543</c:v>
                </c:pt>
                <c:pt idx="8">
                  <c:v>0.015305374222457263</c:v>
                </c:pt>
                <c:pt idx="9">
                  <c:v>0.0017616601058001828</c:v>
                </c:pt>
                <c:pt idx="10">
                  <c:v>0.000129502020857689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0.000129502020857689</c:v>
                </c:pt>
                <c:pt idx="1">
                  <c:v>0.0017616601058001828</c:v>
                </c:pt>
                <c:pt idx="2">
                  <c:v>0.002741562254154543</c:v>
                </c:pt>
                <c:pt idx="3">
                  <c:v>0.015305374222457263</c:v>
                </c:pt>
                <c:pt idx="4">
                  <c:v>0.0037349618878602113</c:v>
                </c:pt>
                <c:pt idx="5">
                  <c:v>0.00895253609845452</c:v>
                </c:pt>
                <c:pt idx="6">
                  <c:v>2.8766119220219094e-05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1.7153555707729703e-08</c:v>
                </c:pt>
                <c:pt idx="1">
                  <c:v/>
                </c:pt>
                <c:pt idx="2">
                  <c:v>8.598219798499514e-08</c:v>
                </c:pt>
                <c:pt idx="3">
                  <c:v>0.00952786168172719</c:v>
                </c:pt>
                <c:pt idx="4">
                  <c:v>0.001594827612528732</c:v>
                </c:pt>
                <c:pt idx="5">
                  <c:v>0.007150901400826601</c:v>
                </c:pt>
                <c:pt idx="6">
                  <c:v>0.0026931181094080954</c:v>
                </c:pt>
                <c:pt idx="7">
                  <c:v>0.006850399193774648</c:v>
                </c:pt>
                <c:pt idx="8">
                  <c:v>0.0028598150772591348</c:v>
                </c:pt>
                <c:pt idx="9">
                  <c:v>3.851402095278012e-06</c:v>
                </c:pt>
                <c:pt idx="10">
                  <c:v>6.61655527536404e-06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0.0004886027894011546</c:v>
                </c:pt>
                <c:pt idx="1">
                  <c:v/>
                </c:pt>
                <c:pt idx="2">
                  <c:v>0.001958758522147822</c:v>
                </c:pt>
                <c:pt idx="3">
                  <c:v>0.009855509573822144</c:v>
                </c:pt>
                <c:pt idx="4">
                  <c:v>0.005719409382308783</c:v>
                </c:pt>
                <c:pt idx="5">
                  <c:v>0.004337508565227065</c:v>
                </c:pt>
                <c:pt idx="6">
                  <c:v>0.0013018803595844597</c:v>
                </c:pt>
                <c:pt idx="7">
                  <c:v>0.011278574549747292</c:v>
                </c:pt>
                <c:pt idx="8">
                  <c:v>0.0017463101519809695</c:v>
                </c:pt>
                <c:pt idx="9">
                  <c:v>1.6426629961226484e-07</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1.6426629961226484e-07</c:v>
                </c:pt>
                <c:pt idx="2">
                  <c:v>0.011278574549747292</c:v>
                </c:pt>
                <c:pt idx="3">
                  <c:v>0.0017463101519809695</c:v>
                </c:pt>
                <c:pt idx="4">
                  <c:v>0.0013018803595844597</c:v>
                </c:pt>
                <c:pt idx="5">
                  <c:v>0.004337508565227065</c:v>
                </c:pt>
                <c:pt idx="6">
                  <c:v>0.005719409382308783</c:v>
                </c:pt>
                <c:pt idx="7">
                  <c:v>0.009855509573822144</c:v>
                </c:pt>
                <c:pt idx="8">
                  <c:v/>
                </c:pt>
                <c:pt idx="9">
                  <c:v>0.001958758522147822</c:v>
                </c:pt>
                <c:pt idx="10">
                  <c:v>0.0004886027894011546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0.04432812257210345</c:v>
                </c:pt>
                <c:pt idx="3">
                  <c:v>0.055989035289387354</c:v>
                </c:pt>
                <c:pt idx="4">
                  <c:v>0.028448033461384293</c:v>
                </c:pt>
                <c:pt idx="5">
                  <c:v>0.03726530710716553</c:v>
                </c:pt>
                <c:pt idx="6">
                  <c:v>0.0001913243189511857</c:v>
                </c:pt>
                <c:pt idx="7">
                  <c:v/>
                </c:pt>
                <c:pt idx="8">
                  <c:v>0.01733909455451033</c:v>
                </c:pt>
                <c:pt idx="9">
                  <c:v>0.030917818303169083</c:v>
                </c:pt>
                <c:pt idx="10">
                  <c:v>0.0007471834201411426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0.004325718494863588</c:v>
                </c:pt>
                <c:pt idx="3">
                  <c:v>0.0010390500489843798</c:v>
                </c:pt>
                <c:pt idx="4">
                  <c:v>0.0007116564270688653</c:v>
                </c:pt>
                <c:pt idx="5">
                  <c:v>0.0028464754002435724</c:v>
                </c:pt>
                <c:pt idx="6">
                  <c:v>0.002175401498526393</c:v>
                </c:pt>
                <c:pt idx="7">
                  <c:v>0.006230260631537109</c:v>
                </c:pt>
                <c:pt idx="8">
                  <c:v>0.0073358842734815265</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9.258113702107489e-05</c:v>
                </c:pt>
                <c:pt idx="1">
                  <c:v>0.0021484324270327876</c:v>
                </c:pt>
                <c:pt idx="2">
                  <c:v>0.0038309291876119076</c:v>
                </c:pt>
                <c:pt idx="3">
                  <c:v/>
                </c:pt>
                <c:pt idx="4">
                  <c:v>2.3747051887511674e-05</c:v>
                </c:pt>
                <c:pt idx="5">
                  <c:v>0.004641500429849126</c:v>
                </c:pt>
                <c:pt idx="6">
                  <c:v>0.00356517233722336</c:v>
                </c:pt>
                <c:pt idx="7">
                  <c:v>0.0059789257397110706</c:v>
                </c:pt>
                <c:pt idx="8">
                  <c:v>0.007692304564617296</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0.0059789257397110706</c:v>
                </c:pt>
                <c:pt idx="3">
                  <c:v>0.007692304564617296</c:v>
                </c:pt>
                <c:pt idx="4">
                  <c:v>0.00356517233722336</c:v>
                </c:pt>
                <c:pt idx="5">
                  <c:v>0.004641500429849126</c:v>
                </c:pt>
                <c:pt idx="6">
                  <c:v>2.3747051887511674e-05</c:v>
                </c:pt>
                <c:pt idx="7">
                  <c:v/>
                </c:pt>
                <c:pt idx="8">
                  <c:v>0.0021484324270327876</c:v>
                </c:pt>
                <c:pt idx="9">
                  <c:v>0.0038309291876119076</c:v>
                </c:pt>
                <c:pt idx="10">
                  <c:v>9.258113702107489e-05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3.6725119511910254e-05</c:v>
                </c:pt>
                <c:pt idx="5">
                  <c:v>0.005046177697882767</c:v>
                </c:pt>
                <c:pt idx="6">
                  <c:v>0.001767732023351506</c:v>
                </c:pt>
                <c:pt idx="7">
                  <c:v>0.003407204552062407</c:v>
                </c:pt>
                <c:pt idx="8">
                  <c:v>0.01011097879677797</c:v>
                </c:pt>
                <c:pt idx="9">
                  <c:v>0.0010393311528785402</c:v>
                </c:pt>
                <c:pt idx="10">
                  <c:v>0.00011484155452712594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0.0001678286570401371</c:v>
                </c:pt>
                <c:pt idx="5">
                  <c:v>0.0037133906303849374</c:v>
                </c:pt>
                <c:pt idx="6">
                  <c:v>0.0037208927261637654</c:v>
                </c:pt>
                <c:pt idx="7">
                  <c:v>0.00679273624153866</c:v>
                </c:pt>
                <c:pt idx="8">
                  <c:v>0.008278392075711362</c:v>
                </c:pt>
                <c:pt idx="9">
                  <c:v>0.0012625412475544438</c:v>
                </c:pt>
                <c:pt idx="10">
                  <c:v>0.00015115844822591247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0.00015115844822591247</c:v>
                </c:pt>
                <c:pt idx="1">
                  <c:v>0.0012625412475544438</c:v>
                </c:pt>
                <c:pt idx="2">
                  <c:v>0.00679273624153866</c:v>
                </c:pt>
                <c:pt idx="3">
                  <c:v>0.008278392075711362</c:v>
                </c:pt>
                <c:pt idx="4">
                  <c:v>0.0037208927261637654</c:v>
                </c:pt>
                <c:pt idx="5">
                  <c:v>0.0037133906303849374</c:v>
                </c:pt>
                <c:pt idx="6">
                  <c:v>0.0001678286570401371</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7.405405396720762e-07</c:v>
                </c:pt>
                <c:pt idx="3">
                  <c:v>0.08206079859622176</c:v>
                </c:pt>
                <c:pt idx="4">
                  <c:v>0.013735802625934962</c:v>
                </c:pt>
                <c:pt idx="5">
                  <c:v>0.06158870680921726</c:v>
                </c:pt>
                <c:pt idx="6">
                  <c:v>0.02319507043178579</c:v>
                </c:pt>
                <c:pt idx="7">
                  <c:v>0.05900056563816069</c:v>
                </c:pt>
                <c:pt idx="8">
                  <c:v>0.024630784631086092</c:v>
                </c:pt>
                <c:pt idx="9">
                  <c:v>3.31710453206729e-05</c:v>
                </c:pt>
                <c:pt idx="10">
                  <c:v>5.6986533599004805e-05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1.7153555707729703e-08</c:v>
                </c:pt>
                <c:pt idx="1">
                  <c:v/>
                </c:pt>
                <c:pt idx="2">
                  <c:v>8.598219798499514e-08</c:v>
                </c:pt>
                <c:pt idx="3">
                  <c:v>0.00952786168172719</c:v>
                </c:pt>
                <c:pt idx="4">
                  <c:v>0.001594827612528732</c:v>
                </c:pt>
                <c:pt idx="5">
                  <c:v>0.007150901400826601</c:v>
                </c:pt>
                <c:pt idx="6">
                  <c:v>0.0026931181094080954</c:v>
                </c:pt>
                <c:pt idx="7">
                  <c:v>0.006850399193774648</c:v>
                </c:pt>
                <c:pt idx="8">
                  <c:v>0.0028598150772591348</c:v>
                </c:pt>
                <c:pt idx="9">
                  <c:v>3.851402095278012e-06</c:v>
                </c:pt>
                <c:pt idx="10">
                  <c:v>6.61655527536404e-06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2.5956247769890692e-06</c:v>
                </c:pt>
                <c:pt idx="1">
                  <c:v>6.084475673463985e-07</c:v>
                </c:pt>
                <c:pt idx="2">
                  <c:v>4.218987977290594e-06</c:v>
                </c:pt>
                <c:pt idx="3">
                  <c:v>0.01597904123193365</c:v>
                </c:pt>
                <c:pt idx="4">
                  <c:v>0.003917576852268922</c:v>
                </c:pt>
                <c:pt idx="5">
                  <c:v>0.005462274682033424</c:v>
                </c:pt>
                <c:pt idx="6">
                  <c:v>0.0027437736051859835</c:v>
                </c:pt>
                <c:pt idx="7">
                  <c:v>0.0063472823685013615</c:v>
                </c:pt>
                <c:pt idx="8">
                  <c:v>0.001974670789438802</c:v>
                </c:pt>
                <c:pt idx="9">
                  <c:v>0.0017712159591666999</c:v>
                </c:pt>
                <c:pt idx="10">
                  <c:v>2.028074922416882e-05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2.028074922416882e-05</c:v>
                </c:pt>
                <c:pt idx="1">
                  <c:v>0.0017712159591666999</c:v>
                </c:pt>
                <c:pt idx="2">
                  <c:v>0.0063472823685013615</c:v>
                </c:pt>
                <c:pt idx="3">
                  <c:v>0.001974670789438802</c:v>
                </c:pt>
                <c:pt idx="4">
                  <c:v>0.0027437736051859835</c:v>
                </c:pt>
                <c:pt idx="5">
                  <c:v>0.005462274682033424</c:v>
                </c:pt>
                <c:pt idx="6">
                  <c:v>0.003917576852268922</c:v>
                </c:pt>
                <c:pt idx="7">
                  <c:v>0.01597904123193365</c:v>
                </c:pt>
                <c:pt idx="8">
                  <c:v>6.084475673463985e-07</c:v>
                </c:pt>
                <c:pt idx="9">
                  <c:v>4.218987977290594e-06</c:v>
                </c:pt>
                <c:pt idx="10">
                  <c:v>2.5956247769890692e-06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0.018797801642155172</c:v>
                </c:pt>
                <c:pt idx="1">
                  <c:v>0.015499323616429533</c:v>
                </c:pt>
                <c:pt idx="2">
                  <c:v>0.020328229017232035</c:v>
                </c:pt>
                <c:pt idx="3">
                  <c:v>0.04426378969025742</c:v>
                </c:pt>
                <c:pt idx="4">
                  <c:v>0.06509450789254996</c:v>
                </c:pt>
                <c:pt idx="5">
                  <c:v>0.10204826864942468</c:v>
                </c:pt>
                <c:pt idx="6">
                  <c:v>0.12638325694294628</c:v>
                </c:pt>
                <c:pt idx="7">
                  <c:v>0.1760557863873334</c:v>
                </c:pt>
                <c:pt idx="8">
                  <c:v>0.25472703021903487</c:v>
                </c:pt>
                <c:pt idx="9">
                  <c:v>0.09896421392959569</c:v>
                </c:pt>
                <c:pt idx="10">
                  <c:v>0.07783779201304099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0.004325718494863588</c:v>
                </c:pt>
                <c:pt idx="3">
                  <c:v>0.0010390500489843798</c:v>
                </c:pt>
                <c:pt idx="4">
                  <c:v>0.0007116564270688653</c:v>
                </c:pt>
                <c:pt idx="5">
                  <c:v>0.0028464754002435724</c:v>
                </c:pt>
                <c:pt idx="6">
                  <c:v>0.002175401498526393</c:v>
                </c:pt>
                <c:pt idx="7">
                  <c:v>0.006230260631537109</c:v>
                </c:pt>
                <c:pt idx="8">
                  <c:v>0.0073358842734815265</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5.896296013459944e-08</c:v>
                </c:pt>
                <c:pt idx="1">
                  <c:v>1.6697808497691885e-06</c:v>
                </c:pt>
                <c:pt idx="2">
                  <c:v>0.003678135798348714</c:v>
                </c:pt>
                <c:pt idx="3">
                  <c:v>0.004264468492051437</c:v>
                </c:pt>
                <c:pt idx="4">
                  <c:v>0.0007576376563286687</c:v>
                </c:pt>
                <c:pt idx="5">
                  <c:v>0.0030338525510822125</c:v>
                </c:pt>
                <c:pt idx="6">
                  <c:v>0.0026946235870550614</c:v>
                </c:pt>
                <c:pt idx="7">
                  <c:v>0.007365777178589765</c:v>
                </c:pt>
                <c:pt idx="8">
                  <c:v>0.006827600914413142</c:v>
                </c:pt>
                <c:pt idx="9">
                  <c:v>4.139952520088897e-08</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4.139952520088897e-08</c:v>
                </c:pt>
                <c:pt idx="2">
                  <c:v>0.007365777178589765</c:v>
                </c:pt>
                <c:pt idx="3">
                  <c:v>0.006827600914413142</c:v>
                </c:pt>
                <c:pt idx="4">
                  <c:v>0.0026946235870550614</c:v>
                </c:pt>
                <c:pt idx="5">
                  <c:v>0.0030338525510822125</c:v>
                </c:pt>
                <c:pt idx="6">
                  <c:v>0.0007576376563286687</c:v>
                </c:pt>
                <c:pt idx="7">
                  <c:v>0.004264468492051437</c:v>
                </c:pt>
                <c:pt idx="8">
                  <c:v>1.6697808497691885e-06</c:v>
                </c:pt>
                <c:pt idx="9">
                  <c:v>0.003678135798348714</c:v>
                </c:pt>
                <c:pt idx="10">
                  <c:v>5.896296013459944e-08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0.017885755233114146</c:v>
                </c:pt>
                <c:pt idx="1">
                  <c:v>0.015469715292761314</c:v>
                </c:pt>
                <c:pt idx="2">
                  <c:v>0.020244464130741713</c:v>
                </c:pt>
                <c:pt idx="3">
                  <c:v>0.03755400655497744</c:v>
                </c:pt>
                <c:pt idx="4">
                  <c:v>0.04905687782348385</c:v>
                </c:pt>
                <c:pt idx="5">
                  <c:v>0.09755510829355343</c:v>
                </c:pt>
                <c:pt idx="6">
                  <c:v>0.12446288378971009</c:v>
                </c:pt>
                <c:pt idx="7">
                  <c:v>0.16930744291650024</c:v>
                </c:pt>
                <c:pt idx="8">
                  <c:v>0.24406203938843374</c:v>
                </c:pt>
                <c:pt idx="9">
                  <c:v>0.09848894572208777</c:v>
                </c:pt>
                <c:pt idx="10">
                  <c:v>0.07783460423913215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3.8579973521078677e-05</c:v>
                </c:pt>
                <c:pt idx="5">
                  <c:v>0.0012986296548917224</c:v>
                </c:pt>
                <c:pt idx="6">
                  <c:v>0.0017245883591360195</c:v>
                </c:pt>
                <c:pt idx="7">
                  <c:v>0.003579290228227471</c:v>
                </c:pt>
                <c:pt idx="8">
                  <c:v>0.010563633147490141</c:v>
                </c:pt>
                <c:pt idx="9">
                  <c:v>0.00109182404007378</c:v>
                </c:pt>
                <c:pt idx="10">
                  <c:v>0.00012064178937087345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3.076316828532641e-05</c:v>
                </c:pt>
                <c:pt idx="5">
                  <c:v>0.0031341210426330847</c:v>
                </c:pt>
                <c:pt idx="6">
                  <c:v>0.0029971364998719755</c:v>
                </c:pt>
                <c:pt idx="7">
                  <c:v>0.002931891519450244</c:v>
                </c:pt>
                <c:pt idx="8">
                  <c:v>0.016367929204173116</c:v>
                </c:pt>
                <c:pt idx="9">
                  <c:v>0.0018839609848444547</c:v>
                </c:pt>
                <c:pt idx="10">
                  <c:v>0.00013849252415441374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0.00013849252415441374</c:v>
                </c:pt>
                <c:pt idx="1">
                  <c:v>0.0018839609848444547</c:v>
                </c:pt>
                <c:pt idx="2">
                  <c:v>0.002931891519450244</c:v>
                </c:pt>
                <c:pt idx="3">
                  <c:v>0.016367929204173116</c:v>
                </c:pt>
                <c:pt idx="4">
                  <c:v>0.0029971364998719755</c:v>
                </c:pt>
                <c:pt idx="5">
                  <c:v>0.0031341210426330847</c:v>
                </c:pt>
                <c:pt idx="6">
                  <c:v>3.076316828532641e-05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0.017885755233114146</c:v>
                </c:pt>
                <c:pt idx="1">
                  <c:v>0.015469715292761314</c:v>
                </c:pt>
                <c:pt idx="2">
                  <c:v>0.020244464130741713</c:v>
                </c:pt>
                <c:pt idx="3">
                  <c:v>0.03755400655497744</c:v>
                </c:pt>
                <c:pt idx="4">
                  <c:v>0.04905687782348385</c:v>
                </c:pt>
                <c:pt idx="5">
                  <c:v>0.09755510829355343</c:v>
                </c:pt>
                <c:pt idx="6">
                  <c:v>0.12446288378971009</c:v>
                </c:pt>
                <c:pt idx="7">
                  <c:v>0.16930744291650024</c:v>
                </c:pt>
                <c:pt idx="8">
                  <c:v>0.24406203938843374</c:v>
                </c:pt>
                <c:pt idx="9">
                  <c:v>0.09848894572208777</c:v>
                </c:pt>
                <c:pt idx="10">
                  <c:v>0.07783460423913215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1.801992025599639e-08</c:v>
                </c:pt>
                <c:pt idx="1">
                  <c:v/>
                </c:pt>
                <c:pt idx="2">
                  <c:v>9.032485028318192e-08</c:v>
                </c:pt>
                <c:pt idx="3">
                  <c:v>0.01000907978731899</c:v>
                </c:pt>
                <c:pt idx="4">
                  <c:v>0.0016753766326639032</c:v>
                </c:pt>
                <c:pt idx="5">
                  <c:v>0.007512067771658688</c:v>
                </c:pt>
                <c:pt idx="6">
                  <c:v>0.0028291378416455807</c:v>
                </c:pt>
                <c:pt idx="7">
                  <c:v>0.0071963882763930506</c:v>
                </c:pt>
                <c:pt idx="8">
                  <c:v>0.0030042540751993346</c:v>
                </c:pt>
                <c:pt idx="9">
                  <c:v>4.04592259547759e-06</c:v>
                </c:pt>
                <c:pt idx="10">
                  <c:v>6.9507337407442084e-06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0.0005225233796730798</c:v>
                </c:pt>
                <c:pt idx="1">
                  <c:v/>
                </c:pt>
                <c:pt idx="2">
                  <c:v>0.00209474269316095</c:v>
                </c:pt>
                <c:pt idx="3">
                  <c:v>0.010539715045887483</c:v>
                </c:pt>
                <c:pt idx="4">
                  <c:v>0.006116471671888587</c:v>
                </c:pt>
                <c:pt idx="5">
                  <c:v>0.004638634252664015</c:v>
                </c:pt>
                <c:pt idx="6">
                  <c:v>0.0013922616492914946</c:v>
                </c:pt>
                <c:pt idx="7">
                  <c:v>0.012061574390215329</c:v>
                </c:pt>
                <c:pt idx="8">
                  <c:v>0.0018675453811650908</c:v>
                </c:pt>
                <c:pt idx="9">
                  <c:v>1.7567026611737253e-07</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1.7567026611737253e-07</c:v>
                </c:pt>
                <c:pt idx="2">
                  <c:v>0.012061574390215329</c:v>
                </c:pt>
                <c:pt idx="3">
                  <c:v>0.0018675453811650908</c:v>
                </c:pt>
                <c:pt idx="4">
                  <c:v>0.0013922616492914946</c:v>
                </c:pt>
                <c:pt idx="5">
                  <c:v>0.004638634252664015</c:v>
                </c:pt>
                <c:pt idx="6">
                  <c:v>0.006116471671888587</c:v>
                </c:pt>
                <c:pt idx="7">
                  <c:v>0.010539715045887483</c:v>
                </c:pt>
                <c:pt idx="8">
                  <c:v/>
                </c:pt>
                <c:pt idx="9">
                  <c:v>0.00209474269316095</c:v>
                </c:pt>
                <c:pt idx="10">
                  <c:v>0.0005225233796730798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0.003303497370545168</c:v>
                </c:pt>
                <c:pt idx="1">
                  <c:v>0.0008015867303194407</c:v>
                </c:pt>
                <c:pt idx="2">
                  <c:v>0.0045273898474471165</c:v>
                </c:pt>
                <c:pt idx="3">
                  <c:v>0.010784718575471577</c:v>
                </c:pt>
                <c:pt idx="4">
                  <c:v>0.014700803084192849</c:v>
                </c:pt>
                <c:pt idx="5">
                  <c:v>0.01641737998813221</c:v>
                </c:pt>
                <c:pt idx="6">
                  <c:v>0.009669039733590734</c:v>
                </c:pt>
                <c:pt idx="7">
                  <c:v>0.030122600347923512</c:v>
                </c:pt>
                <c:pt idx="8">
                  <c:v>0.01947100751642738</c:v>
                </c:pt>
                <c:pt idx="9">
                  <c:v>0.0058997853733387005</c:v>
                </c:pt>
                <c:pt idx="10">
                  <c:v>0.00040953921274702957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0.017885755233114146</c:v>
                </c:pt>
                <c:pt idx="1">
                  <c:v>0.015469715292761314</c:v>
                </c:pt>
                <c:pt idx="2">
                  <c:v>0.020244464130741713</c:v>
                </c:pt>
                <c:pt idx="3">
                  <c:v>0.03755400655497744</c:v>
                </c:pt>
                <c:pt idx="4">
                  <c:v>0.04905687782348385</c:v>
                </c:pt>
                <c:pt idx="5">
                  <c:v>0.09755510829355343</c:v>
                </c:pt>
                <c:pt idx="6">
                  <c:v>0.12446288378971009</c:v>
                </c:pt>
                <c:pt idx="7">
                  <c:v>0.16930744291650024</c:v>
                </c:pt>
                <c:pt idx="8">
                  <c:v>0.24406203938843374</c:v>
                </c:pt>
                <c:pt idx="9">
                  <c:v>0.09848894572208777</c:v>
                </c:pt>
                <c:pt idx="10">
                  <c:v>0.07783460423913215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0.004544195014460198</c:v>
                </c:pt>
                <c:pt idx="3">
                  <c:v>0.0010915287386305847</c:v>
                </c:pt>
                <c:pt idx="4">
                  <c:v>0.0007475996396286247</c:v>
                </c:pt>
                <c:pt idx="5">
                  <c:v>0.002990240658963256</c:v>
                </c:pt>
                <c:pt idx="6">
                  <c:v>0.002285273222423277</c:v>
                </c:pt>
                <c:pt idx="7">
                  <c:v>0.006544928740563221</c:v>
                </c:pt>
                <c:pt idx="8">
                  <c:v>0.007706393465454337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9.900845770757736e-05</c:v>
                </c:pt>
                <c:pt idx="1">
                  <c:v>0.0022975844533108533</c:v>
                </c:pt>
                <c:pt idx="2">
                  <c:v>0.004096886284363259</c:v>
                </c:pt>
                <c:pt idx="3">
                  <c:v/>
                </c:pt>
                <c:pt idx="4">
                  <c:v>2.53956589661362e-05</c:v>
                </c:pt>
                <c:pt idx="5">
                  <c:v>0.00496373034286465</c:v>
                </c:pt>
                <c:pt idx="6">
                  <c:v>0.003812679622738398</c:v>
                </c:pt>
                <c:pt idx="7">
                  <c:v>0.0063940046027105525</c:v>
                </c:pt>
                <c:pt idx="8">
                  <c:v>0.008226332443793024</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0.0063940046027105525</c:v>
                </c:pt>
                <c:pt idx="3">
                  <c:v>0.008226332443793024</c:v>
                </c:pt>
                <c:pt idx="4">
                  <c:v>0.003812679622738398</c:v>
                </c:pt>
                <c:pt idx="5">
                  <c:v>0.00496373034286465</c:v>
                </c:pt>
                <c:pt idx="6">
                  <c:v>2.53956589661362e-05</c:v>
                </c:pt>
                <c:pt idx="7">
                  <c:v/>
                </c:pt>
                <c:pt idx="8">
                  <c:v>0.0022975844533108533</c:v>
                </c:pt>
                <c:pt idx="9">
                  <c:v>0.004096886284363259</c:v>
                </c:pt>
                <c:pt idx="10">
                  <c:v>9.900845770757736e-05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7.405405396720762e-07</c:v>
                </c:pt>
                <c:pt idx="3">
                  <c:v>0.08206079859622176</c:v>
                </c:pt>
                <c:pt idx="4">
                  <c:v>0.013735802625934962</c:v>
                </c:pt>
                <c:pt idx="5">
                  <c:v>0.06158870680921726</c:v>
                </c:pt>
                <c:pt idx="6">
                  <c:v>0.02319507043178579</c:v>
                </c:pt>
                <c:pt idx="7">
                  <c:v>0.05900056563816069</c:v>
                </c:pt>
                <c:pt idx="8">
                  <c:v>0.024630784631086092</c:v>
                </c:pt>
                <c:pt idx="9">
                  <c:v>3.31710453206729e-05</c:v>
                </c:pt>
                <c:pt idx="10">
                  <c:v>5.6986533599004805e-05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0.017885755233114146</c:v>
                </c:pt>
                <c:pt idx="1">
                  <c:v>0.015469715292761314</c:v>
                </c:pt>
                <c:pt idx="2">
                  <c:v>0.020244464130741713</c:v>
                </c:pt>
                <c:pt idx="3">
                  <c:v>0.03755400655497744</c:v>
                </c:pt>
                <c:pt idx="4">
                  <c:v>0.04905687782348385</c:v>
                </c:pt>
                <c:pt idx="5">
                  <c:v>0.09755510829355343</c:v>
                </c:pt>
                <c:pt idx="6">
                  <c:v>0.12446288378971009</c:v>
                </c:pt>
                <c:pt idx="7">
                  <c:v>0.16930744291650024</c:v>
                </c:pt>
                <c:pt idx="8">
                  <c:v>0.24406203938843374</c:v>
                </c:pt>
                <c:pt idx="9">
                  <c:v>0.09848894572208777</c:v>
                </c:pt>
                <c:pt idx="10">
                  <c:v>0.07783460423913215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3.8579973521078677e-05</c:v>
                </c:pt>
                <c:pt idx="5">
                  <c:v>0.0012986296548917224</c:v>
                </c:pt>
                <c:pt idx="6">
                  <c:v>0.0017245883591360195</c:v>
                </c:pt>
                <c:pt idx="7">
                  <c:v>0.003579290228227471</c:v>
                </c:pt>
                <c:pt idx="8">
                  <c:v>0.010563633147490141</c:v>
                </c:pt>
                <c:pt idx="9">
                  <c:v>0.00109182404007378</c:v>
                </c:pt>
                <c:pt idx="10">
                  <c:v>0.00012064178937087345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4.171911535281731e-05</c:v>
                </c:pt>
                <c:pt idx="5">
                  <c:v>0.0006502139779190402</c:v>
                </c:pt>
                <c:pt idx="6">
                  <c:v>0.0024618690465788855</c:v>
                </c:pt>
                <c:pt idx="7">
                  <c:v>0.007174550950070865</c:v>
                </c:pt>
                <c:pt idx="8">
                  <c:v>0.008591496943341055</c:v>
                </c:pt>
                <c:pt idx="9">
                  <c:v>0.001333507762564556</c:v>
                </c:pt>
                <c:pt idx="10">
                  <c:v>0.00015965495343372898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0.00015965495343372898</c:v>
                </c:pt>
                <c:pt idx="1">
                  <c:v>0.001333507762564556</c:v>
                </c:pt>
                <c:pt idx="2">
                  <c:v>0.007174550950070865</c:v>
                </c:pt>
                <c:pt idx="3">
                  <c:v>0.008591496943341055</c:v>
                </c:pt>
                <c:pt idx="4">
                  <c:v>0.0024618690465788855</c:v>
                </c:pt>
                <c:pt idx="5">
                  <c:v>0.0006502139779190402</c:v>
                </c:pt>
                <c:pt idx="6">
                  <c:v>4.171911535281731e-05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0.017885755233114146</c:v>
                </c:pt>
                <c:pt idx="1">
                  <c:v>0.015469715292761314</c:v>
                </c:pt>
                <c:pt idx="2">
                  <c:v>0.020244464130741713</c:v>
                </c:pt>
                <c:pt idx="3">
                  <c:v>0.03755400655497744</c:v>
                </c:pt>
                <c:pt idx="4">
                  <c:v>0.04905687782348385</c:v>
                </c:pt>
                <c:pt idx="5">
                  <c:v>0.09755510829355343</c:v>
                </c:pt>
                <c:pt idx="6">
                  <c:v>0.12446288378971009</c:v>
                </c:pt>
                <c:pt idx="7">
                  <c:v>0.16930744291650024</c:v>
                </c:pt>
                <c:pt idx="8">
                  <c:v>0.24406203938843374</c:v>
                </c:pt>
                <c:pt idx="9">
                  <c:v>0.09848894572208777</c:v>
                </c:pt>
                <c:pt idx="10">
                  <c:v>0.07783460423913215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1.801992025599639e-08</c:v>
                </c:pt>
                <c:pt idx="1">
                  <c:v/>
                </c:pt>
                <c:pt idx="2">
                  <c:v>9.032485028318192e-08</c:v>
                </c:pt>
                <c:pt idx="3">
                  <c:v>0.01000907978731899</c:v>
                </c:pt>
                <c:pt idx="4">
                  <c:v>0.0016753766326639032</c:v>
                </c:pt>
                <c:pt idx="5">
                  <c:v>0.007512067771658688</c:v>
                </c:pt>
                <c:pt idx="6">
                  <c:v>0.0028291378416455807</c:v>
                </c:pt>
                <c:pt idx="7">
                  <c:v>0.0071963882763930506</c:v>
                </c:pt>
                <c:pt idx="8">
                  <c:v>0.0030042540751993346</c:v>
                </c:pt>
                <c:pt idx="9">
                  <c:v>4.04592259547759e-06</c:v>
                </c:pt>
                <c:pt idx="10">
                  <c:v>6.9507337407442084e-06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2.0856614831110494e-05</c:v>
                </c:pt>
                <c:pt idx="1">
                  <c:v>5.0857004490138715e-06</c:v>
                </c:pt>
                <c:pt idx="2">
                  <c:v>3.5264351773265254e-05</c:v>
                </c:pt>
                <c:pt idx="3">
                  <c:v>0.13356059179014013</c:v>
                </c:pt>
                <c:pt idx="4">
                  <c:v>0.032745011116607166</c:v>
                </c:pt>
                <c:pt idx="5">
                  <c:v>0.045656346239016515</c:v>
                </c:pt>
                <c:pt idx="6">
                  <c:v>0.022933793156152984</c:v>
                </c:pt>
                <c:pt idx="7">
                  <c:v>0.05305367056078226</c:v>
                </c:pt>
                <c:pt idx="8">
                  <c:v>0.016505258068993306</c:v>
                </c:pt>
                <c:pt idx="9">
                  <c:v>0.014804683726685523</c:v>
                </c:pt>
                <c:pt idx="10">
                  <c:v>0.0001695163576469242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2.7415229367946326e-06</c:v>
                </c:pt>
                <c:pt idx="1">
                  <c:v>6.426479576343146e-07</c:v>
                </c:pt>
                <c:pt idx="2">
                  <c:v>4.45613418870969e-06</c:v>
                </c:pt>
                <c:pt idx="3">
                  <c:v>0.01687721138806102</c:v>
                </c:pt>
                <c:pt idx="4">
                  <c:v>0.00413778096601834</c:v>
                </c:pt>
                <c:pt idx="5">
                  <c:v>0.005769305124771625</c:v>
                </c:pt>
                <c:pt idx="6">
                  <c:v>0.0028979991016709087</c:v>
                </c:pt>
                <c:pt idx="7">
                  <c:v>0.006704058442431768</c:v>
                </c:pt>
                <c:pt idx="8">
                  <c:v>0.0020856655822744283</c:v>
                </c:pt>
                <c:pt idx="9">
                  <c:v>0.0018707747056201961</c:v>
                </c:pt>
                <c:pt idx="10">
                  <c:v>2.1420715222920265e-05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2.1420715222920265e-05</c:v>
                </c:pt>
                <c:pt idx="1">
                  <c:v>0.0018707747056201961</c:v>
                </c:pt>
                <c:pt idx="2">
                  <c:v>0.006704058442431768</c:v>
                </c:pt>
                <c:pt idx="3">
                  <c:v>0.0020856655822744283</c:v>
                </c:pt>
                <c:pt idx="4">
                  <c:v>0.0028979991016709087</c:v>
                </c:pt>
                <c:pt idx="5">
                  <c:v>0.005769305124771625</c:v>
                </c:pt>
                <c:pt idx="6">
                  <c:v>0.00413778096601834</c:v>
                </c:pt>
                <c:pt idx="7">
                  <c:v>0.01687721138806102</c:v>
                </c:pt>
                <c:pt idx="8">
                  <c:v>6.426479576343146e-07</c:v>
                </c:pt>
                <c:pt idx="9">
                  <c:v>4.45613418870969e-06</c:v>
                </c:pt>
                <c:pt idx="10">
                  <c:v>2.7415229367946326e-06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0.017885755233114146</c:v>
                </c:pt>
                <c:pt idx="1">
                  <c:v>0.015469715292761314</c:v>
                </c:pt>
                <c:pt idx="2">
                  <c:v>0.020244464130741713</c:v>
                </c:pt>
                <c:pt idx="3">
                  <c:v>0.03755400655497744</c:v>
                </c:pt>
                <c:pt idx="4">
                  <c:v>0.04905687782348385</c:v>
                </c:pt>
                <c:pt idx="5">
                  <c:v>0.09755510829355343</c:v>
                </c:pt>
                <c:pt idx="6">
                  <c:v>0.12446288378971009</c:v>
                </c:pt>
                <c:pt idx="7">
                  <c:v>0.16930744291650024</c:v>
                </c:pt>
                <c:pt idx="8">
                  <c:v>0.24406203938843374</c:v>
                </c:pt>
                <c:pt idx="9">
                  <c:v>0.09848894572208777</c:v>
                </c:pt>
                <c:pt idx="10">
                  <c:v>0.07783460423913215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0.004544195014460198</c:v>
                </c:pt>
                <c:pt idx="3">
                  <c:v>0.0010915287386305847</c:v>
                </c:pt>
                <c:pt idx="4">
                  <c:v>0.0007475996396286247</c:v>
                </c:pt>
                <c:pt idx="5">
                  <c:v>0.002990240658963256</c:v>
                </c:pt>
                <c:pt idx="6">
                  <c:v>0.002285273222423277</c:v>
                </c:pt>
                <c:pt idx="7">
                  <c:v>0.006544928740563221</c:v>
                </c:pt>
                <c:pt idx="8">
                  <c:v>0.007706393465454337</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6.227722476043873e-08</c:v>
                </c:pt>
                <c:pt idx="1">
                  <c:v>1.7636380033222116e-06</c:v>
                </c:pt>
                <c:pt idx="2">
                  <c:v>0.00388488110655021</c:v>
                </c:pt>
                <c:pt idx="3">
                  <c:v>0.004504171129757354</c:v>
                </c:pt>
                <c:pt idx="4">
                  <c:v>0.0008002239117989131</c:v>
                </c:pt>
                <c:pt idx="5">
                  <c:v>0.003204383171782237</c:v>
                </c:pt>
                <c:pt idx="6">
                  <c:v>0.002846086397167409</c:v>
                </c:pt>
                <c:pt idx="7">
                  <c:v>0.007779802096760204</c:v>
                </c:pt>
                <c:pt idx="8">
                  <c:v>0.007211375340566979</c:v>
                </c:pt>
                <c:pt idx="9">
                  <c:v>4.372656206583996e-08</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4.372656206583996e-08</c:v>
                </c:pt>
                <c:pt idx="2">
                  <c:v>0.007779802096760204</c:v>
                </c:pt>
                <c:pt idx="3">
                  <c:v>0.007211375340566979</c:v>
                </c:pt>
                <c:pt idx="4">
                  <c:v>0.002846086397167409</c:v>
                </c:pt>
                <c:pt idx="5">
                  <c:v>0.003204383171782237</c:v>
                </c:pt>
                <c:pt idx="6">
                  <c:v>0.0008002239117989131</c:v>
                </c:pt>
                <c:pt idx="7">
                  <c:v>0.004504171129757354</c:v>
                </c:pt>
                <c:pt idx="8">
                  <c:v>1.7636380033222116e-06</c:v>
                </c:pt>
                <c:pt idx="9">
                  <c:v>0.00388488110655021</c:v>
                </c:pt>
                <c:pt idx="10">
                  <c:v>6.227722476043873e-08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0.0001695163576469242</c:v>
                </c:pt>
                <c:pt idx="1">
                  <c:v>0.014804683726685523</c:v>
                </c:pt>
                <c:pt idx="2">
                  <c:v>0.05305367056078226</c:v>
                </c:pt>
                <c:pt idx="3">
                  <c:v>0.016505258068993306</c:v>
                </c:pt>
                <c:pt idx="4">
                  <c:v>0.022933793156152984</c:v>
                </c:pt>
                <c:pt idx="5">
                  <c:v>0.045656346239016515</c:v>
                </c:pt>
                <c:pt idx="6">
                  <c:v>0.032745011116607166</c:v>
                </c:pt>
                <c:pt idx="7">
                  <c:v>0.13356059179014013</c:v>
                </c:pt>
                <c:pt idx="8">
                  <c:v>5.0857004490138715e-06</c:v>
                </c:pt>
                <c:pt idx="9">
                  <c:v>3.5264351773265254e-05</c:v>
                </c:pt>
                <c:pt idx="10">
                  <c:v>2.0856614831110494e-05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0.003303497370545168</c:v>
                </c:pt>
                <c:pt idx="1">
                  <c:v>0.0008015867303194407</c:v>
                </c:pt>
                <c:pt idx="2">
                  <c:v>0.0045273898474471165</c:v>
                </c:pt>
                <c:pt idx="3">
                  <c:v>0.010784718575471577</c:v>
                </c:pt>
                <c:pt idx="4">
                  <c:v>0.014700803084192849</c:v>
                </c:pt>
                <c:pt idx="5">
                  <c:v>0.01641737998813221</c:v>
                </c:pt>
                <c:pt idx="6">
                  <c:v>0.009669039733590734</c:v>
                </c:pt>
                <c:pt idx="7">
                  <c:v>0.030122600347923512</c:v>
                </c:pt>
                <c:pt idx="8">
                  <c:v>0.01947100751642738</c:v>
                </c:pt>
                <c:pt idx="9">
                  <c:v>0.0058997853733387005</c:v>
                </c:pt>
                <c:pt idx="10">
                  <c:v>0.00040953921274702957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0.03725619934971639</c:v>
                </c:pt>
                <c:pt idx="3">
                  <c:v>0.008949046454423844</c:v>
                </c:pt>
                <c:pt idx="4">
                  <c:v>0.006129297074432178</c:v>
                </c:pt>
                <c:pt idx="5">
                  <c:v>0.024515893736835173</c:v>
                </c:pt>
                <c:pt idx="6">
                  <c:v>0.015661540441294683</c:v>
                </c:pt>
                <c:pt idx="7">
                  <c:v>0.05133844013659845</c:v>
                </c:pt>
                <c:pt idx="8">
                  <c:v>0.057788673815089106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0.0039433076220715705</c:v>
                </c:pt>
                <c:pt idx="1">
                  <c:v/>
                </c:pt>
                <c:pt idx="2">
                  <c:v>0.015808316239147732</c:v>
                </c:pt>
                <c:pt idx="3">
                  <c:v>0.07953967284854058</c:v>
                </c:pt>
                <c:pt idx="4">
                  <c:v>0.04615894771834592</c:v>
                </c:pt>
                <c:pt idx="5">
                  <c:v>0.035006207408320195</c:v>
                </c:pt>
                <c:pt idx="6">
                  <c:v>0.010506928851688921</c:v>
                </c:pt>
                <c:pt idx="7">
                  <c:v>0.09102463177222263</c:v>
                </c:pt>
                <c:pt idx="8">
                  <c:v>0.014093734792729056</c:v>
                </c:pt>
                <c:pt idx="9">
                  <c:v>1.3257242188576946e-06</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4.928410744405195e-07</c:v>
                </c:pt>
                <c:pt idx="1">
                  <c:v>1.3956839788943221e-05</c:v>
                </c:pt>
                <c:pt idx="2">
                  <c:v>0.030743646429186058</c:v>
                </c:pt>
                <c:pt idx="3">
                  <c:v>0.03564450001734381</c:v>
                </c:pt>
                <c:pt idx="4">
                  <c:v>0.006332703713131765</c:v>
                </c:pt>
                <c:pt idx="5">
                  <c:v>0.02535841395269573</c:v>
                </c:pt>
                <c:pt idx="6">
                  <c:v>0.01714739853104838</c:v>
                </c:pt>
                <c:pt idx="7">
                  <c:v>0.054161420006419936</c:v>
                </c:pt>
                <c:pt idx="8">
                  <c:v>0.05324888805616224</c:v>
                </c:pt>
                <c:pt idx="9">
                  <c:v>3.460373501390881e-07</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3.460373501390881e-07</c:v>
                </c:pt>
                <c:pt idx="2">
                  <c:v>0.054161420006419936</c:v>
                </c:pt>
                <c:pt idx="3">
                  <c:v>0.05324888805616224</c:v>
                </c:pt>
                <c:pt idx="4">
                  <c:v>0.01714739853104838</c:v>
                </c:pt>
                <c:pt idx="5">
                  <c:v>0.02535841395269573</c:v>
                </c:pt>
                <c:pt idx="6">
                  <c:v>0.006332703713131765</c:v>
                </c:pt>
                <c:pt idx="7">
                  <c:v>0.03564450001734381</c:v>
                </c:pt>
                <c:pt idx="8">
                  <c:v>1.3956839788943221e-05</c:v>
                </c:pt>
                <c:pt idx="9">
                  <c:v>0.030743646429186058</c:v>
                </c:pt>
                <c:pt idx="10">
                  <c:v>4.928410744405195e-07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0.0009118759455811816</c:v>
                </c:pt>
                <c:pt idx="1">
                  <c:v>2.9602105504275498e-05</c:v>
                </c:pt>
                <c:pt idx="2">
                  <c:v>8.35766262164324e-05</c:v>
                </c:pt>
                <c:pt idx="3">
                  <c:v>0.016025301594159526</c:v>
                </c:pt>
                <c:pt idx="4">
                  <c:v>0.00670978313527998</c:v>
                </c:pt>
                <c:pt idx="5">
                  <c:v>0.004169774233407938</c:v>
                </c:pt>
                <c:pt idx="6">
                  <c:v>0.0011193709303274851</c:v>
                </c:pt>
                <c:pt idx="7">
                  <c:v>0.005785041594079108</c:v>
                </c:pt>
                <c:pt idx="8">
                  <c:v>0.009979770820330653</c:v>
                </c:pt>
                <c:pt idx="9">
                  <c:v>0.00033588398873250167</c:v>
                </c:pt>
                <c:pt idx="10">
                  <c:v>3.187773908835219e-06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0.08437910048412846</c:v>
                </c:pt>
                <c:pt idx="6">
                  <c:v>0.002791801703843978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0.004562087169658495</c:v>
                </c:pt>
                <c:pt idx="4">
                  <c:v>0.0009848533050039476</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0.09709188742891893</c:v>
                </c:pt>
                <c:pt idx="6">
                  <c:v>0.015033118172919368</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0.015033118172919368</c:v>
                </c:pt>
                <c:pt idx="5">
                  <c:v>0.09709188742891893</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1.3257242188576946e-06</c:v>
                </c:pt>
                <c:pt idx="2">
                  <c:v>0.09102463177222263</c:v>
                </c:pt>
                <c:pt idx="3">
                  <c:v>0.014093734792729056</c:v>
                </c:pt>
                <c:pt idx="4">
                  <c:v>0.010506928851688921</c:v>
                </c:pt>
                <c:pt idx="5">
                  <c:v>0.035006207408320195</c:v>
                </c:pt>
                <c:pt idx="6">
                  <c:v>0.04615894771834592</c:v>
                </c:pt>
                <c:pt idx="7">
                  <c:v>0.07953967284854058</c:v>
                </c:pt>
                <c:pt idx="8">
                  <c:v/>
                </c:pt>
                <c:pt idx="9">
                  <c:v>0.015808316239147732</c:v>
                </c:pt>
                <c:pt idx="10">
                  <c:v>0.0039433076220715705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0.0009118759455811816</c:v>
                </c:pt>
                <c:pt idx="1">
                  <c:v>2.9602105504275498e-05</c:v>
                </c:pt>
                <c:pt idx="2">
                  <c:v>8.35766262164324e-05</c:v>
                </c:pt>
                <c:pt idx="3">
                  <c:v>0.00670978313527998</c:v>
                </c:pt>
                <c:pt idx="4">
                  <c:v>0.016025301594159526</c:v>
                </c:pt>
                <c:pt idx="5">
                  <c:v>0.004169774233407938</c:v>
                </c:pt>
                <c:pt idx="6">
                  <c:v>0.0011193709303274851</c:v>
                </c:pt>
                <c:pt idx="7">
                  <c:v>0.005785041594079108</c:v>
                </c:pt>
                <c:pt idx="8">
                  <c:v>0.009979770820330653</c:v>
                </c:pt>
                <c:pt idx="9">
                  <c:v>0.00033588398873250167</c:v>
                </c:pt>
                <c:pt idx="10">
                  <c:v>3.187773908835219e-06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0.08437910048412846</c:v>
                </c:pt>
                <c:pt idx="6">
                  <c:v>0.002791801703843978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0.0026462490913729043</c:v>
                </c:pt>
                <c:pt idx="5">
                  <c:v>0.06387838300374067</c:v>
                </c:pt>
                <c:pt idx="6">
                  <c:v>0.028663580958399385</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0.28950622024873895</c:v>
                </c:pt>
                <c:pt idx="6">
                  <c:v>0.21798642705429877</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0.028663580958399385</c:v>
                </c:pt>
                <c:pt idx="5">
                  <c:v>0.06387838300374067</c:v>
                </c:pt>
                <c:pt idx="6">
                  <c:v>0.0026462490913729043</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0.001458028220179034</c:v>
                </c:pt>
                <c:pt idx="1">
                  <c:v>0.002824360392966828</c:v>
                </c:pt>
                <c:pt idx="2">
                  <c:v>0.0037830453902021554</c:v>
                </c:pt>
                <c:pt idx="3">
                  <c:v>0.013736536319930227</c:v>
                </c:pt>
                <c:pt idx="4">
                  <c:v>0.010287898640572477</c:v>
                </c:pt>
                <c:pt idx="5">
                  <c:v>0.015457709733540919</c:v>
                </c:pt>
                <c:pt idx="6">
                  <c:v>0.02399979194795353</c:v>
                </c:pt>
                <c:pt idx="7">
                  <c:v>0.047508936239190495</c:v>
                </c:pt>
                <c:pt idx="8">
                  <c:v>0.04131920195511013</c:v>
                </c:pt>
                <c:pt idx="9">
                  <c:v>0.011560691616408235</c:v>
                </c:pt>
                <c:pt idx="10">
                  <c:v>0.05522707828158259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0.0005618546593806815</c:v>
                </c:pt>
                <c:pt idx="8">
                  <c:v>0.010642447438020322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0.004562087169658495</c:v>
                </c:pt>
                <c:pt idx="4">
                  <c:v>0.0009848533050039476</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0.0006774110162039201</c:v>
                </c:pt>
                <c:pt idx="7">
                  <c:v>0.0011066114815078863</c:v>
                </c:pt>
                <c:pt idx="8">
                  <c:v>0.012830687066825287</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0.0011066114815078863</c:v>
                </c:pt>
                <c:pt idx="3">
                  <c:v>0.012830687066825287</c:v>
                </c:pt>
                <c:pt idx="4">
                  <c:v>0.0006774110162039201</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0.001458028220179034</c:v>
                </c:pt>
                <c:pt idx="1">
                  <c:v>0.002824360392966828</c:v>
                </c:pt>
                <c:pt idx="2">
                  <c:v>0.0037830453902021554</c:v>
                </c:pt>
                <c:pt idx="3">
                  <c:v>0.010287898640572477</c:v>
                </c:pt>
                <c:pt idx="4">
                  <c:v>0.013736536319930227</c:v>
                </c:pt>
                <c:pt idx="5">
                  <c:v>0.02399979194795353</c:v>
                </c:pt>
                <c:pt idx="6">
                  <c:v>0.015457709733540919</c:v>
                </c:pt>
                <c:pt idx="7">
                  <c:v>0.047508936239190495</c:v>
                </c:pt>
                <c:pt idx="8">
                  <c:v>0.04131920195511013</c:v>
                </c:pt>
                <c:pt idx="9">
                  <c:v>0.011560691616408235</c:v>
                </c:pt>
                <c:pt idx="10">
                  <c:v>0.05522707828158259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0.0005618546593806815</c:v>
                </c:pt>
                <c:pt idx="8">
                  <c:v>0.010642447438020322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0.007089313658360362</c:v>
                </c:pt>
                <c:pt idx="6">
                  <c:v>0.009415266946315106</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2.0902637989208867e-07</c:v>
                </c:pt>
                <c:pt idx="5">
                  <c:v/>
                </c:pt>
                <c:pt idx="6">
                  <c:v/>
                </c:pt>
                <c:pt idx="7">
                  <c:v>0.0037298040148804625</c:v>
                </c:pt>
                <c:pt idx="8">
                  <c:v>0.012975505881202803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0.053220514636903894</c:v>
                </c:pt>
                <c:pt idx="1">
                  <c:v>0.01244103752887199</c:v>
                </c:pt>
                <c:pt idx="2">
                  <c:v>0.0876245748015091</c:v>
                </c:pt>
                <c:pt idx="3">
                  <c:v>0.030282854374379737</c:v>
                </c:pt>
                <c:pt idx="4">
                  <c:v>0.14027776593737545</c:v>
                </c:pt>
                <c:pt idx="5">
                  <c:v>0.21798642705429877</c:v>
                </c:pt>
                <c:pt idx="6">
                  <c:v>0.28950622024873895</c:v>
                </c:pt>
                <c:pt idx="7">
                  <c:v>0.05658159874439702</c:v>
                </c:pt>
                <c:pt idx="8">
                  <c:v>0.09882715982471645</c:v>
                </c:pt>
                <c:pt idx="9">
                  <c:v>0.013251846848808615</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0.0037298040148804625</c:v>
                </c:pt>
                <c:pt idx="3">
                  <c:v>0.012975505881202803</c:v>
                </c:pt>
                <c:pt idx="4">
                  <c:v/>
                </c:pt>
                <c:pt idx="5">
                  <c:v/>
                </c:pt>
                <c:pt idx="6">
                  <c:v>2.0902637989208867e-07</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4.660921273015046e-05</c:v>
                </c:pt>
                <c:pt idx="1">
                  <c:v>0.0021167271179697643</c:v>
                </c:pt>
                <c:pt idx="2">
                  <c:v>0.00033213293493811386</c:v>
                </c:pt>
                <c:pt idx="3">
                  <c:v>0.007866591272100692</c:v>
                </c:pt>
                <c:pt idx="4">
                  <c:v>0.00306945275553278</c:v>
                </c:pt>
                <c:pt idx="5">
                  <c:v>0.007875995923436902</c:v>
                </c:pt>
                <c:pt idx="6">
                  <c:v>0.021394408701084867</c:v>
                </c:pt>
                <c:pt idx="7">
                  <c:v>0.01895965680448826</c:v>
                </c:pt>
                <c:pt idx="8">
                  <c:v>0.044857697249526145</c:v>
                </c:pt>
                <c:pt idx="9">
                  <c:v>0.020567878127733034</c:v>
                </c:pt>
                <c:pt idx="10">
                  <c:v>0.01623059384793351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0.0002562496345558577</c:v>
                </c:pt>
                <c:pt idx="5">
                  <c:v>0.008625546990269144</c:v>
                </c:pt>
                <c:pt idx="6">
                  <c:v>0.01145478071794009</c:v>
                </c:pt>
                <c:pt idx="7">
                  <c:v>0.022883222378001097</c:v>
                </c:pt>
                <c:pt idx="8">
                  <c:v>0.05329542368167689</c:v>
                </c:pt>
                <c:pt idx="9">
                  <c:v>0.007251936321712222</c:v>
                </c:pt>
                <c:pt idx="10">
                  <c:v>0.0008013073005755326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0.001730827586005566</c:v>
                </c:pt>
                <c:pt idx="1">
                  <c:v>0.0004046050869746881</c:v>
                </c:pt>
                <c:pt idx="2">
                  <c:v>0.0028497099720507916</c:v>
                </c:pt>
                <c:pt idx="3">
                  <c:v>0.0009848533050039476</c:v>
                </c:pt>
                <c:pt idx="4">
                  <c:v>0.004562087169658495</c:v>
                </c:pt>
                <c:pt idx="5">
                  <c:v>0.009415266946315106</c:v>
                </c:pt>
                <c:pt idx="6">
                  <c:v>0.007089313658360362</c:v>
                </c:pt>
                <c:pt idx="7">
                  <c:v>0.0018401361323776464</c:v>
                </c:pt>
                <c:pt idx="8">
                  <c:v>0.0032140383391292813</c:v>
                </c:pt>
                <c:pt idx="9">
                  <c:v>0.00043097407546552097</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893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7613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7168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9142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4390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2807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272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378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7599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056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5409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64937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87366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5186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31535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5082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55087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8851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668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4616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635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0145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1549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066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88254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2875</Words>
  <Application>Microsoft Office PowerPoint</Application>
  <PresentationFormat>On-screen Show (16:9)</PresentationFormat>
  <Paragraphs>1075</Paragraphs>
  <Slides>25</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