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9509EB48-F72A-4ECB-8803-23A8A0A7F0C9}">
          <p14:sldIdLst>
            <p14:sldId id="2147475173"/>
            <p14:sldId id="2147475174"/>
            <p14:sldId id="2147475175"/>
            <p14:sldId id="2147475176"/>
            <p14:sldId id="2147475177"/>
            <p14:sldId id="2147475178"/>
            <p14:sldId id="2147475179"/>
            <p14:sldId id="2147475180"/>
            <p14:sldId id="2147475181"/>
          </p14:sldIdLst>
        </p14:section>
        <p14:section name="Brackets By Sector" id="{FB58B2D1-5D79-4EE3-BEB4-1167D3A399E1}">
          <p14:sldIdLst>
            <p14:sldId id="2147475182"/>
            <p14:sldId id="2147475183"/>
            <p14:sldId id="2147475184"/>
            <p14:sldId id="2147475185"/>
            <p14:sldId id="2147475186"/>
            <p14:sldId id="2147475187"/>
            <p14:sldId id="2147475188"/>
            <p14:sldId id="2147475189"/>
            <p14:sldId id="2147475190"/>
          </p14:sldIdLst>
        </p14:section>
        <p14:section name="Brackets By Segment" id="{6CB43AC0-F864-4FD1-B464-F02973DB012C}">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0.028623866321204106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0.04037205633115434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0.02424675803263293</c:v>
                </c:pt>
                <c:pt idx="3">
                  <c:v>0.975751756596998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0.039233644134212146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0.0031600306545873434</c:v>
                </c:pt>
                <c:pt idx="3">
                  <c:v>0.9968397616658317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0.018417187192711085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0.08717090218797244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0.02041301274926095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0.09518821305351297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0.02424675803263293</c:v>
                </c:pt>
                <c:pt idx="3">
                  <c:v>0.975751756596998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0.027484294943412615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0.1121250056018383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0.9999983951877083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0.20163909100838984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0.008740485821371708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0.004949366715038213</c:v>
                </c:pt>
                <c:pt idx="3">
                  <c:v>0.9950506332849618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0.010855829499012922</c:v>
                </c:pt>
                <c:pt idx="3">
                  <c:v>0.9891441050115791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0.22265176642420145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0.014145454410613437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0.21522591902681237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0.027973592874954132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0.008449038873190364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0.04263001957966992</c:v>
                </c:pt>
                <c:pt idx="3">
                  <c:v>0.9573699804203301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0.08791896987706017</c:v>
                </c:pt>
                <c:pt idx="3">
                  <c:v>0.9120803030657225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0.9999983951877083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0.2643026268518659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0.004949366715038213</c:v>
                </c:pt>
                <c:pt idx="3">
                  <c:v>0.9950506332849618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0.02466444677470543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0.010855829499012922</c:v>
                </c:pt>
                <c:pt idx="3">
                  <c:v>0.9891441050115791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0.3194900776830782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0.2960830729772855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0.04263001957966992</c:v>
                </c:pt>
                <c:pt idx="3">
                  <c:v>0.9573699804203301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0.08791896987706017</c:v>
                </c:pt>
                <c:pt idx="3">
                  <c:v>0.9120803030657225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0.9999983951877083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0.10456846702473084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0.004949366715038213</c:v>
                </c:pt>
                <c:pt idx="3">
                  <c:v>0.9950506332849618</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0.011204302097401005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0.010855829499012922</c:v>
                </c:pt>
                <c:pt idx="3">
                  <c:v>0.9891441050115791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0.030687494168648737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0.10908758680096771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0.01670551892246316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0.1474266259492372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0.04263001957966992</c:v>
                </c:pt>
                <c:pt idx="3">
                  <c:v>0.9573699804203301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0.014614709564537092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0.08791896987706017</c:v>
                </c:pt>
                <c:pt idx="3">
                  <c:v>0.9120803030657225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0.038223539298074635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0.036686718160519306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0.003008102205866299</c:v>
                </c:pt>
                <c:pt idx="3">
                  <c:v>0.9969917000994042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0.021522990896992226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0.02408694002661922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0.022672734024057402</c:v>
                </c:pt>
                <c:pt idx="3">
                  <c:v>0.9773258770311916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0.032654362708804625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0.0031600306545873434</c:v>
                </c:pt>
                <c:pt idx="3">
                  <c:v>0.9968397616658317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0.0259101594801235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0.030232792796173455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0.02424675803263293</c:v>
                </c:pt>
                <c:pt idx="3">
                  <c:v>0.975751756596998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0.02991562186645445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0.0031600306545873434</c:v>
                </c:pt>
                <c:pt idx="3">
                  <c:v>0.9968397616658317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0.03223740938598631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9577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81287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22489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706183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33084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86586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440493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1529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90628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4269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99072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62354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13170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815731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70311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735479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034333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1568408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09865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938166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08019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65239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132651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756472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897845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78637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220064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4889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3106885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10041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9168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8308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12006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62432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40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359931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2025-09-14T07:12:59Z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