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C6D9DF5B-7111-4130-B9FA-F8306DB1D923}">
          <p14:sldIdLst>
            <p14:sldId id="2147475173"/>
            <p14:sldId id="2147475174"/>
            <p14:sldId id="2147475175"/>
            <p14:sldId id="2147475176"/>
            <p14:sldId id="2147475177"/>
            <p14:sldId id="2147475178"/>
            <p14:sldId id="2147475179"/>
            <p14:sldId id="2147475180"/>
            <p14:sldId id="2147475181"/>
          </p14:sldIdLst>
        </p14:section>
        <p14:section name="Brackets By Segment" id="{7B504040-AE33-46DB-B04B-FA52B5AD321E}">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0.11610716144963684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0.023411780065781554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0.1433177439474742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0.0012526667089238794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0.0011243143706630065</c:v>
                </c:pt>
                <c:pt idx="3">
                  <c:v>0.22603896436697363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0.25640328876238044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0.0018837878352032929</c:v>
                </c:pt>
                <c:pt idx="3">
                  <c:v>0.17164396626285322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0.03540241869458175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0.1196388921145322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0.02663781066233506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0.1404023936748822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0.0019860556588690466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0.24007133785530144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0.24641466468734952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0.9467820758136182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0.16773297521021147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0.032521812271341405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0.028623866321204106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0.1239055688666375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0.0266679636656607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0.1545299091280457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0.0013056292092934326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0.008512396746636001</c:v>
                </c:pt>
                <c:pt idx="3">
                  <c:v>0.19116841106363128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0.048494960970854796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0.261723192191229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0.0141603372774214</c:v>
                </c:pt>
                <c:pt idx="3">
                  <c:v>0.14690077390082384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0.034181136643750325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0.11610716144963684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0.03068747701509303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0.1433177439474742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0.0011243143706630065</c:v>
                </c:pt>
                <c:pt idx="3">
                  <c:v>0.22603896436697363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0.25640328876238044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0.0018837878352032929</c:v>
                </c:pt>
                <c:pt idx="3">
                  <c:v>0.17164396626285322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0.03540241869458175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0.1196388921145322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0.038223438935589306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0.1404023936748822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0.24007133785530144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0.24641466468734952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0.16773297521021147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0.9489135434839001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0.032521812271341405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0.1239055688666375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0.036686718160519306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0.1545299091280457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0.008512396746636001</c:v>
                </c:pt>
                <c:pt idx="3">
                  <c:v>0.19116841106363128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0.261723192191229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0.0141603372774214</c:v>
                </c:pt>
                <c:pt idx="3">
                  <c:v>0.14690077390082384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0.034181136643750325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0.11610716144963684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0.1433177439474742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0.014986516782030276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0.0011243143706630065</c:v>
                </c:pt>
                <c:pt idx="3">
                  <c:v>0.22603896436697363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0.002545206000412591</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0.25640328876238044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0.9124089917941176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0.0018837878352032929</c:v>
                </c:pt>
                <c:pt idx="3">
                  <c:v>0.17164396626285322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0.03540241869458175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0.027973592874954132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0.1196388921145322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0.1404023936748822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0.01531615830707235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0.24007133785530144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0.06202240569557125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0.004010516277282784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0.24641466468734952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0.16773297521021147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0.032521812271341405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0.1239055688666375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0.1545299091280457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0.022781823110990005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0.008512396746636001</c:v>
                </c:pt>
                <c:pt idx="3">
                  <c:v>0.19116841106363128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0.0029182770117592064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0.261723192191229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0.0141603372774214</c:v>
                </c:pt>
                <c:pt idx="3">
                  <c:v>0.14690077390082384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0.034181136643750325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0.02466444677470543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0.9489135434839001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0.030687494168648737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0.045153168747527915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0.045153168747527915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0.9467820758136182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0.038223539298074635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0.048494960970854796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0.9124089917941176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0.036686718160519306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0.06202240569557125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0.9489135434839001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0.017531722782442867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0.045153168747527915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0.00393604245636777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0.9467820758136182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0.019326674584355132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0.048494960970854796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0.004616148676915522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0.9124089917941176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0.025700100122749214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0.06202240569557125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0.006954262586055414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1178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34227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64059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6417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3776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788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2195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202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69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6999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97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47455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3563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071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48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78499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7626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9285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24461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6825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66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98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12150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4205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987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6818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634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