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0"/>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51B147E7-B7DF-4A7A-8D18-64C0EFCF06D8}">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5/10/relationships/revisionInfo" Target="revisionInfo.xml"/><Relationship Id="rId3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0.045153168747527915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0.10908758680096771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0.10908758680096771</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0.1433177439474742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1.1968898780611883e-07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7.148203296867518e-07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7.148203296867518e-07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0.1433177439474742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0.008740485821371708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0.014145454410613437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0.014145454410613437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0.045153168747527915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0.0011243143706630065</c:v>
                </c:pt>
                <c:pt idx="3">
                  <c:v>0.22603896436697363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0.011204302097401005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0.014614709564537092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0.014614709564537092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0.08717090218797244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0.0011243143706630065</c:v>
                </c:pt>
                <c:pt idx="3">
                  <c:v>0.22603896436697363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0.011204302097401005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0.01670551892246316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0.01670551892246316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0.021522990896992226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0.09518821305351297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0.032654362708804625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0.032654362708804625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0.030687494168648737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0.036686718160519306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0.036686718160519306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0.09518821305351297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0.02466444677470543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0.027973592874954132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0.027973592874954132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0.021522990896992226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0.02408694002661922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0.02408694002661922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0.08717090218797244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0.030687494168648737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0.038223539298074635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0.038223539298074635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0.02466444677470543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0.028623866321204106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0.028623866321204106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0.9489135434839001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0.018417187192711085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0.027484294943412615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0.027484294943412615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0.9489135434839001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0.03223740938598631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0.039233644134212146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0.039233644134212146</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
                </c:pt>
                <c:pt idx="2">
                  <c:v/>
                </c:pt>
                <c:pt idx="3">
                  <c:v>0.11610716144963684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0.9489135434839001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0.0259101594801235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0.02991562186645445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0.02991562186645445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0.9489135434839001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0.018417187192711085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0.02041301274926095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0.02041301274926095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0.9489135434839001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0.03223740938598631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0.2960830729772855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0.04037205633115434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0.04037205633115434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1.1364230656370928e-08</c:v>
                </c:pt>
                <c:pt idx="2">
                  <c:v>0.003008102205866299</c:v>
                </c:pt>
                <c:pt idx="3">
                  <c:v>0.9489135434839001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0.0259101594801235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0.030232792796173455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0.030232792796173455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0.2960830729772855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
                </c:pt>
                <c:pt idx="2">
                  <c:v/>
                </c:pt>
                <c:pt idx="3">
                  <c:v>0.11610716144963684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0.1121250056018383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0.21522591902681237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0.21522591902681237</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
                </c:pt>
                <c:pt idx="2">
                  <c:v/>
                </c:pt>
                <c:pt idx="3">
                  <c:v>0.11610716144963684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0.3194900776830782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0.3194900776830782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0.1121250056018383</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1.863304988752139e-07</c:v>
                </c:pt>
                <c:pt idx="1">
                  <c:v/>
                </c:pt>
                <c:pt idx="2">
                  <c:v/>
                </c:pt>
                <c:pt idx="3">
                  <c:v>0.11610716144963684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0.22265176642420145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0.22265176642420145</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0.1433177439474742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0.10456846702473084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0.1474266259492372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0.1474266259492372</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0.1433177439474742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0.008740485821371708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0.008449038873190364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0.008449038873190364</c:v>
                </c:pt>
                <c:pt idx="1">
                  <c:v/>
                </c:pt>
                <c:pt idx="2">
                  <c:v/>
                </c:pt>
                <c:pt idx="3">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7E6-49FC-913A-BDCF58D94C9F}"/>
              </c:ext>
            </c:extLst>
          </c:dPt>
          <c:dPt>
            <c:idx val="14"/>
            <c:invertIfNegative val="0"/>
            <c:bubble3D val="0"/>
            <c:extLst>
              <c:ext xmlns:c16="http://schemas.microsoft.com/office/drawing/2014/chart" uri="{C3380CC4-5D6E-409C-BE32-E72D297353CC}">
                <c16:uniqueId val="{00000001-27E6-49FC-913A-BDCF58D94C9F}"/>
              </c:ext>
            </c:extLst>
          </c:dPt>
          <c:dPt>
            <c:idx val="15"/>
            <c:invertIfNegative val="0"/>
            <c:bubble3D val="0"/>
            <c:extLst>
              <c:ext xmlns:c16="http://schemas.microsoft.com/office/drawing/2014/chart" uri="{C3380CC4-5D6E-409C-BE32-E72D297353CC}">
                <c16:uniqueId val="{00000002-27E6-49FC-913A-BDCF58D94C9F}"/>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27E6-49FC-913A-BDCF58D94C9F}"/>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0.1433177439474742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0.10456846702473084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0">
                  <c:v/>
                </c:pt>
                <c:pt idx="1">
                  <c:v/>
                </c:pt>
                <c:pt idx="2">
                  <c:v/>
                </c:pt>
                <c:pt idx="3">
                  <c:v>0.032521812271341405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893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7613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7168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914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4390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2807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272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378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7599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056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5409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6493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736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5186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31535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5082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55087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851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668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4616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635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145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549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066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6"/>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51757">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51757">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51757">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51757">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Pack Count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8254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2875</Words>
  <Application>Microsoft Office PowerPoint</Application>
  <PresentationFormat>On-screen Show (16:9)</PresentationFormat>
  <Paragraphs>1075</Paragraphs>
  <Slides>25</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