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89.xml" ContentType="application/vnd.openxmlformats-officedocument.drawingml.chart+xml"/>
  <Override PartName="/ppt/charts/chart29.xml" ContentType="application/vnd.openxmlformats-officedocument.drawingml.chart+xml"/>
  <Override PartName="/ppt/charts/chart290.xml" ContentType="application/vnd.openxmlformats-officedocument.drawingml.chart+xml"/>
  <Override PartName="/ppt/charts/chart291.xml" ContentType="application/vnd.openxmlformats-officedocument.drawingml.chart+xml"/>
  <Override PartName="/ppt/charts/chart292.xml" ContentType="application/vnd.openxmlformats-officedocument.drawingml.chart+xml"/>
  <Override PartName="/ppt/charts/chart293.xml" ContentType="application/vnd.openxmlformats-officedocument.drawingml.chart+xml"/>
  <Override PartName="/ppt/charts/chart294.xml" ContentType="application/vnd.openxmlformats-officedocument.drawingml.chart+xml"/>
  <Override PartName="/ppt/charts/chart295.xml" ContentType="application/vnd.openxmlformats-officedocument.drawingml.chart+xml"/>
  <Override PartName="/ppt/charts/chart296.xml" ContentType="application/vnd.openxmlformats-officedocument.drawingml.chart+xml"/>
  <Override PartName="/ppt/charts/chart297.xml" ContentType="application/vnd.openxmlformats-officedocument.drawingml.chart+xml"/>
  <Override PartName="/ppt/charts/chart298.xml" ContentType="application/vnd.openxmlformats-officedocument.drawingml.chart+xml"/>
  <Override PartName="/ppt/charts/chart29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0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0"/>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id="{51B147E7-B7DF-4A7A-8D18-64C0EFCF06D8}">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 Id="rId34" Type="http://schemas.openxmlformats.org/officeDocument/2006/relationships/tableStyles" Target="tableStyles.xml"/><Relationship Id="rId35" Type="http://schemas.microsoft.com/office/2015/10/relationships/revisionInfo" Target="revisionInfo.xml"/><Relationship Id="rId36"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89.xml.rels><?xml version='1.0' encoding='UTF-8' standalone='yes'?>
<Relationships xmlns="http://schemas.openxmlformats.org/package/2006/relationships"><Relationship Id="rId1" Type="http://schemas.openxmlformats.org/officeDocument/2006/relationships/package" Target="../embeddings/Microsoft_Excel_Worksheet288.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290.xml.rels><?xml version='1.0' encoding='UTF-8' standalone='yes'?>
<Relationships xmlns="http://schemas.openxmlformats.org/package/2006/relationships"><Relationship Id="rId1" Type="http://schemas.openxmlformats.org/officeDocument/2006/relationships/package" Target="../embeddings/Microsoft_Excel_Worksheet289.xlsx"/></Relationships>
</file>

<file path=ppt/charts/_rels/chart291.xml.rels><?xml version='1.0' encoding='UTF-8' standalone='yes'?>
<Relationships xmlns="http://schemas.openxmlformats.org/package/2006/relationships"><Relationship Id="rId1" Type="http://schemas.openxmlformats.org/officeDocument/2006/relationships/package" Target="../embeddings/Microsoft_Excel_Worksheet290.xlsx"/></Relationships>
</file>

<file path=ppt/charts/_rels/chart292.xml.rels><?xml version='1.0' encoding='UTF-8' standalone='yes'?>
<Relationships xmlns="http://schemas.openxmlformats.org/package/2006/relationships"><Relationship Id="rId1" Type="http://schemas.openxmlformats.org/officeDocument/2006/relationships/package" Target="../embeddings/Microsoft_Excel_Worksheet291.xlsx"/></Relationships>
</file>

<file path=ppt/charts/_rels/chart293.xml.rels><?xml version='1.0' encoding='UTF-8' standalone='yes'?>
<Relationships xmlns="http://schemas.openxmlformats.org/package/2006/relationships"><Relationship Id="rId1" Type="http://schemas.openxmlformats.org/officeDocument/2006/relationships/package" Target="../embeddings/Microsoft_Excel_Worksheet292.xlsx"/></Relationships>
</file>

<file path=ppt/charts/_rels/chart294.xml.rels><?xml version='1.0' encoding='UTF-8' standalone='yes'?>
<Relationships xmlns="http://schemas.openxmlformats.org/package/2006/relationships"><Relationship Id="rId1" Type="http://schemas.openxmlformats.org/officeDocument/2006/relationships/package" Target="../embeddings/Microsoft_Excel_Worksheet293.xlsx"/></Relationships>
</file>

<file path=ppt/charts/_rels/chart295.xml.rels><?xml version='1.0' encoding='UTF-8' standalone='yes'?>
<Relationships xmlns="http://schemas.openxmlformats.org/package/2006/relationships"><Relationship Id="rId1" Type="http://schemas.openxmlformats.org/officeDocument/2006/relationships/package" Target="../embeddings/Microsoft_Excel_Worksheet294.xlsx"/></Relationships>
</file>

<file path=ppt/charts/_rels/chart296.xml.rels><?xml version='1.0' encoding='UTF-8' standalone='yes'?>
<Relationships xmlns="http://schemas.openxmlformats.org/package/2006/relationships"><Relationship Id="rId1" Type="http://schemas.openxmlformats.org/officeDocument/2006/relationships/package" Target="../embeddings/Microsoft_Excel_Worksheet295.xlsx"/></Relationships>
</file>

<file path=ppt/charts/_rels/chart297.xml.rels><?xml version='1.0' encoding='UTF-8' standalone='yes'?>
<Relationships xmlns="http://schemas.openxmlformats.org/package/2006/relationships"><Relationship Id="rId1" Type="http://schemas.openxmlformats.org/officeDocument/2006/relationships/package" Target="../embeddings/Microsoft_Excel_Worksheet296.xlsx"/></Relationships>
</file>

<file path=ppt/charts/_rels/chart298.xml.rels><?xml version='1.0' encoding='UTF-8' standalone='yes'?>
<Relationships xmlns="http://schemas.openxmlformats.org/package/2006/relationships"><Relationship Id="rId1" Type="http://schemas.openxmlformats.org/officeDocument/2006/relationships/package" Target="../embeddings/Microsoft_Excel_Worksheet297.xlsx"/></Relationships>
</file>

<file path=ppt/charts/_rels/chart299.xml.rels><?xml version='1.0' encoding='UTF-8' standalone='yes'?>
<Relationships xmlns="http://schemas.openxmlformats.org/package/2006/relationships"><Relationship Id="rId1" Type="http://schemas.openxmlformats.org/officeDocument/2006/relationships/package" Target="../embeddings/Microsoft_Excel_Worksheet29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00.xml.rels><?xml version='1.0' encoding='UTF-8' standalone='yes'?>
<Relationships xmlns="http://schemas.openxmlformats.org/package/2006/relationships"><Relationship Id="rId1" Type="http://schemas.openxmlformats.org/officeDocument/2006/relationships/package" Target="../embeddings/Microsoft_Excel_Worksheet29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4.5649900127195673e-07</c:v>
                </c:pt>
                <c:pt idx="1">
                  <c:v>0.012518955279431492</c:v>
                </c:pt>
                <c:pt idx="2">
                  <c:v>0.026748528103130033</c:v>
                </c:pt>
                <c:pt idx="3">
                  <c:v>0.017738871908622212</c:v>
                </c:pt>
                <c:pt idx="4">
                  <c:v>0.038962499809080925</c:v>
                </c:pt>
                <c:pt idx="5">
                  <c:v>0.020097357381186686</c:v>
                </c:pt>
                <c:pt idx="6">
                  <c:v>4.067879968309561e-05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0.020414795047385217</c:v>
                </c:pt>
                <c:pt idx="4">
                  <c:v>0.07340172764031956</c:v>
                </c:pt>
                <c:pt idx="5">
                  <c:v>0.015271064113262924</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0.0006976686502865876</c:v>
                </c:pt>
                <c:pt idx="1">
                  <c:v>0.0014491880932194254</c:v>
                </c:pt>
                <c:pt idx="2">
                  <c:v>0.004457696094131803</c:v>
                </c:pt>
                <c:pt idx="3">
                  <c:v>0.03027714526455764</c:v>
                </c:pt>
                <c:pt idx="4">
                  <c:v>0.8383955071465904</c:v>
                </c:pt>
                <c:pt idx="5">
                  <c:v>0.12472279475121416</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0.015271064113262924</c:v>
                </c:pt>
                <c:pt idx="2">
                  <c:v>0.07340172764031956</c:v>
                </c:pt>
                <c:pt idx="3">
                  <c:v>0.020414795047385217</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1.1968898780611883e-07</c:v>
                </c:pt>
                <c:pt idx="1">
                  <c:v/>
                </c:pt>
                <c:pt idx="2">
                  <c:v/>
                </c:pt>
                <c:pt idx="3">
                  <c:v/>
                </c:pt>
                <c:pt idx="4">
                  <c:v/>
                </c:pt>
                <c:pt idx="5">
                  <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7.148203296867518e-07</c:v>
                </c:pt>
                <c:pt idx="1">
                  <c:v/>
                </c:pt>
                <c:pt idx="2">
                  <c:v/>
                </c:pt>
                <c:pt idx="3">
                  <c:v/>
                </c:pt>
                <c:pt idx="4">
                  <c:v/>
                </c:pt>
                <c:pt idx="5">
                  <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0.0006976686502865876</c:v>
                </c:pt>
                <c:pt idx="1">
                  <c:v>0.0014491880932194254</c:v>
                </c:pt>
                <c:pt idx="2">
                  <c:v>0.004457696094131803</c:v>
                </c:pt>
                <c:pt idx="3">
                  <c:v>0.03027714526455764</c:v>
                </c:pt>
                <c:pt idx="4">
                  <c:v>0.8383955071465904</c:v>
                </c:pt>
                <c:pt idx="5">
                  <c:v>0.12472279475121416</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7.148203296867518e-07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0.004371210895374736</c:v>
                </c:pt>
                <c:pt idx="5">
                  <c:v>0.004369274925996972</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0.007720050625362799</c:v>
                </c:pt>
                <c:pt idx="5">
                  <c:v>0.0064254037852506385</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0.0006976686502865876</c:v>
                </c:pt>
                <c:pt idx="1">
                  <c:v>0.0014491880932194254</c:v>
                </c:pt>
                <c:pt idx="2">
                  <c:v>0.004457696094131803</c:v>
                </c:pt>
                <c:pt idx="3">
                  <c:v>0.03027714526455764</c:v>
                </c:pt>
                <c:pt idx="4">
                  <c:v>0.8383955071465904</c:v>
                </c:pt>
                <c:pt idx="5">
                  <c:v>0.12472279475121416</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0.0064254037852506385</c:v>
                </c:pt>
                <c:pt idx="2">
                  <c:v>0.007720050625362799</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4.5649900127195673e-07</c:v>
                </c:pt>
                <c:pt idx="1">
                  <c:v>0.012518955279431492</c:v>
                </c:pt>
                <c:pt idx="2">
                  <c:v>0.026748528103130033</c:v>
                </c:pt>
                <c:pt idx="3">
                  <c:v>0.017738871908622212</c:v>
                </c:pt>
                <c:pt idx="4">
                  <c:v>0.038962499809080925</c:v>
                </c:pt>
                <c:pt idx="5">
                  <c:v>0.020097357381186686</c:v>
                </c:pt>
                <c:pt idx="6">
                  <c:v>4.067879968309561e-05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0.011204302097401005</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0.014614709564537092</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0.014614709564537092</c:v>
                </c:pt>
                <c:pt idx="2">
                  <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0.05233206825432513</c:v>
                </c:pt>
                <c:pt idx="3">
                  <c:v>0.024515348950153868</c:v>
                </c:pt>
                <c:pt idx="4">
                  <c:v>0.0851797485150551</c:v>
                </c:pt>
                <c:pt idx="5">
                  <c:v>0.03961192528885573</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0.011204302097401005</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0.01670551892246316</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0.0006976686502865876</c:v>
                </c:pt>
                <c:pt idx="1">
                  <c:v>0.0014491880932194254</c:v>
                </c:pt>
                <c:pt idx="2">
                  <c:v>0.004457696094131803</c:v>
                </c:pt>
                <c:pt idx="3">
                  <c:v>0.03027714526455764</c:v>
                </c:pt>
                <c:pt idx="4">
                  <c:v>0.8383955071465904</c:v>
                </c:pt>
                <c:pt idx="5">
                  <c:v>0.12472279475121416</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0.01670551892246316</c:v>
                </c:pt>
                <c:pt idx="2">
                  <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0.002882166374765753</c:v>
                </c:pt>
                <c:pt idx="4">
                  <c:v>0.009817937528781094</c:v>
                </c:pt>
                <c:pt idx="5">
                  <c:v>0.00882288699344538</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0.0526041463350669</c:v>
                </c:pt>
                <c:pt idx="3">
                  <c:v>0.033856581368870375</c:v>
                </c:pt>
                <c:pt idx="4">
                  <c:v>0.08502524402054405</c:v>
                </c:pt>
                <c:pt idx="5">
                  <c:v>0.04373994730233104</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0.005626735540544363</c:v>
                </c:pt>
                <c:pt idx="4">
                  <c:v>0.013328920479123485</c:v>
                </c:pt>
                <c:pt idx="5">
                  <c:v>0.013698706689136779</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0.013698706689136779</c:v>
                </c:pt>
                <c:pt idx="2">
                  <c:v>0.013328920479123485</c:v>
                </c:pt>
                <c:pt idx="3">
                  <c:v>0.005626735540544363</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1.7153555707729703e-08</c:v>
                </c:pt>
                <c:pt idx="1">
                  <c:v>0.01081997685155103</c:v>
                </c:pt>
                <c:pt idx="2">
                  <c:v>0.0064019192653766085</c:v>
                </c:pt>
                <c:pt idx="3">
                  <c:v>0.004033184543276768</c:v>
                </c:pt>
                <c:pt idx="4">
                  <c:v>0.007857000075846162</c:v>
                </c:pt>
                <c:pt idx="5">
                  <c:v>0.0015649283216718202</c:v>
                </c:pt>
                <c:pt idx="6">
                  <c:v>1.0467957370642052e-05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0.012269923294306317</c:v>
                </c:pt>
                <c:pt idx="2">
                  <c:v>0.007993022488040152</c:v>
                </c:pt>
                <c:pt idx="3">
                  <c:v>0.0034426589528947196</c:v>
                </c:pt>
                <c:pt idx="4">
                  <c:v>0.01223501914523722</c:v>
                </c:pt>
                <c:pt idx="5">
                  <c:v>0.0007460942800408949</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0.0007460942800408949</c:v>
                </c:pt>
                <c:pt idx="2">
                  <c:v>0.01223501914523722</c:v>
                </c:pt>
                <c:pt idx="3">
                  <c:v>0.0034426589528947196</c:v>
                </c:pt>
                <c:pt idx="4">
                  <c:v>0.007993022488040152</c:v>
                </c:pt>
                <c:pt idx="5">
                  <c:v>0.012269923294306317</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0.04373994730233104</c:v>
                </c:pt>
                <c:pt idx="2">
                  <c:v>0.08502524402054405</c:v>
                </c:pt>
                <c:pt idx="3">
                  <c:v>0.033856581368870375</c:v>
                </c:pt>
                <c:pt idx="4">
                  <c:v>0.0526041463350669</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0.006076137648858728</c:v>
                </c:pt>
                <c:pt idx="3">
                  <c:v>0.0028464121465069</c:v>
                </c:pt>
                <c:pt idx="4">
                  <c:v>0.010516466768505726</c:v>
                </c:pt>
                <c:pt idx="5">
                  <c:v>0.005225430210834079</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0.006518013580659397</c:v>
                </c:pt>
                <c:pt idx="3">
                  <c:v>0.004195062034680129</c:v>
                </c:pt>
                <c:pt idx="4">
                  <c:v>0.011005025621720703</c:v>
                </c:pt>
                <c:pt idx="5">
                  <c:v>0.006255491637893906</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0.006255491637893906</c:v>
                </c:pt>
                <c:pt idx="2">
                  <c:v>0.011005025621720703</c:v>
                </c:pt>
                <c:pt idx="3">
                  <c:v>0.004195062034680129</c:v>
                </c:pt>
                <c:pt idx="4">
                  <c:v>0.006518013580659397</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0.002882166374765753</c:v>
                </c:pt>
                <c:pt idx="4">
                  <c:v>0.009817937528781094</c:v>
                </c:pt>
                <c:pt idx="5">
                  <c:v>0.00882288699344538</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0.002866286091035014</c:v>
                </c:pt>
                <c:pt idx="4">
                  <c:v>0.010365959370372987</c:v>
                </c:pt>
                <c:pt idx="5">
                  <c:v>0.010854694565211216</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0.0006976686502865876</c:v>
                </c:pt>
                <c:pt idx="1">
                  <c:v>0.0014491880932194254</c:v>
                </c:pt>
                <c:pt idx="2">
                  <c:v>0.004457696094131803</c:v>
                </c:pt>
                <c:pt idx="3">
                  <c:v>0.03027714526455764</c:v>
                </c:pt>
                <c:pt idx="4">
                  <c:v>0.8383955071465904</c:v>
                </c:pt>
                <c:pt idx="5">
                  <c:v>0.12472279475121416</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0.010854694565211216</c:v>
                </c:pt>
                <c:pt idx="2">
                  <c:v>0.010365959370372987</c:v>
                </c:pt>
                <c:pt idx="3">
                  <c:v>0.002866286091035014</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0.09318942391174119</c:v>
                </c:pt>
                <c:pt idx="2">
                  <c:v>0.055137933884248834</c:v>
                </c:pt>
                <c:pt idx="3">
                  <c:v>0.03473668652662813</c:v>
                </c:pt>
                <c:pt idx="4">
                  <c:v>0.06767013652507513</c:v>
                </c:pt>
                <c:pt idx="5">
                  <c:v>0.013478288425252933</c:v>
                </c:pt>
                <c:pt idx="6">
                  <c:v>9.015757891967771e-05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1.7153555707729703e-08</c:v>
                </c:pt>
                <c:pt idx="1">
                  <c:v>0.01081997685155103</c:v>
                </c:pt>
                <c:pt idx="2">
                  <c:v>0.0064019192653766085</c:v>
                </c:pt>
                <c:pt idx="3">
                  <c:v>0.004033184543276768</c:v>
                </c:pt>
                <c:pt idx="4">
                  <c:v>0.007857000075846162</c:v>
                </c:pt>
                <c:pt idx="5">
                  <c:v>0.0015649283216718202</c:v>
                </c:pt>
                <c:pt idx="6">
                  <c:v>1.0467957370642052e-05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1.0036248533548841e-07</c:v>
                </c:pt>
                <c:pt idx="1">
                  <c:v>0.01660967392666346</c:v>
                </c:pt>
                <c:pt idx="2">
                  <c:v>0.00820403978298163</c:v>
                </c:pt>
                <c:pt idx="3">
                  <c:v>0.0010193177824681543</c:v>
                </c:pt>
                <c:pt idx="4">
                  <c:v>0.01020270724266415</c:v>
                </c:pt>
                <c:pt idx="5">
                  <c:v>0.0021582049209028765</c:v>
                </c:pt>
                <c:pt idx="6">
                  <c:v>2.949527990903335e-05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0.0006976686502865876</c:v>
                </c:pt>
                <c:pt idx="1">
                  <c:v>0.0014491880932194254</c:v>
                </c:pt>
                <c:pt idx="2">
                  <c:v>0.004457696094131803</c:v>
                </c:pt>
                <c:pt idx="3">
                  <c:v>0.03027714526455764</c:v>
                </c:pt>
                <c:pt idx="4">
                  <c:v>0.8383955071465904</c:v>
                </c:pt>
                <c:pt idx="5">
                  <c:v>0.12472279475121416</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2.949527990903335e-05</c:v>
                </c:pt>
                <c:pt idx="1">
                  <c:v>0.0021582049209028765</c:v>
                </c:pt>
                <c:pt idx="2">
                  <c:v>0.01020270724266415</c:v>
                </c:pt>
                <c:pt idx="3">
                  <c:v>0.0010193177824681543</c:v>
                </c:pt>
                <c:pt idx="4">
                  <c:v>0.00820403978298163</c:v>
                </c:pt>
                <c:pt idx="5">
                  <c:v>0.01660967392666346</c:v>
                </c:pt>
                <c:pt idx="6">
                  <c:v>1.0036248533548841e-07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0.006076137648858728</c:v>
                </c:pt>
                <c:pt idx="3">
                  <c:v>0.0028464121465069</c:v>
                </c:pt>
                <c:pt idx="4">
                  <c:v>0.010516466768505726</c:v>
                </c:pt>
                <c:pt idx="5">
                  <c:v>0.005225430210834079</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0.009415630760324449</c:v>
                </c:pt>
                <c:pt idx="3">
                  <c:v>0.0023115914163032367</c:v>
                </c:pt>
                <c:pt idx="4">
                  <c:v>0.009671923930063551</c:v>
                </c:pt>
                <c:pt idx="5">
                  <c:v>0.007224720214512869</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0.0006976686502865876</c:v>
                </c:pt>
                <c:pt idx="1">
                  <c:v>0.0014491880932194254</c:v>
                </c:pt>
                <c:pt idx="2">
                  <c:v>0.004457696094131803</c:v>
                </c:pt>
                <c:pt idx="3">
                  <c:v>0.03027714526455764</c:v>
                </c:pt>
                <c:pt idx="4">
                  <c:v>0.8383955071465904</c:v>
                </c:pt>
                <c:pt idx="5">
                  <c:v>0.12472279475121416</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0.007224720214512869</c:v>
                </c:pt>
                <c:pt idx="2">
                  <c:v>0.009671923930063551</c:v>
                </c:pt>
                <c:pt idx="3">
                  <c:v>0.0023115914163032367</c:v>
                </c:pt>
                <c:pt idx="4">
                  <c:v>0.009415630760324449</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0.0030277342565419012</c:v>
                </c:pt>
                <c:pt idx="4">
                  <c:v>0.010300632411353873</c:v>
                </c:pt>
                <c:pt idx="5">
                  <c:v>0.005088820524815311</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0.006017364073535775</c:v>
                </c:pt>
                <c:pt idx="4">
                  <c:v>0.014254262822939325</c:v>
                </c:pt>
                <c:pt idx="5">
                  <c:v>0.007212668046937516</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0.007212668046937516</c:v>
                </c:pt>
                <c:pt idx="2">
                  <c:v>0.014254262822939325</c:v>
                </c:pt>
                <c:pt idx="3">
                  <c:v>0.006017364073535775</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1.801992025599639e-08</c:v>
                </c:pt>
                <c:pt idx="1">
                  <c:v>0.01136645505799227</c:v>
                </c:pt>
                <c:pt idx="2">
                  <c:v>0.006725257236051022</c:v>
                </c:pt>
                <c:pt idx="3">
                  <c:v>0.004236886222651477</c:v>
                </c:pt>
                <c:pt idx="4">
                  <c:v>0.00825382895712437</c:v>
                </c:pt>
                <c:pt idx="5">
                  <c:v>0.0016439672359106917</c:v>
                </c:pt>
                <c:pt idx="6">
                  <c:v>1.0996656336221799e-05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0.013121746185543237</c:v>
                </c:pt>
                <c:pt idx="2">
                  <c:v>0.00854792730383827</c:v>
                </c:pt>
                <c:pt idx="3">
                  <c:v>0.0036816609117870176</c:v>
                </c:pt>
                <c:pt idx="4">
                  <c:v>0.013084418862957645</c:v>
                </c:pt>
                <c:pt idx="5">
                  <c:v>0.0007978908700859749</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0.0007978908700859749</c:v>
                </c:pt>
                <c:pt idx="2">
                  <c:v>0.013084418862957645</c:v>
                </c:pt>
                <c:pt idx="3">
                  <c:v>0.0036816609117870176</c:v>
                </c:pt>
                <c:pt idx="4">
                  <c:v>0.00854792730383827</c:v>
                </c:pt>
                <c:pt idx="5">
                  <c:v>0.013121746185543237</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4.5649900127195673e-07</c:v>
                </c:pt>
                <c:pt idx="1">
                  <c:v>0.012518955279431492</c:v>
                </c:pt>
                <c:pt idx="2">
                  <c:v>0.026748528103130033</c:v>
                </c:pt>
                <c:pt idx="3">
                  <c:v>0.017738871908622212</c:v>
                </c:pt>
                <c:pt idx="4">
                  <c:v>0.038962499809080925</c:v>
                </c:pt>
                <c:pt idx="5">
                  <c:v>0.020097357381186686</c:v>
                </c:pt>
                <c:pt idx="6">
                  <c:v>4.067879968309561e-05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0.006383021559055119</c:v>
                </c:pt>
                <c:pt idx="3">
                  <c:v>0.002990174210507312</c:v>
                </c:pt>
                <c:pt idx="4">
                  <c:v>0.011047615769709744</c:v>
                </c:pt>
                <c:pt idx="5">
                  <c:v>0.005489347940851323</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0.006970517890606894</c:v>
                </c:pt>
                <c:pt idx="3">
                  <c:v>0.004486298563677639</c:v>
                </c:pt>
                <c:pt idx="4">
                  <c:v>0.01176903469646207</c:v>
                </c:pt>
                <c:pt idx="5">
                  <c:v>0.006689770715707849</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0.006689770715707849</c:v>
                </c:pt>
                <c:pt idx="2">
                  <c:v>0.01176903469646207</c:v>
                </c:pt>
                <c:pt idx="3">
                  <c:v>0.004486298563677639</c:v>
                </c:pt>
                <c:pt idx="4">
                  <c:v>0.006970517890606894</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0.09318942391174119</c:v>
                </c:pt>
                <c:pt idx="2">
                  <c:v>0.055137933884248834</c:v>
                </c:pt>
                <c:pt idx="3">
                  <c:v>0.03473668652662813</c:v>
                </c:pt>
                <c:pt idx="4">
                  <c:v>0.06767013652507513</c:v>
                </c:pt>
                <c:pt idx="5">
                  <c:v>0.013478288425252933</c:v>
                </c:pt>
                <c:pt idx="6">
                  <c:v>9.015757891967771e-05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0.0030277342565419012</c:v>
                </c:pt>
                <c:pt idx="4">
                  <c:v>0.010300632411353873</c:v>
                </c:pt>
                <c:pt idx="5">
                  <c:v>0.005088820524815311</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0.003027397924249747</c:v>
                </c:pt>
                <c:pt idx="4">
                  <c:v>0.010885058477386517</c:v>
                </c:pt>
                <c:pt idx="5">
                  <c:v>0.0065005563476246845</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0.0006976686502865876</c:v>
                </c:pt>
                <c:pt idx="1">
                  <c:v>0.0014491880932194254</c:v>
                </c:pt>
                <c:pt idx="2">
                  <c:v>0.004457696094131803</c:v>
                </c:pt>
                <c:pt idx="3">
                  <c:v>0.03027714526455764</c:v>
                </c:pt>
                <c:pt idx="4">
                  <c:v>0.8383955071465904</c:v>
                </c:pt>
                <c:pt idx="5">
                  <c:v>0.12472279475121416</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0.0065005563476246845</c:v>
                </c:pt>
                <c:pt idx="2">
                  <c:v>0.010885058477386517</c:v>
                </c:pt>
                <c:pt idx="3">
                  <c:v>0.003027397924249747</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1.801992025599639e-08</c:v>
                </c:pt>
                <c:pt idx="1">
                  <c:v>0.01136645505799227</c:v>
                </c:pt>
                <c:pt idx="2">
                  <c:v>0.006725257236051022</c:v>
                </c:pt>
                <c:pt idx="3">
                  <c:v>0.004236886222651477</c:v>
                </c:pt>
                <c:pt idx="4">
                  <c:v>0.00825382895712437</c:v>
                </c:pt>
                <c:pt idx="5">
                  <c:v>0.0016439672359106917</c:v>
                </c:pt>
                <c:pt idx="6">
                  <c:v>1.0996656336221799e-05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0.13883172631490734</c:v>
                </c:pt>
                <c:pt idx="2">
                  <c:v>0.0685733513406976</c:v>
                </c:pt>
                <c:pt idx="3">
                  <c:v>0.008519953373459404</c:v>
                </c:pt>
                <c:pt idx="4">
                  <c:v>0.08527918524100789</c:v>
                </c:pt>
                <c:pt idx="5">
                  <c:v>0.01803932553000234</c:v>
                </c:pt>
                <c:pt idx="6">
                  <c:v>0.00024653588300363943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1.0600378682627869e-07</c:v>
                </c:pt>
                <c:pt idx="1">
                  <c:v>0.017543291482773286</c:v>
                </c:pt>
                <c:pt idx="2">
                  <c:v>0.008665182825658672</c:v>
                </c:pt>
                <c:pt idx="3">
                  <c:v>0.001076612885380411</c:v>
                </c:pt>
                <c:pt idx="4">
                  <c:v>0.010776193913363263</c:v>
                </c:pt>
                <c:pt idx="5">
                  <c:v>0.0022795160322909794</c:v>
                </c:pt>
                <c:pt idx="6">
                  <c:v>3.115318790090798e-05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0.0006976686502865876</c:v>
                </c:pt>
                <c:pt idx="1">
                  <c:v>0.0014491880932194254</c:v>
                </c:pt>
                <c:pt idx="2">
                  <c:v>0.004457696094131803</c:v>
                </c:pt>
                <c:pt idx="3">
                  <c:v>0.03027714526455764</c:v>
                </c:pt>
                <c:pt idx="4">
                  <c:v>0.8383955071465904</c:v>
                </c:pt>
                <c:pt idx="5">
                  <c:v>0.12472279475121416</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3.115318790090798e-05</c:v>
                </c:pt>
                <c:pt idx="1">
                  <c:v>0.0022795160322909794</c:v>
                </c:pt>
                <c:pt idx="2">
                  <c:v>0.010776193913363263</c:v>
                </c:pt>
                <c:pt idx="3">
                  <c:v>0.001076612885380411</c:v>
                </c:pt>
                <c:pt idx="4">
                  <c:v>0.008665182825658672</c:v>
                </c:pt>
                <c:pt idx="5">
                  <c:v>0.017543291482773286</c:v>
                </c:pt>
                <c:pt idx="6">
                  <c:v>1.0600378682627869e-07</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0.0006976686502865876</c:v>
                </c:pt>
                <c:pt idx="1">
                  <c:v>0.0014491880932194254</c:v>
                </c:pt>
                <c:pt idx="2">
                  <c:v>0.004457696094131803</c:v>
                </c:pt>
                <c:pt idx="3">
                  <c:v>0.03027714526455764</c:v>
                </c:pt>
                <c:pt idx="4">
                  <c:v>0.8383955071465904</c:v>
                </c:pt>
                <c:pt idx="5">
                  <c:v>0.12472279475121416</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0.006383021559055119</c:v>
                </c:pt>
                <c:pt idx="3">
                  <c:v>0.002990174210507312</c:v>
                </c:pt>
                <c:pt idx="4">
                  <c:v>0.011047615769709744</c:v>
                </c:pt>
                <c:pt idx="5">
                  <c:v>0.005489347940851323</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0.009944876440793532</c:v>
                </c:pt>
                <c:pt idx="3">
                  <c:v>0.002441524269792252</c:v>
                </c:pt>
                <c:pt idx="4">
                  <c:v>0.010215575661117129</c:v>
                </c:pt>
                <c:pt idx="5">
                  <c:v>0.00763081642447054</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0.0006976686502865876</c:v>
                </c:pt>
                <c:pt idx="1">
                  <c:v>0.0014491880932194254</c:v>
                </c:pt>
                <c:pt idx="2">
                  <c:v>0.004457696094131803</c:v>
                </c:pt>
                <c:pt idx="3">
                  <c:v>0.03027714526455764</c:v>
                </c:pt>
                <c:pt idx="4">
                  <c:v>0.8383955071465904</c:v>
                </c:pt>
                <c:pt idx="5">
                  <c:v>0.12472279475121416</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0.00763081642447054</c:v>
                </c:pt>
                <c:pt idx="2">
                  <c:v>0.010215575661117129</c:v>
                </c:pt>
                <c:pt idx="3">
                  <c:v>0.002441524269792252</c:v>
                </c:pt>
                <c:pt idx="4">
                  <c:v>0.009944876440793532</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0.00024653588300363943</c:v>
                </c:pt>
                <c:pt idx="1">
                  <c:v>0.01803932553000234</c:v>
                </c:pt>
                <c:pt idx="2">
                  <c:v>0.08527918524100789</c:v>
                </c:pt>
                <c:pt idx="3">
                  <c:v>0.008519953373459404</c:v>
                </c:pt>
                <c:pt idx="4">
                  <c:v>0.0685733513406976</c:v>
                </c:pt>
                <c:pt idx="5">
                  <c:v>0.13883172631490734</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4.5649900127195673e-07</c:v>
                </c:pt>
                <c:pt idx="1">
                  <c:v>0.012518955279431492</c:v>
                </c:pt>
                <c:pt idx="2">
                  <c:v>0.026748528103130033</c:v>
                </c:pt>
                <c:pt idx="3">
                  <c:v>0.017738871908622212</c:v>
                </c:pt>
                <c:pt idx="4">
                  <c:v>0.038962499809080925</c:v>
                </c:pt>
                <c:pt idx="5">
                  <c:v>0.020097357381186686</c:v>
                </c:pt>
                <c:pt idx="6">
                  <c:v>4.067879968309561e-05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0.05233206825432513</c:v>
                </c:pt>
                <c:pt idx="3">
                  <c:v>0.024515348950153868</c:v>
                </c:pt>
                <c:pt idx="4">
                  <c:v>0.0851797485150551</c:v>
                </c:pt>
                <c:pt idx="5">
                  <c:v>0.03961192528885573</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0.09902539055901118</c:v>
                </c:pt>
                <c:pt idx="2">
                  <c:v>0.06450832288352</c:v>
                </c:pt>
                <c:pt idx="3">
                  <c:v>0.0277842525331899</c:v>
                </c:pt>
                <c:pt idx="4">
                  <c:v>0.09874369385147747</c:v>
                </c:pt>
                <c:pt idx="5">
                  <c:v>0.006021413150086919</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0.0787004175139863</c:v>
                </c:pt>
                <c:pt idx="3">
                  <c:v>0.01932140439824797</c:v>
                </c:pt>
                <c:pt idx="4">
                  <c:v>0.07178276387539519</c:v>
                </c:pt>
                <c:pt idx="5">
                  <c:v>0.05284718063657199</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0.0006976686502865876</c:v>
                </c:pt>
                <c:pt idx="1">
                  <c:v>0.0014491880932194254</c:v>
                </c:pt>
                <c:pt idx="2">
                  <c:v>0.004457696094131803</c:v>
                </c:pt>
                <c:pt idx="3">
                  <c:v>0.03027714526455764</c:v>
                </c:pt>
                <c:pt idx="4">
                  <c:v>0.8383955071465904</c:v>
                </c:pt>
                <c:pt idx="5">
                  <c:v>0.12472279475121416</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0.05284718063657199</c:v>
                </c:pt>
                <c:pt idx="2">
                  <c:v>0.07178276387539519</c:v>
                </c:pt>
                <c:pt idx="3">
                  <c:v>0.01932140439824797</c:v>
                </c:pt>
                <c:pt idx="4">
                  <c:v>0.0787004175139863</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0.08717090218797244</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0.1121250056018383</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0.1121250056018383</c:v>
                </c:pt>
                <c:pt idx="2">
                  <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0.006021413150086919</c:v>
                </c:pt>
                <c:pt idx="2">
                  <c:v>0.09874369385147747</c:v>
                </c:pt>
                <c:pt idx="3">
                  <c:v>0.0277842525331899</c:v>
                </c:pt>
                <c:pt idx="4">
                  <c:v>0.06450832288352</c:v>
                </c:pt>
                <c:pt idx="5">
                  <c:v>0.09902539055901118</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0.08717090218797244</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0.09518821305351297</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0.0006976686502865876</c:v>
                </c:pt>
                <c:pt idx="1">
                  <c:v>0.0014491880932194254</c:v>
                </c:pt>
                <c:pt idx="2">
                  <c:v>0.004457696094131803</c:v>
                </c:pt>
                <c:pt idx="3">
                  <c:v>0.03027714526455764</c:v>
                </c:pt>
                <c:pt idx="4">
                  <c:v>0.8383955071465904</c:v>
                </c:pt>
                <c:pt idx="5">
                  <c:v>0.12472279475121416</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0.09518821305351297</c:v>
                </c:pt>
                <c:pt idx="2">
                  <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0.020110324760778144</c:v>
                </c:pt>
                <c:pt idx="4">
                  <c:v>0.06841718773242574</c:v>
                </c:pt>
                <c:pt idx="5">
                  <c:v>0.016040954531526964</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0.036411951396942636</c:v>
                </c:pt>
                <c:pt idx="4">
                  <c:v>0.08625463222190179</c:v>
                </c:pt>
                <c:pt idx="5">
                  <c:v>0.024760042330392758</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0.024760042330392758</c:v>
                </c:pt>
                <c:pt idx="2">
                  <c:v>0.08625463222190179</c:v>
                </c:pt>
                <c:pt idx="3">
                  <c:v>0.036411951396942636</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0.004371210895374736</c:v>
                </c:pt>
                <c:pt idx="5">
                  <c:v>0.004369274925996972</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0.0030402933460139136</c:v>
                </c:pt>
                <c:pt idx="5">
                  <c:v>0.0054087455271764505</c:v>
                </c:pt>
                <c:pt idx="6">
                  <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
                </c:pt>
                <c:pt idx="4">
                  <c:v/>
                </c:pt>
                <c:pt idx="5">
                  <c:v/>
                </c:pt>
                <c:pt idx="6">
                  <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0.0054087455271764505</c:v>
                </c:pt>
                <c:pt idx="2">
                  <c:v>0.0030402933460139136</c:v>
                </c:pt>
                <c:pt idx="3">
                  <c:v/>
                </c:pt>
                <c:pt idx="4">
                  <c:v/>
                </c:pt>
                <c:pt idx="5">
                  <c:v/>
                </c:pt>
                <c:pt idx="6">
                  <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59E-4C05-9C18-39A3AFA4F643}"/>
              </c:ext>
            </c:extLst>
          </c:dPt>
          <c:dPt>
            <c:idx val="14"/>
            <c:invertIfNegative val="0"/>
            <c:bubble3D val="0"/>
            <c:extLst>
              <c:ext xmlns:c16="http://schemas.microsoft.com/office/drawing/2014/chart" uri="{C3380CC4-5D6E-409C-BE32-E72D297353CC}">
                <c16:uniqueId val="{00000001-659E-4C05-9C18-39A3AFA4F643}"/>
              </c:ext>
            </c:extLst>
          </c:dPt>
          <c:dPt>
            <c:idx val="15"/>
            <c:invertIfNegative val="0"/>
            <c:bubble3D val="0"/>
            <c:extLst>
              <c:ext xmlns:c16="http://schemas.microsoft.com/office/drawing/2014/chart" uri="{C3380CC4-5D6E-409C-BE32-E72D297353CC}">
                <c16:uniqueId val="{00000002-659E-4C05-9C18-39A3AFA4F64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659E-4C05-9C18-39A3AFA4F64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328-4187-AB24-4BEBE98A4BBB}"/>
              </c:ext>
            </c:extLst>
          </c:dPt>
          <c:dPt>
            <c:idx val="14"/>
            <c:invertIfNegative val="0"/>
            <c:bubble3D val="0"/>
            <c:extLst>
              <c:ext xmlns:c16="http://schemas.microsoft.com/office/drawing/2014/chart" uri="{C3380CC4-5D6E-409C-BE32-E72D297353CC}">
                <c16:uniqueId val="{00000001-D328-4187-AB24-4BEBE98A4BBB}"/>
              </c:ext>
            </c:extLst>
          </c:dPt>
          <c:dPt>
            <c:idx val="15"/>
            <c:invertIfNegative val="0"/>
            <c:bubble3D val="0"/>
            <c:extLst>
              <c:ext xmlns:c16="http://schemas.microsoft.com/office/drawing/2014/chart" uri="{C3380CC4-5D6E-409C-BE32-E72D297353CC}">
                <c16:uniqueId val="{00000002-D328-4187-AB24-4BEBE98A4BB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D328-4187-AB24-4BEBE98A4BB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6F1-4B8B-B96D-90CE5DF7787B}"/>
              </c:ext>
            </c:extLst>
          </c:dPt>
          <c:dPt>
            <c:idx val="14"/>
            <c:invertIfNegative val="0"/>
            <c:bubble3D val="0"/>
            <c:extLst>
              <c:ext xmlns:c16="http://schemas.microsoft.com/office/drawing/2014/chart" uri="{C3380CC4-5D6E-409C-BE32-E72D297353CC}">
                <c16:uniqueId val="{00000001-86F1-4B8B-B96D-90CE5DF7787B}"/>
              </c:ext>
            </c:extLst>
          </c:dPt>
          <c:dPt>
            <c:idx val="15"/>
            <c:invertIfNegative val="0"/>
            <c:bubble3D val="0"/>
            <c:extLst>
              <c:ext xmlns:c16="http://schemas.microsoft.com/office/drawing/2014/chart" uri="{C3380CC4-5D6E-409C-BE32-E72D297353CC}">
                <c16:uniqueId val="{00000002-86F1-4B8B-B96D-90CE5DF7787B}"/>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86F1-4B8B-B96D-90CE5DF7787B}"/>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1.2978165829021947e-05</c:v>
                </c:pt>
                <c:pt idx="1">
                  <c:v>4.023559468749714e-05</c:v>
                </c:pt>
                <c:pt idx="2">
                  <c:v>0.00017169487072593259</c:v>
                </c:pt>
                <c:pt idx="3">
                  <c:v>0.001083814396798164</c:v>
                </c:pt>
                <c:pt idx="4">
                  <c:v>0.03151583487096663</c:v>
                </c:pt>
                <c:pt idx="5">
                  <c:v>0.0025778607955745034</c:v>
                </c:pt>
                <c:pt idx="6">
                  <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
                </c:pt>
                <c:pt idx="1">
                  <c:v/>
                </c:pt>
                <c:pt idx="2">
                  <c:v/>
                </c:pt>
                <c:pt idx="3">
                  <c:v>0.020110324760778144</c:v>
                </c:pt>
                <c:pt idx="4">
                  <c:v>0.06841718773242574</c:v>
                </c:pt>
                <c:pt idx="5">
                  <c:v>0.016040954531526964</c:v>
                </c:pt>
                <c:pt idx="6">
                  <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Sheet1!$A$2:$A$8</c:f>
              <c:strCache>
                <c:ptCount val="7"/>
                <c:pt idx="0">
                  <c:v>550+ GR</c:v>
                </c:pt>
                <c:pt idx="1">
                  <c:v>450-549 GR</c:v>
                </c:pt>
                <c:pt idx="2">
                  <c:v>350-449 GR</c:v>
                </c:pt>
                <c:pt idx="3">
                  <c:v>250-349 GR</c:v>
                </c:pt>
                <c:pt idx="4">
                  <c:v>150-249 GR</c:v>
                </c:pt>
                <c:pt idx="5">
                  <c:v>50-149 GR</c:v>
                </c:pt>
                <c:pt idx="6">
                  <c:v>0-49 GR</c:v>
                </c:pt>
              </c:strCache>
            </c:strRef>
          </c:cat>
          <c:val>
            <c:numRef>
              <c:f>Sheet1!$B$2:$B$8</c:f>
              <c:numCache>
                <c:formatCode>General</c:formatCode>
                <c:ptCount val="7"/>
                <c:pt idx="0">
                  <c:v>2.2689448872220544e-05</c:v>
                </c:pt>
                <c:pt idx="1">
                  <c:v>4.713022311354536e-05</c:v>
                </c:pt>
                <c:pt idx="2">
                  <c:v>0.00014497235553604632</c:v>
                </c:pt>
                <c:pt idx="3">
                  <c:v>0.000984667634406077</c:v>
                </c:pt>
                <c:pt idx="4">
                  <c:v>0.027266141292557482</c:v>
                </c:pt>
                <c:pt idx="5">
                  <c:v>0.004056211316856032</c:v>
                </c:pt>
                <c:pt idx="6">
                  <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DA2E8B-B008-3F23-9F8F-0FABFBB8E2B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5B416E-5B12-D617-606D-D15DDF616CB7}"/>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D2C59B43-8AD6-5661-E865-6FA9B9A2C266}"/>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87ABA003-5186-376A-F005-63C2DF076AF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121837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 Id="rId14" Type="http://schemas.openxmlformats.org/officeDocument/2006/relationships/chart" Target="../charts/chart9.xml"/><Relationship Id="rId15" Type="http://schemas.openxmlformats.org/officeDocument/2006/relationships/chart" Target="../charts/chart10.xml"/><Relationship Id="rId16" Type="http://schemas.openxmlformats.org/officeDocument/2006/relationships/chart" Target="../charts/chart11.xml"/><Relationship Id="rId17" Type="http://schemas.openxmlformats.org/officeDocument/2006/relationships/chart" Target="../charts/chart12.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9.xml"/><Relationship Id="rId7" Type="http://schemas.openxmlformats.org/officeDocument/2006/relationships/chart" Target="../charts/chart110.xml"/><Relationship Id="rId8" Type="http://schemas.openxmlformats.org/officeDocument/2006/relationships/chart" Target="../charts/chart111.xml"/><Relationship Id="rId9" Type="http://schemas.openxmlformats.org/officeDocument/2006/relationships/chart" Target="../charts/chart112.xml"/><Relationship Id="rId10" Type="http://schemas.openxmlformats.org/officeDocument/2006/relationships/chart" Target="../charts/chart113.xml"/><Relationship Id="rId11" Type="http://schemas.openxmlformats.org/officeDocument/2006/relationships/chart" Target="../charts/chart114.xml"/><Relationship Id="rId12" Type="http://schemas.openxmlformats.org/officeDocument/2006/relationships/chart" Target="../charts/chart115.xml"/><Relationship Id="rId13" Type="http://schemas.openxmlformats.org/officeDocument/2006/relationships/chart" Target="../charts/chart116.xml"/><Relationship Id="rId14" Type="http://schemas.openxmlformats.org/officeDocument/2006/relationships/chart" Target="../charts/chart117.xml"/><Relationship Id="rId15" Type="http://schemas.openxmlformats.org/officeDocument/2006/relationships/chart" Target="../charts/chart118.xml"/><Relationship Id="rId16" Type="http://schemas.openxmlformats.org/officeDocument/2006/relationships/chart" Target="../charts/chart119.xml"/><Relationship Id="rId17" Type="http://schemas.openxmlformats.org/officeDocument/2006/relationships/chart" Target="../charts/chart12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 Id="rId14" Type="http://schemas.openxmlformats.org/officeDocument/2006/relationships/chart" Target="../charts/chart129.xml"/><Relationship Id="rId15" Type="http://schemas.openxmlformats.org/officeDocument/2006/relationships/chart" Target="../charts/chart130.xml"/><Relationship Id="rId16" Type="http://schemas.openxmlformats.org/officeDocument/2006/relationships/chart" Target="../charts/chart131.xml"/><Relationship Id="rId17" Type="http://schemas.openxmlformats.org/officeDocument/2006/relationships/chart" Target="../charts/chart132.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3.xml"/><Relationship Id="rId7" Type="http://schemas.openxmlformats.org/officeDocument/2006/relationships/chart" Target="../charts/chart134.xml"/><Relationship Id="rId8" Type="http://schemas.openxmlformats.org/officeDocument/2006/relationships/chart" Target="../charts/chart135.xml"/><Relationship Id="rId9" Type="http://schemas.openxmlformats.org/officeDocument/2006/relationships/chart" Target="../charts/chart136.xml"/><Relationship Id="rId10" Type="http://schemas.openxmlformats.org/officeDocument/2006/relationships/chart" Target="../charts/chart137.xml"/><Relationship Id="rId11" Type="http://schemas.openxmlformats.org/officeDocument/2006/relationships/chart" Target="../charts/chart138.xml"/><Relationship Id="rId12" Type="http://schemas.openxmlformats.org/officeDocument/2006/relationships/chart" Target="../charts/chart139.xml"/><Relationship Id="rId13" Type="http://schemas.openxmlformats.org/officeDocument/2006/relationships/chart" Target="../charts/chart140.xml"/><Relationship Id="rId14" Type="http://schemas.openxmlformats.org/officeDocument/2006/relationships/chart" Target="../charts/chart141.xml"/><Relationship Id="rId15" Type="http://schemas.openxmlformats.org/officeDocument/2006/relationships/chart" Target="../charts/chart142.xml"/><Relationship Id="rId16" Type="http://schemas.openxmlformats.org/officeDocument/2006/relationships/chart" Target="../charts/chart143.xml"/><Relationship Id="rId17" Type="http://schemas.openxmlformats.org/officeDocument/2006/relationships/chart" Target="../charts/chart144.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 Id="rId14" Type="http://schemas.openxmlformats.org/officeDocument/2006/relationships/chart" Target="../charts/chart153.xml"/><Relationship Id="rId15" Type="http://schemas.openxmlformats.org/officeDocument/2006/relationships/chart" Target="../charts/chart154.xml"/><Relationship Id="rId16" Type="http://schemas.openxmlformats.org/officeDocument/2006/relationships/chart" Target="../charts/chart155.xml"/><Relationship Id="rId17" Type="http://schemas.openxmlformats.org/officeDocument/2006/relationships/chart" Target="../charts/chart156.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7.xml"/><Relationship Id="rId7" Type="http://schemas.openxmlformats.org/officeDocument/2006/relationships/chart" Target="../charts/chart158.xml"/><Relationship Id="rId8" Type="http://schemas.openxmlformats.org/officeDocument/2006/relationships/chart" Target="../charts/chart159.xml"/><Relationship Id="rId9" Type="http://schemas.openxmlformats.org/officeDocument/2006/relationships/chart" Target="../charts/chart160.xml"/><Relationship Id="rId10" Type="http://schemas.openxmlformats.org/officeDocument/2006/relationships/chart" Target="../charts/chart161.xml"/><Relationship Id="rId11" Type="http://schemas.openxmlformats.org/officeDocument/2006/relationships/chart" Target="../charts/chart162.xml"/><Relationship Id="rId12" Type="http://schemas.openxmlformats.org/officeDocument/2006/relationships/chart" Target="../charts/chart163.xml"/><Relationship Id="rId13" Type="http://schemas.openxmlformats.org/officeDocument/2006/relationships/chart" Target="../charts/chart164.xml"/><Relationship Id="rId14" Type="http://schemas.openxmlformats.org/officeDocument/2006/relationships/chart" Target="../charts/chart165.xml"/><Relationship Id="rId15" Type="http://schemas.openxmlformats.org/officeDocument/2006/relationships/chart" Target="../charts/chart166.xml"/><Relationship Id="rId16" Type="http://schemas.openxmlformats.org/officeDocument/2006/relationships/chart" Target="../charts/chart167.xml"/><Relationship Id="rId17" Type="http://schemas.openxmlformats.org/officeDocument/2006/relationships/chart" Target="../charts/chart168.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 Id="rId14" Type="http://schemas.openxmlformats.org/officeDocument/2006/relationships/chart" Target="../charts/chart177.xml"/><Relationship Id="rId15" Type="http://schemas.openxmlformats.org/officeDocument/2006/relationships/chart" Target="../charts/chart178.xml"/><Relationship Id="rId16" Type="http://schemas.openxmlformats.org/officeDocument/2006/relationships/chart" Target="../charts/chart179.xml"/><Relationship Id="rId17" Type="http://schemas.openxmlformats.org/officeDocument/2006/relationships/chart" Target="../charts/chart18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1.xml"/><Relationship Id="rId7" Type="http://schemas.openxmlformats.org/officeDocument/2006/relationships/chart" Target="../charts/chart182.xml"/><Relationship Id="rId8" Type="http://schemas.openxmlformats.org/officeDocument/2006/relationships/chart" Target="../charts/chart183.xml"/><Relationship Id="rId9" Type="http://schemas.openxmlformats.org/officeDocument/2006/relationships/chart" Target="../charts/chart184.xml"/><Relationship Id="rId10" Type="http://schemas.openxmlformats.org/officeDocument/2006/relationships/chart" Target="../charts/chart185.xml"/><Relationship Id="rId11" Type="http://schemas.openxmlformats.org/officeDocument/2006/relationships/chart" Target="../charts/chart186.xml"/><Relationship Id="rId12" Type="http://schemas.openxmlformats.org/officeDocument/2006/relationships/chart" Target="../charts/chart187.xml"/><Relationship Id="rId13" Type="http://schemas.openxmlformats.org/officeDocument/2006/relationships/chart" Target="../charts/chart188.xml"/><Relationship Id="rId14" Type="http://schemas.openxmlformats.org/officeDocument/2006/relationships/chart" Target="../charts/chart189.xml"/><Relationship Id="rId15" Type="http://schemas.openxmlformats.org/officeDocument/2006/relationships/chart" Target="../charts/chart190.xml"/><Relationship Id="rId16" Type="http://schemas.openxmlformats.org/officeDocument/2006/relationships/chart" Target="../charts/chart191.xml"/><Relationship Id="rId17" Type="http://schemas.openxmlformats.org/officeDocument/2006/relationships/chart" Target="../charts/chart192.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 Id="rId14" Type="http://schemas.openxmlformats.org/officeDocument/2006/relationships/chart" Target="../charts/chart201.xml"/><Relationship Id="rId15" Type="http://schemas.openxmlformats.org/officeDocument/2006/relationships/chart" Target="../charts/chart202.xml"/><Relationship Id="rId16" Type="http://schemas.openxmlformats.org/officeDocument/2006/relationships/chart" Target="../charts/chart203.xml"/><Relationship Id="rId17" Type="http://schemas.openxmlformats.org/officeDocument/2006/relationships/chart" Target="../charts/chart204.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5.xml"/><Relationship Id="rId7" Type="http://schemas.openxmlformats.org/officeDocument/2006/relationships/chart" Target="../charts/chart206.xml"/><Relationship Id="rId8" Type="http://schemas.openxmlformats.org/officeDocument/2006/relationships/chart" Target="../charts/chart207.xml"/><Relationship Id="rId9" Type="http://schemas.openxmlformats.org/officeDocument/2006/relationships/chart" Target="../charts/chart208.xml"/><Relationship Id="rId10" Type="http://schemas.openxmlformats.org/officeDocument/2006/relationships/chart" Target="../charts/chart209.xml"/><Relationship Id="rId11" Type="http://schemas.openxmlformats.org/officeDocument/2006/relationships/chart" Target="../charts/chart210.xml"/><Relationship Id="rId12" Type="http://schemas.openxmlformats.org/officeDocument/2006/relationships/chart" Target="../charts/chart211.xml"/><Relationship Id="rId13" Type="http://schemas.openxmlformats.org/officeDocument/2006/relationships/chart" Target="../charts/chart212.xml"/><Relationship Id="rId14" Type="http://schemas.openxmlformats.org/officeDocument/2006/relationships/chart" Target="../charts/chart213.xml"/><Relationship Id="rId15" Type="http://schemas.openxmlformats.org/officeDocument/2006/relationships/chart" Target="../charts/chart214.xml"/><Relationship Id="rId16" Type="http://schemas.openxmlformats.org/officeDocument/2006/relationships/chart" Target="../charts/chart215.xml"/><Relationship Id="rId17" Type="http://schemas.openxmlformats.org/officeDocument/2006/relationships/chart" Target="../charts/chart216.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 Id="rId14" Type="http://schemas.openxmlformats.org/officeDocument/2006/relationships/chart" Target="../charts/chart225.xml"/><Relationship Id="rId15" Type="http://schemas.openxmlformats.org/officeDocument/2006/relationships/chart" Target="../charts/chart226.xml"/><Relationship Id="rId16" Type="http://schemas.openxmlformats.org/officeDocument/2006/relationships/chart" Target="../charts/chart227.xml"/><Relationship Id="rId17" Type="http://schemas.openxmlformats.org/officeDocument/2006/relationships/chart" Target="../charts/chart228.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xml"/><Relationship Id="rId7" Type="http://schemas.openxmlformats.org/officeDocument/2006/relationships/chart" Target="../charts/chart14.xml"/><Relationship Id="rId8" Type="http://schemas.openxmlformats.org/officeDocument/2006/relationships/chart" Target="../charts/chart15.xml"/><Relationship Id="rId9" Type="http://schemas.openxmlformats.org/officeDocument/2006/relationships/chart" Target="../charts/chart16.xml"/><Relationship Id="rId10" Type="http://schemas.openxmlformats.org/officeDocument/2006/relationships/chart" Target="../charts/chart17.xml"/><Relationship Id="rId11" Type="http://schemas.openxmlformats.org/officeDocument/2006/relationships/chart" Target="../charts/chart18.xml"/><Relationship Id="rId12" Type="http://schemas.openxmlformats.org/officeDocument/2006/relationships/chart" Target="../charts/chart19.xml"/><Relationship Id="rId13" Type="http://schemas.openxmlformats.org/officeDocument/2006/relationships/chart" Target="../charts/chart20.xml"/><Relationship Id="rId14" Type="http://schemas.openxmlformats.org/officeDocument/2006/relationships/chart" Target="../charts/chart21.xml"/><Relationship Id="rId15" Type="http://schemas.openxmlformats.org/officeDocument/2006/relationships/chart" Target="../charts/chart22.xml"/><Relationship Id="rId16" Type="http://schemas.openxmlformats.org/officeDocument/2006/relationships/chart" Target="../charts/chart23.xml"/><Relationship Id="rId17" Type="http://schemas.openxmlformats.org/officeDocument/2006/relationships/chart" Target="../charts/chart24.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9.xml"/><Relationship Id="rId7" Type="http://schemas.openxmlformats.org/officeDocument/2006/relationships/chart" Target="../charts/chart230.xml"/><Relationship Id="rId8" Type="http://schemas.openxmlformats.org/officeDocument/2006/relationships/chart" Target="../charts/chart231.xml"/><Relationship Id="rId9" Type="http://schemas.openxmlformats.org/officeDocument/2006/relationships/chart" Target="../charts/chart232.xml"/><Relationship Id="rId10" Type="http://schemas.openxmlformats.org/officeDocument/2006/relationships/chart" Target="../charts/chart233.xml"/><Relationship Id="rId11" Type="http://schemas.openxmlformats.org/officeDocument/2006/relationships/chart" Target="../charts/chart234.xml"/><Relationship Id="rId12" Type="http://schemas.openxmlformats.org/officeDocument/2006/relationships/chart" Target="../charts/chart235.xml"/><Relationship Id="rId13" Type="http://schemas.openxmlformats.org/officeDocument/2006/relationships/chart" Target="../charts/chart236.xml"/><Relationship Id="rId14" Type="http://schemas.openxmlformats.org/officeDocument/2006/relationships/chart" Target="../charts/chart237.xml"/><Relationship Id="rId15" Type="http://schemas.openxmlformats.org/officeDocument/2006/relationships/chart" Target="../charts/chart238.xml"/><Relationship Id="rId16" Type="http://schemas.openxmlformats.org/officeDocument/2006/relationships/chart" Target="../charts/chart239.xml"/><Relationship Id="rId17" Type="http://schemas.openxmlformats.org/officeDocument/2006/relationships/chart" Target="../charts/chart24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 Id="rId14" Type="http://schemas.openxmlformats.org/officeDocument/2006/relationships/chart" Target="../charts/chart249.xml"/><Relationship Id="rId15" Type="http://schemas.openxmlformats.org/officeDocument/2006/relationships/chart" Target="../charts/chart250.xml"/><Relationship Id="rId16" Type="http://schemas.openxmlformats.org/officeDocument/2006/relationships/chart" Target="../charts/chart251.xml"/><Relationship Id="rId17" Type="http://schemas.openxmlformats.org/officeDocument/2006/relationships/chart" Target="../charts/chart252.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3.xml"/><Relationship Id="rId7" Type="http://schemas.openxmlformats.org/officeDocument/2006/relationships/chart" Target="../charts/chart254.xml"/><Relationship Id="rId8" Type="http://schemas.openxmlformats.org/officeDocument/2006/relationships/chart" Target="../charts/chart255.xml"/><Relationship Id="rId9" Type="http://schemas.openxmlformats.org/officeDocument/2006/relationships/chart" Target="../charts/chart256.xml"/><Relationship Id="rId10" Type="http://schemas.openxmlformats.org/officeDocument/2006/relationships/chart" Target="../charts/chart257.xml"/><Relationship Id="rId11" Type="http://schemas.openxmlformats.org/officeDocument/2006/relationships/chart" Target="../charts/chart258.xml"/><Relationship Id="rId12" Type="http://schemas.openxmlformats.org/officeDocument/2006/relationships/chart" Target="../charts/chart259.xml"/><Relationship Id="rId13" Type="http://schemas.openxmlformats.org/officeDocument/2006/relationships/chart" Target="../charts/chart260.xml"/><Relationship Id="rId14" Type="http://schemas.openxmlformats.org/officeDocument/2006/relationships/chart" Target="../charts/chart261.xml"/><Relationship Id="rId15" Type="http://schemas.openxmlformats.org/officeDocument/2006/relationships/chart" Target="../charts/chart262.xml"/><Relationship Id="rId16" Type="http://schemas.openxmlformats.org/officeDocument/2006/relationships/chart" Target="../charts/chart263.xml"/><Relationship Id="rId17" Type="http://schemas.openxmlformats.org/officeDocument/2006/relationships/chart" Target="../charts/chart264.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 Id="rId14" Type="http://schemas.openxmlformats.org/officeDocument/2006/relationships/chart" Target="../charts/chart273.xml"/><Relationship Id="rId15" Type="http://schemas.openxmlformats.org/officeDocument/2006/relationships/chart" Target="../charts/chart274.xml"/><Relationship Id="rId16" Type="http://schemas.openxmlformats.org/officeDocument/2006/relationships/chart" Target="../charts/chart275.xml"/><Relationship Id="rId17" Type="http://schemas.openxmlformats.org/officeDocument/2006/relationships/chart" Target="../charts/chart276.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7.xml"/><Relationship Id="rId7" Type="http://schemas.openxmlformats.org/officeDocument/2006/relationships/chart" Target="../charts/chart278.xml"/><Relationship Id="rId8" Type="http://schemas.openxmlformats.org/officeDocument/2006/relationships/chart" Target="../charts/chart279.xml"/><Relationship Id="rId9" Type="http://schemas.openxmlformats.org/officeDocument/2006/relationships/chart" Target="../charts/chart280.xml"/><Relationship Id="rId10" Type="http://schemas.openxmlformats.org/officeDocument/2006/relationships/chart" Target="../charts/chart281.xml"/><Relationship Id="rId11" Type="http://schemas.openxmlformats.org/officeDocument/2006/relationships/chart" Target="../charts/chart282.xml"/><Relationship Id="rId12" Type="http://schemas.openxmlformats.org/officeDocument/2006/relationships/chart" Target="../charts/chart283.xml"/><Relationship Id="rId13" Type="http://schemas.openxmlformats.org/officeDocument/2006/relationships/chart" Target="../charts/chart284.xml"/><Relationship Id="rId14" Type="http://schemas.openxmlformats.org/officeDocument/2006/relationships/chart" Target="../charts/chart285.xml"/><Relationship Id="rId15" Type="http://schemas.openxmlformats.org/officeDocument/2006/relationships/chart" Target="../charts/chart286.xml"/><Relationship Id="rId16" Type="http://schemas.openxmlformats.org/officeDocument/2006/relationships/chart" Target="../charts/chart287.xml"/><Relationship Id="rId17" Type="http://schemas.openxmlformats.org/officeDocument/2006/relationships/chart" Target="../charts/chart288.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9.xml"/><Relationship Id="rId7" Type="http://schemas.openxmlformats.org/officeDocument/2006/relationships/chart" Target="../charts/chart290.xml"/><Relationship Id="rId8" Type="http://schemas.openxmlformats.org/officeDocument/2006/relationships/chart" Target="../charts/chart291.xml"/><Relationship Id="rId9" Type="http://schemas.openxmlformats.org/officeDocument/2006/relationships/chart" Target="../charts/chart292.xml"/><Relationship Id="rId10" Type="http://schemas.openxmlformats.org/officeDocument/2006/relationships/chart" Target="../charts/chart293.xml"/><Relationship Id="rId11" Type="http://schemas.openxmlformats.org/officeDocument/2006/relationships/chart" Target="../charts/chart294.xml"/><Relationship Id="rId12" Type="http://schemas.openxmlformats.org/officeDocument/2006/relationships/chart" Target="../charts/chart295.xml"/><Relationship Id="rId13" Type="http://schemas.openxmlformats.org/officeDocument/2006/relationships/chart" Target="../charts/chart296.xml"/><Relationship Id="rId14" Type="http://schemas.openxmlformats.org/officeDocument/2006/relationships/chart" Target="../charts/chart297.xml"/><Relationship Id="rId15" Type="http://schemas.openxmlformats.org/officeDocument/2006/relationships/chart" Target="../charts/chart298.xml"/><Relationship Id="rId16" Type="http://schemas.openxmlformats.org/officeDocument/2006/relationships/chart" Target="../charts/chart299.xml"/><Relationship Id="rId17" Type="http://schemas.openxmlformats.org/officeDocument/2006/relationships/chart" Target="../charts/chart300.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 Id="rId14" Type="http://schemas.openxmlformats.org/officeDocument/2006/relationships/chart" Target="../charts/chart33.xml"/><Relationship Id="rId15" Type="http://schemas.openxmlformats.org/officeDocument/2006/relationships/chart" Target="../charts/chart34.xml"/><Relationship Id="rId16" Type="http://schemas.openxmlformats.org/officeDocument/2006/relationships/chart" Target="../charts/chart35.xml"/><Relationship Id="rId17" Type="http://schemas.openxmlformats.org/officeDocument/2006/relationships/chart" Target="../charts/chart36.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7.xml"/><Relationship Id="rId7" Type="http://schemas.openxmlformats.org/officeDocument/2006/relationships/chart" Target="../charts/chart38.xml"/><Relationship Id="rId8" Type="http://schemas.openxmlformats.org/officeDocument/2006/relationships/chart" Target="../charts/chart39.xml"/><Relationship Id="rId9" Type="http://schemas.openxmlformats.org/officeDocument/2006/relationships/chart" Target="../charts/chart40.xml"/><Relationship Id="rId10" Type="http://schemas.openxmlformats.org/officeDocument/2006/relationships/chart" Target="../charts/chart41.xml"/><Relationship Id="rId11" Type="http://schemas.openxmlformats.org/officeDocument/2006/relationships/chart" Target="../charts/chart42.xml"/><Relationship Id="rId12" Type="http://schemas.openxmlformats.org/officeDocument/2006/relationships/chart" Target="../charts/chart43.xml"/><Relationship Id="rId13" Type="http://schemas.openxmlformats.org/officeDocument/2006/relationships/chart" Target="../charts/chart44.xml"/><Relationship Id="rId14" Type="http://schemas.openxmlformats.org/officeDocument/2006/relationships/chart" Target="../charts/chart45.xml"/><Relationship Id="rId15" Type="http://schemas.openxmlformats.org/officeDocument/2006/relationships/chart" Target="../charts/chart46.xml"/><Relationship Id="rId16" Type="http://schemas.openxmlformats.org/officeDocument/2006/relationships/chart" Target="../charts/chart47.xml"/><Relationship Id="rId17" Type="http://schemas.openxmlformats.org/officeDocument/2006/relationships/chart" Target="../charts/chart48.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 Id="rId14" Type="http://schemas.openxmlformats.org/officeDocument/2006/relationships/chart" Target="../charts/chart57.xml"/><Relationship Id="rId15" Type="http://schemas.openxmlformats.org/officeDocument/2006/relationships/chart" Target="../charts/chart58.xml"/><Relationship Id="rId16" Type="http://schemas.openxmlformats.org/officeDocument/2006/relationships/chart" Target="../charts/chart59.xml"/><Relationship Id="rId17" Type="http://schemas.openxmlformats.org/officeDocument/2006/relationships/chart" Target="../charts/chart6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1.xml"/><Relationship Id="rId7" Type="http://schemas.openxmlformats.org/officeDocument/2006/relationships/chart" Target="../charts/chart62.xml"/><Relationship Id="rId8" Type="http://schemas.openxmlformats.org/officeDocument/2006/relationships/chart" Target="../charts/chart63.xml"/><Relationship Id="rId9" Type="http://schemas.openxmlformats.org/officeDocument/2006/relationships/chart" Target="../charts/chart64.xml"/><Relationship Id="rId10" Type="http://schemas.openxmlformats.org/officeDocument/2006/relationships/chart" Target="../charts/chart65.xml"/><Relationship Id="rId11" Type="http://schemas.openxmlformats.org/officeDocument/2006/relationships/chart" Target="../charts/chart66.xml"/><Relationship Id="rId12" Type="http://schemas.openxmlformats.org/officeDocument/2006/relationships/chart" Target="../charts/chart67.xml"/><Relationship Id="rId13" Type="http://schemas.openxmlformats.org/officeDocument/2006/relationships/chart" Target="../charts/chart68.xml"/><Relationship Id="rId14" Type="http://schemas.openxmlformats.org/officeDocument/2006/relationships/chart" Target="../charts/chart69.xml"/><Relationship Id="rId15" Type="http://schemas.openxmlformats.org/officeDocument/2006/relationships/chart" Target="../charts/chart70.xml"/><Relationship Id="rId16" Type="http://schemas.openxmlformats.org/officeDocument/2006/relationships/chart" Target="../charts/chart71.xml"/><Relationship Id="rId17" Type="http://schemas.openxmlformats.org/officeDocument/2006/relationships/chart" Target="../charts/chart72.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 Id="rId14" Type="http://schemas.openxmlformats.org/officeDocument/2006/relationships/chart" Target="../charts/chart81.xml"/><Relationship Id="rId15" Type="http://schemas.openxmlformats.org/officeDocument/2006/relationships/chart" Target="../charts/chart82.xml"/><Relationship Id="rId16" Type="http://schemas.openxmlformats.org/officeDocument/2006/relationships/chart" Target="../charts/chart83.xml"/><Relationship Id="rId17" Type="http://schemas.openxmlformats.org/officeDocument/2006/relationships/chart" Target="../charts/chart84.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5.xml"/><Relationship Id="rId7" Type="http://schemas.openxmlformats.org/officeDocument/2006/relationships/chart" Target="../charts/chart86.xml"/><Relationship Id="rId8" Type="http://schemas.openxmlformats.org/officeDocument/2006/relationships/chart" Target="../charts/chart87.xml"/><Relationship Id="rId9" Type="http://schemas.openxmlformats.org/officeDocument/2006/relationships/chart" Target="../charts/chart88.xml"/><Relationship Id="rId10" Type="http://schemas.openxmlformats.org/officeDocument/2006/relationships/chart" Target="../charts/chart89.xml"/><Relationship Id="rId11" Type="http://schemas.openxmlformats.org/officeDocument/2006/relationships/chart" Target="../charts/chart90.xml"/><Relationship Id="rId12" Type="http://schemas.openxmlformats.org/officeDocument/2006/relationships/chart" Target="../charts/chart91.xml"/><Relationship Id="rId13" Type="http://schemas.openxmlformats.org/officeDocument/2006/relationships/chart" Target="../charts/chart92.xml"/><Relationship Id="rId14" Type="http://schemas.openxmlformats.org/officeDocument/2006/relationships/chart" Target="../charts/chart93.xml"/><Relationship Id="rId15" Type="http://schemas.openxmlformats.org/officeDocument/2006/relationships/chart" Target="../charts/chart94.xml"/><Relationship Id="rId16" Type="http://schemas.openxmlformats.org/officeDocument/2006/relationships/chart" Target="../charts/chart95.xml"/><Relationship Id="rId17" Type="http://schemas.openxmlformats.org/officeDocument/2006/relationships/chart" Target="../charts/chart96.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 Id="rId14" Type="http://schemas.openxmlformats.org/officeDocument/2006/relationships/chart" Target="../charts/chart105.xml"/><Relationship Id="rId15" Type="http://schemas.openxmlformats.org/officeDocument/2006/relationships/chart" Target="../charts/chart106.xml"/><Relationship Id="rId16" Type="http://schemas.openxmlformats.org/officeDocument/2006/relationships/chart" Target="../charts/chart107.xml"/><Relationship Id="rId17" Type="http://schemas.openxmlformats.org/officeDocument/2006/relationships/chart" Target="../charts/chart10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8934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76132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71688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Salade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9142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Salade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43900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728077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27222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37866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759945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205668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19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Total Fromage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5409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649378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20</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9873663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21</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5186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22</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315350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508201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550873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25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Soft Cheese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88512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3</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66847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4</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Enfant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461667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5</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Aperitif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563550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6</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Aperitif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014501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7</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915493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0.5%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8</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Intermarche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706669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040E98-C957-9EC9-D9DA-7DA8F70AEFC7}"/>
            </a:ext>
          </a:extLst>
        </p:cNvPr>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80C73DF3-0861-F114-0B90-AAA97E1D4C0D}"/>
              </a:ext>
            </a:extLst>
          </p:cNvPr>
          <p:cNvGraphicFramePr>
            <a:graphicFrameLocks noGrp="1"/>
          </p:cNvGraphicFramePr>
          <p:nvPr>
            <p:extLst>
              <p:ext uri="{D42A27DB-BD31-4B8C-83A1-F6EECF244321}">
                <p14:modId xmlns:p14="http://schemas.microsoft.com/office/powerpoint/2010/main" val="1085446444"/>
              </p:ext>
            </p:extLst>
          </p:nvPr>
        </p:nvGraphicFramePr>
        <p:xfrm>
          <a:off x="503241" y="1123932"/>
          <a:ext cx="3213116" cy="3602733"/>
        </p:xfrm>
        <a:graphic>
          <a:graphicData uri="http://schemas.openxmlformats.org/drawingml/2006/table">
            <a:tbl>
              <a:tblPr firstRow="1" bandRow="1">
                <a:tableStyleId>{5C22544A-7EE6-4342-B048-85BDC9FD1C3A}</a:tableStyleId>
              </a:tblPr>
              <a:tblGrid>
                <a:gridCol w="649224">
                  <a:extLst>
                    <a:ext uri="{9D8B030D-6E8A-4147-A177-3AD203B41FA5}">
                      <a16:colId xmlns:a16="http://schemas.microsoft.com/office/drawing/2014/main" val="197945009"/>
                    </a:ext>
                  </a:extLst>
                </a:gridCol>
                <a:gridCol w="640973">
                  <a:extLst>
                    <a:ext uri="{9D8B030D-6E8A-4147-A177-3AD203B41FA5}">
                      <a16:colId xmlns:a16="http://schemas.microsoft.com/office/drawing/2014/main" val="252781202"/>
                    </a:ext>
                  </a:extLst>
                </a:gridCol>
                <a:gridCol w="640973">
                  <a:extLst>
                    <a:ext uri="{9D8B030D-6E8A-4147-A177-3AD203B41FA5}">
                      <a16:colId xmlns:a16="http://schemas.microsoft.com/office/drawing/2014/main" val="4162334268"/>
                    </a:ext>
                  </a:extLst>
                </a:gridCol>
                <a:gridCol w="640973">
                  <a:extLst>
                    <a:ext uri="{9D8B030D-6E8A-4147-A177-3AD203B41FA5}">
                      <a16:colId xmlns:a16="http://schemas.microsoft.com/office/drawing/2014/main" val="815751563"/>
                    </a:ext>
                  </a:extLst>
                </a:gridCol>
                <a:gridCol w="640973">
                  <a:extLst>
                    <a:ext uri="{9D8B030D-6E8A-4147-A177-3AD203B41FA5}">
                      <a16:colId xmlns:a16="http://schemas.microsoft.com/office/drawing/2014/main" val="3305075663"/>
                    </a:ext>
                  </a:extLst>
                </a:gridCol>
              </a:tblGrid>
              <a:tr h="15473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sz="1000" b="0">
                          <a:solidFill>
                            <a:srgbClr val="575555"/>
                          </a:solidFill>
                          <a:latin typeface="Nexa Bold"/>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409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29575">
                <a:tc>
                  <a:txBody>
                    <a:bodyPr/>
                    <a:lstStyle/>
                    <a:p>
                      <a:pPr algn="ctr">
                        <a:defRPr sz="700">
                          <a:latin typeface="Nexa Bold (Headings)"/>
                        </a:defRPr>
                      </a:pPr>
                      <a:r>
                        <a:t>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429575">
                <a:tc>
                  <a:txBody>
                    <a:bodyPr/>
                    <a:lstStyle/>
                    <a:p>
                      <a:pPr algn="ctr">
                        <a:defRPr sz="700">
                          <a:latin typeface="Nexa Bold (Headings)"/>
                        </a:defRPr>
                      </a:pPr>
                      <a:r>
                        <a:t>450-549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defRPr sz="800" b="1">
                          <a:solidFill>
                            <a:srgbClr val="00A097"/>
                          </a:solidFill>
                          <a:latin typeface="Nexa Book"/>
                        </a:defRPr>
                      </a:pP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29575">
                <a:tc>
                  <a:txBody>
                    <a:bodyPr/>
                    <a:lstStyle/>
                    <a:p>
                      <a:pPr algn="ctr">
                        <a:defRPr sz="700">
                          <a:latin typeface="Nexa Bold (Headings)"/>
                        </a:defRPr>
                      </a:pPr>
                      <a:r>
                        <a:t>350-449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29575">
                <a:tc>
                  <a:txBody>
                    <a:bodyPr/>
                    <a:lstStyle/>
                    <a:p>
                      <a:pPr algn="ctr">
                        <a:defRPr sz="700">
                          <a:latin typeface="Nexa Bold (Headings)"/>
                        </a:defRPr>
                      </a:pPr>
                      <a:r>
                        <a:t>250-349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29575">
                <a:tc>
                  <a:txBody>
                    <a:bodyPr/>
                    <a:lstStyle/>
                    <a:p>
                      <a:pPr algn="ctr">
                        <a:defRPr sz="700">
                          <a:latin typeface="Nexa Bold (Headings)"/>
                        </a:defRPr>
                      </a:pPr>
                      <a:r>
                        <a:t>150-249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29575">
                <a:tc>
                  <a:txBody>
                    <a:bodyPr/>
                    <a:lstStyle/>
                    <a:p>
                      <a:pPr algn="ctr">
                        <a:defRPr sz="700">
                          <a:latin typeface="Nexa Bold (Headings)"/>
                        </a:defRPr>
                      </a:pPr>
                      <a:r>
                        <a:t>50-149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29575">
                <a:tc>
                  <a:txBody>
                    <a:bodyPr/>
                    <a:lstStyle/>
                    <a:p>
                      <a:pPr algn="ctr">
                        <a:defRPr sz="700">
                          <a:latin typeface="Nexa Bold (Headings)"/>
                        </a:defRPr>
                      </a:pPr>
                      <a:r>
                        <a:t>0-49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fontAlgn="b">
                        <a:defRPr sz="800" b="1">
                          <a:solidFill>
                            <a:srgbClr val="00A097"/>
                          </a:solidFill>
                          <a:latin typeface="Nexa Book"/>
                        </a:defRPr>
                      </a:pPr>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r" defTabSz="914400" rtl="0" eaLnBrk="1" fontAlgn="b" latinLnBrk="0" hangingPunct="1">
                        <a:defRPr sz="800" b="1">
                          <a:solidFill>
                            <a:srgbClr val="00A097"/>
                          </a:solidFill>
                          <a:latin typeface="Nexa Book"/>
                        </a:defRPr>
                      </a:pPr>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07657272-08E5-6056-9DA1-6CCCB55AF00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F7102F30-DA8F-EFB1-82C2-EF0EA605AF29}"/>
              </a:ext>
            </a:extLst>
          </p:cNvPr>
          <p:cNvSpPr>
            <a:spLocks noGrp="1"/>
          </p:cNvSpPr>
          <p:nvPr>
            <p:ph type="ftr" sz="quarter" idx="15"/>
          </p:nvPr>
        </p:nvSpPr>
        <p:spPr>
          <a:xfrm>
            <a:off x="546969" y="4970700"/>
            <a:ext cx="6451742" cy="174151"/>
          </a:xfrm>
        </p:spPr>
        <p:txBody>
          <a:bodyPr/>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US" sz="6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sp>
        <p:nvSpPr>
          <p:cNvPr id="9" name="Slide Number Placeholder 8">
            <a:extLst>
              <a:ext uri="{FF2B5EF4-FFF2-40B4-BE49-F238E27FC236}">
                <a16:creationId xmlns:a16="http://schemas.microsoft.com/office/drawing/2014/main" id="{7B35E9BD-56A3-4B21-7B2A-B24A2E370CA9}"/>
              </a:ext>
            </a:extLst>
          </p:cNvPr>
          <p:cNvSpPr>
            <a:spLocks noGrp="1"/>
          </p:cNvSpPr>
          <p:nvPr>
            <p:ph type="sldNum" sz="quarter" idx="16"/>
          </p:nvPr>
        </p:nvSpPr>
        <p:spPr>
          <a:xfrm>
            <a:off x="8640762" y="4972050"/>
            <a:ext cx="369965" cy="172800"/>
          </a:xfrm>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7B1F438D-4EAF-094E-9162-80CF3EF77236}" type="slidenum">
              <a:rPr kumimoji="0" lang="en-US" sz="500" b="0" i="0" u="none" strike="noStrike" kern="1200" cap="none" spc="0" normalizeH="0" baseline="0" noProof="0" smtClean="0">
                <a:ln>
                  <a:noFill/>
                </a:ln>
                <a:solidFill>
                  <a:srgbClr val="575555"/>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a:t>
            </a:fld>
            <a:endParaRPr kumimoji="0" lang="en-US" sz="500" b="0" i="0" u="none" strike="noStrike" kern="1200" cap="none" spc="0" normalizeH="0" baseline="0" noProof="0">
              <a:ln>
                <a:noFill/>
              </a:ln>
              <a:solidFill>
                <a:srgbClr val="575555"/>
              </a:solidFill>
              <a:effectLst/>
              <a:uLnTx/>
              <a:uFillTx/>
              <a:latin typeface="Nexa Book" panose="00000400000000000000" pitchFamily="50" charset="0"/>
              <a:ea typeface="+mn-ea"/>
              <a:cs typeface="Dubai Light"/>
            </a:endParaRPr>
          </a:p>
        </p:txBody>
      </p:sp>
      <p:sp>
        <p:nvSpPr>
          <p:cNvPr id="36" name="Text Placeholder 35">
            <a:extLst>
              <a:ext uri="{FF2B5EF4-FFF2-40B4-BE49-F238E27FC236}">
                <a16:creationId xmlns:a16="http://schemas.microsoft.com/office/drawing/2014/main" id="{B9FCC24F-518F-BED5-C023-91AFDB755032}"/>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28B98F8F-2AD4-2BF3-AF55-681F5202B7A9}"/>
              </a:ext>
            </a:extLst>
          </p:cNvPr>
          <p:cNvSpPr>
            <a:spLocks noGrp="1"/>
          </p:cNvSpPr>
          <p:nvPr>
            <p:ph type="body" sz="quarter" idx="18"/>
          </p:nvPr>
        </p:nvSpPr>
        <p:spPr>
          <a:xfrm>
            <a:off x="503238" y="774000"/>
            <a:ext cx="8136762" cy="360000"/>
          </a:xfrm>
        </p:spPr>
        <p:txBody>
          <a:bodyPr/>
          <a:lstStyle/>
          <a:p>
            <a:r>
              <a:t>Brand Share Topline By Size Bracket | By Frais A Tartiner | Carrefour | P12M</a:t>
            </a:r>
          </a:p>
        </p:txBody>
      </p:sp>
      <p:sp>
        <p:nvSpPr>
          <p:cNvPr id="5" name="Title 4">
            <a:extLst>
              <a:ext uri="{FF2B5EF4-FFF2-40B4-BE49-F238E27FC236}">
                <a16:creationId xmlns:a16="http://schemas.microsoft.com/office/drawing/2014/main" id="{41330AED-8449-917E-ED83-74364B886AF1}"/>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11D1D411-6CA9-D4C1-D2F4-E4382B474C90}"/>
              </a:ext>
            </a:extLst>
          </p:cNvPr>
          <p:cNvSpPr>
            <a:spLocks noGrp="1"/>
          </p:cNvSpPr>
          <p:nvPr>
            <p:ph type="dt" sz="half" idx="14"/>
          </p:nvPr>
        </p:nvSpPr>
        <p:spPr/>
        <p:txBody>
          <a:bodyPr/>
          <a:lstStyle/>
          <a:p>
            <a:pPr marL="0" marR="0" lvl="0" indent="0" algn="r" defTabSz="514350" rtl="0" eaLnBrk="1" fontAlgn="auto" latinLnBrk="0" hangingPunct="1">
              <a:lnSpc>
                <a:spcPct val="100000"/>
              </a:lnSpc>
              <a:spcBef>
                <a:spcPts val="0"/>
              </a:spcBef>
              <a:spcAft>
                <a:spcPts val="0"/>
              </a:spcAft>
              <a:buClrTx/>
              <a:buSzTx/>
              <a:buFontTx/>
              <a:buNone/>
              <a:tabLst/>
              <a:defRPr/>
            </a:pPr>
            <a:fld id="{99125DCF-BE40-45C7-8EBD-A29B9FFEB9F3}" type="datetime1">
              <a:rPr kumimoji="0" lang="en-US" sz="500" b="0" i="0" u="none" strike="noStrike" kern="1200" cap="none" spc="0" normalizeH="0" baseline="0" noProof="0" smtClean="0">
                <a:ln>
                  <a:noFill/>
                </a:ln>
                <a:solidFill>
                  <a:srgbClr val="E6E5E5">
                    <a:lumMod val="50000"/>
                  </a:srgbClr>
                </a:solidFill>
                <a:effectLst/>
                <a:uLnTx/>
                <a:uFillTx/>
                <a:latin typeface="Nexa Book" panose="00000400000000000000" pitchFamily="50" charset="0"/>
                <a:ea typeface="+mn-ea"/>
                <a:cs typeface="Dubai Light"/>
              </a:rPr>
              <a:pPr marL="0" marR="0" lvl="0" indent="0" algn="r" defTabSz="514350" rtl="0" eaLnBrk="1" fontAlgn="auto" latinLnBrk="0" hangingPunct="1">
                <a:lnSpc>
                  <a:spcPct val="100000"/>
                </a:lnSpc>
                <a:spcBef>
                  <a:spcPts val="0"/>
                </a:spcBef>
                <a:spcAft>
                  <a:spcPts val="0"/>
                </a:spcAft>
                <a:buClrTx/>
                <a:buSzTx/>
                <a:buFontTx/>
                <a:buNone/>
                <a:tabLst/>
                <a:defRPr/>
              </a:pPr>
              <a:t>9/14/2025</a:t>
            </a:fld>
            <a:endParaRPr kumimoji="0" lang="en-US" sz="500" b="0" i="0" u="none" strike="noStrike" kern="1200" cap="none" spc="0" normalizeH="0" baseline="0" noProof="0">
              <a:ln>
                <a:noFill/>
              </a:ln>
              <a:solidFill>
                <a:srgbClr val="E6E5E5">
                  <a:lumMod val="50000"/>
                </a:srgbClr>
              </a:solidFill>
              <a:effectLst/>
              <a:uLnTx/>
              <a:uFillTx/>
              <a:latin typeface="Nexa Book" panose="00000400000000000000" pitchFamily="50" charset="0"/>
              <a:ea typeface="+mn-ea"/>
              <a:cs typeface="Dubai Light"/>
            </a:endParaRPr>
          </a:p>
        </p:txBody>
      </p:sp>
      <p:graphicFrame>
        <p:nvGraphicFramePr>
          <p:cNvPr id="11" name="T1-C2">
            <a:extLst>
              <a:ext uri="{FF2B5EF4-FFF2-40B4-BE49-F238E27FC236}">
                <a16:creationId xmlns:a16="http://schemas.microsoft.com/office/drawing/2014/main" id="{76904C7D-8453-1F3C-5410-979695488546}"/>
              </a:ext>
            </a:extLst>
          </p:cNvPr>
          <p:cNvGraphicFramePr>
            <a:graphicFrameLocks/>
          </p:cNvGraphicFramePr>
          <p:nvPr>
            <p:extLst>
              <p:ext uri="{D42A27DB-BD31-4B8C-83A1-F6EECF244321}">
                <p14:modId xmlns:p14="http://schemas.microsoft.com/office/powerpoint/2010/main" val="1916400440"/>
              </p:ext>
            </p:extLst>
          </p:nvPr>
        </p:nvGraphicFramePr>
        <p:xfrm>
          <a:off x="1138935" y="1722013"/>
          <a:ext cx="640080" cy="301752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53025142-77CD-50AE-3D8A-20232594FB8D}"/>
              </a:ext>
            </a:extLst>
          </p:cNvPr>
          <p:cNvGraphicFramePr>
            <a:graphicFrameLocks/>
          </p:cNvGraphicFramePr>
          <p:nvPr>
            <p:extLst>
              <p:ext uri="{D42A27DB-BD31-4B8C-83A1-F6EECF244321}">
                <p14:modId xmlns:p14="http://schemas.microsoft.com/office/powerpoint/2010/main" val="1525883240"/>
              </p:ext>
            </p:extLst>
          </p:nvPr>
        </p:nvGraphicFramePr>
        <p:xfrm>
          <a:off x="1769643" y="1718697"/>
          <a:ext cx="464247" cy="301752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0A1B1B67-0832-7996-C733-FA1B3A447994}"/>
              </a:ext>
            </a:extLst>
          </p:cNvPr>
          <p:cNvGraphicFramePr>
            <a:graphicFrameLocks/>
          </p:cNvGraphicFramePr>
          <p:nvPr>
            <p:extLst>
              <p:ext uri="{D42A27DB-BD31-4B8C-83A1-F6EECF244321}">
                <p14:modId xmlns:p14="http://schemas.microsoft.com/office/powerpoint/2010/main" val="2180071283"/>
              </p:ext>
            </p:extLst>
          </p:nvPr>
        </p:nvGraphicFramePr>
        <p:xfrm>
          <a:off x="2416500" y="1731961"/>
          <a:ext cx="640080" cy="301752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74F5CDBE-EC60-0547-A7B5-CD1F3BAD8DA3}"/>
              </a:ext>
            </a:extLst>
          </p:cNvPr>
          <p:cNvGraphicFramePr>
            <a:graphicFrameLocks/>
          </p:cNvGraphicFramePr>
          <p:nvPr>
            <p:extLst>
              <p:ext uri="{D42A27DB-BD31-4B8C-83A1-F6EECF244321}">
                <p14:modId xmlns:p14="http://schemas.microsoft.com/office/powerpoint/2010/main" val="2567044199"/>
              </p:ext>
            </p:extLst>
          </p:nvPr>
        </p:nvGraphicFramePr>
        <p:xfrm>
          <a:off x="3049576" y="1730303"/>
          <a:ext cx="466344" cy="301752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882541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2875</Words>
  <Application>Microsoft Office PowerPoint</Application>
  <PresentationFormat>On-screen Show (16:9)</PresentationFormat>
  <Paragraphs>1075</Paragraphs>
  <Slides>25</Slides>
  <Notes>25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6"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2025-09-14T07:16:52Z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